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9" r:id="rId2"/>
    <p:sldId id="256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74027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32941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7873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90163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51009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90202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55354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12506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8774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45100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17819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79132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93297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76652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03484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94092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ransition spd="slow">
    <p:comb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41" y="287627"/>
            <a:ext cx="8505304" cy="2429813"/>
          </a:xfrm>
          <a:ln w="76200"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  <a:scene3d>
              <a:camera prst="perspectiveAbove"/>
              <a:lightRig rig="threePt" dir="t"/>
            </a:scene3d>
          </a:bodyPr>
          <a:lstStyle/>
          <a:p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6350" stA="50000" endA="300" endPos="50000" dist="60007" dir="5400000" sy="-100000" algn="bl" rotWithShape="0"/>
                </a:effectLst>
                <a:latin typeface="Comic Sans MS" panose="030F0702030302020204" pitchFamily="66" charset="0"/>
              </a:rPr>
              <a:t>Review PSDA 13</a:t>
            </a:r>
            <a:b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6350" stA="50000" endA="300" endPos="50000" dist="60007" dir="5400000" sy="-100000" algn="bl" rotWithShape="0"/>
                </a:effectLst>
                <a:latin typeface="Comic Sans MS" panose="030F0702030302020204" pitchFamily="66" charset="0"/>
              </a:rPr>
            </a:br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6350" stA="50000" endA="300" endPos="50000" dist="60007" dir="5400000" sy="-100000" algn="bl" rotWithShape="0"/>
                </a:effectLst>
                <a:latin typeface="Comic Sans MS" panose="030F0702030302020204" pitchFamily="66" charset="0"/>
              </a:rPr>
              <a:t>					“Binary TREE”</a:t>
            </a:r>
            <a:endParaRPr 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reflection blurRad="6350" stA="50000" endA="300" endPos="50000" dist="60007" dir="5400000" sy="-100000" algn="bl" rotWithShape="0"/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80" y="3128111"/>
            <a:ext cx="2786598" cy="27865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09126" y="3128111"/>
            <a:ext cx="3281763" cy="29554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9298309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810" y="314340"/>
            <a:ext cx="5489869" cy="909153"/>
          </a:xfr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Ilustrasi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 TREE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55" y="1520929"/>
            <a:ext cx="5388075" cy="33851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5299" y="1417898"/>
            <a:ext cx="5517773" cy="1133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Implementasi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TREE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pada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menu di Microsoft Word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6510" y="4803076"/>
            <a:ext cx="6782048" cy="1610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Keuntungan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dari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penggunaan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tree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adalah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struktur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pengelompokan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data /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infonya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tertata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tapi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1886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59" y="419637"/>
            <a:ext cx="7812355" cy="755561"/>
          </a:xfr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Struktur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Dasar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“Binary TREE” 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146763" y="4426039"/>
            <a:ext cx="5228278" cy="1893195"/>
          </a:xfrm>
          <a:prstGeom prst="roundRect">
            <a:avLst/>
          </a:prstGeom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2434105" y="4426039"/>
            <a:ext cx="0" cy="189319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194008" y="4426039"/>
            <a:ext cx="0" cy="189319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/>
          <p:cNvSpPr txBox="1">
            <a:spLocks/>
          </p:cNvSpPr>
          <p:nvPr/>
        </p:nvSpPr>
        <p:spPr>
          <a:xfrm>
            <a:off x="3032262" y="4994855"/>
            <a:ext cx="1563590" cy="755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INFO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1" name="Title 1"/>
          <p:cNvSpPr txBox="1">
            <a:spLocks/>
          </p:cNvSpPr>
          <p:nvPr/>
        </p:nvSpPr>
        <p:spPr>
          <a:xfrm>
            <a:off x="5176836" y="5162280"/>
            <a:ext cx="1297185" cy="487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RIGHT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3" name="Title 1"/>
          <p:cNvSpPr txBox="1">
            <a:spLocks/>
          </p:cNvSpPr>
          <p:nvPr/>
        </p:nvSpPr>
        <p:spPr>
          <a:xfrm>
            <a:off x="1311383" y="5160135"/>
            <a:ext cx="1023742" cy="476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LEFT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4" name="Title 1"/>
          <p:cNvSpPr txBox="1">
            <a:spLocks/>
          </p:cNvSpPr>
          <p:nvPr/>
        </p:nvSpPr>
        <p:spPr>
          <a:xfrm>
            <a:off x="378608" y="1721476"/>
            <a:ext cx="8596668" cy="2348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Gambar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di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bawah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merupakan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struktur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dasar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untuk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1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buah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elemen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tree yang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terdiri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dari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INFO =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berisi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informasi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setiap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1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buah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elemen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tree ,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bisa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berupa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bilangan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(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int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) , string ,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maupun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address.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LEFT =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merupakan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bagian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elemen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yang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bertype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data “Address” ,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yaitu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berisi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alamat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untuk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menunjuk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tree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bagian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KIRI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RIGHT =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merupakan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bagian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elemen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yang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bertype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data “Address” ,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yaitu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berisi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alamat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untuk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menunjuk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tree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bagian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KANAN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.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2915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5099007" y="2801699"/>
            <a:ext cx="4752251" cy="33995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30069" y="2756558"/>
            <a:ext cx="4752251" cy="33995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68" y="298931"/>
            <a:ext cx="8596668" cy="792673"/>
          </a:xfr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Bagian-bagian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dari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“Binary TREE”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3" name="Straight Arrow Connector 12"/>
          <p:cNvCxnSpPr>
            <a:stCxn id="26" idx="1"/>
            <a:endCxn id="27" idx="0"/>
          </p:cNvCxnSpPr>
          <p:nvPr/>
        </p:nvCxnSpPr>
        <p:spPr>
          <a:xfrm flipH="1">
            <a:off x="2865127" y="2036480"/>
            <a:ext cx="1359688" cy="1163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6" idx="3"/>
            <a:endCxn id="28" idx="0"/>
          </p:cNvCxnSpPr>
          <p:nvPr/>
        </p:nvCxnSpPr>
        <p:spPr>
          <a:xfrm>
            <a:off x="5653825" y="2036480"/>
            <a:ext cx="1572010" cy="1163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1"/>
            <a:endCxn id="55" idx="0"/>
          </p:cNvCxnSpPr>
          <p:nvPr/>
        </p:nvCxnSpPr>
        <p:spPr>
          <a:xfrm flipH="1">
            <a:off x="1631577" y="3523956"/>
            <a:ext cx="519045" cy="865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7" idx="3"/>
            <a:endCxn id="30" idx="0"/>
          </p:cNvCxnSpPr>
          <p:nvPr/>
        </p:nvCxnSpPr>
        <p:spPr>
          <a:xfrm>
            <a:off x="3579632" y="3523956"/>
            <a:ext cx="552712" cy="865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8" idx="1"/>
            <a:endCxn id="31" idx="0"/>
          </p:cNvCxnSpPr>
          <p:nvPr/>
        </p:nvCxnSpPr>
        <p:spPr>
          <a:xfrm flipH="1">
            <a:off x="6026570" y="3523956"/>
            <a:ext cx="484760" cy="865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8" idx="3"/>
            <a:endCxn id="32" idx="0"/>
          </p:cNvCxnSpPr>
          <p:nvPr/>
        </p:nvCxnSpPr>
        <p:spPr>
          <a:xfrm>
            <a:off x="7940340" y="3523956"/>
            <a:ext cx="619157" cy="840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224815" y="1712890"/>
            <a:ext cx="1429010" cy="647180"/>
          </a:xfrm>
          <a:prstGeom prst="roundRect">
            <a:avLst/>
          </a:prstGeom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     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150622" y="3200366"/>
            <a:ext cx="1429010" cy="647180"/>
          </a:xfrm>
          <a:prstGeom prst="round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511330" y="3200366"/>
            <a:ext cx="1429010" cy="647180"/>
          </a:xfrm>
          <a:prstGeom prst="round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417839" y="4389497"/>
            <a:ext cx="1429010" cy="6471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312065" y="4389497"/>
            <a:ext cx="1429010" cy="6471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844992" y="4364252"/>
            <a:ext cx="1429010" cy="6471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917072" y="4389497"/>
            <a:ext cx="1429010" cy="6471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4571999" y="1712890"/>
            <a:ext cx="0" cy="6471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284161" y="1712890"/>
            <a:ext cx="0" cy="6471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96354" y="3200366"/>
            <a:ext cx="0" cy="6471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08516" y="3200366"/>
            <a:ext cx="0" cy="6471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75170" y="3200366"/>
            <a:ext cx="0" cy="6471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587332" y="3200366"/>
            <a:ext cx="0" cy="6471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285740" y="4389497"/>
            <a:ext cx="0" cy="6471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97902" y="4389497"/>
            <a:ext cx="0" cy="6471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758483" y="4389497"/>
            <a:ext cx="0" cy="6471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470645" y="4389497"/>
            <a:ext cx="0" cy="6471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661496" y="4389497"/>
            <a:ext cx="0" cy="6471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373658" y="4389497"/>
            <a:ext cx="0" cy="6471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214574" y="4376618"/>
            <a:ext cx="0" cy="6471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926736" y="4376618"/>
            <a:ext cx="0" cy="6471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4598410" y="1365161"/>
            <a:ext cx="659340" cy="409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Root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231879" y="2281415"/>
            <a:ext cx="781634" cy="409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branch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2467321" y="3852659"/>
            <a:ext cx="781634" cy="409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Node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558228" y="2493916"/>
            <a:ext cx="1073349" cy="409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Left TREE</a:t>
            </a:r>
          </a:p>
          <a:p>
            <a:pPr algn="ctr"/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Area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8307660" y="2596995"/>
            <a:ext cx="1220019" cy="409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Right TREE</a:t>
            </a:r>
          </a:p>
          <a:p>
            <a:pPr algn="ctr"/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Area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3681624" y="5229793"/>
            <a:ext cx="781634" cy="409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Leaf 2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109465" y="5287279"/>
            <a:ext cx="781634" cy="409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Leaf 1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592024" y="5229793"/>
            <a:ext cx="781634" cy="409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Leaf 3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8145101" y="5229793"/>
            <a:ext cx="781634" cy="409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Leaf 4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6284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" grpId="0" animBg="1"/>
      <p:bldP spid="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55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38" y="386183"/>
            <a:ext cx="8596668" cy="1223676"/>
          </a:xfrm>
          <a:ln w="76200">
            <a:solidFill>
              <a:srgbClr val="00B050"/>
            </a:solidFill>
          </a:ln>
        </p:spPr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ADT </a:t>
            </a:r>
            <a:r>
              <a:rPr lang="en-US" b="1" dirty="0" err="1" smtClean="0">
                <a:latin typeface="Comic Sans MS" panose="030F0702030302020204" pitchFamily="66" charset="0"/>
              </a:rPr>
              <a:t>Primitif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dan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Selektor</a:t>
            </a:r>
            <a:r>
              <a:rPr lang="en-US" b="1" dirty="0" smtClean="0">
                <a:latin typeface="Comic Sans MS" panose="030F0702030302020204" pitchFamily="66" charset="0"/>
              </a:rPr>
              <a:t> TREE </a:t>
            </a:r>
            <a:br>
              <a:rPr lang="en-US" b="1" dirty="0" smtClean="0">
                <a:latin typeface="Comic Sans MS" panose="030F0702030302020204" pitchFamily="66" charset="0"/>
              </a:rPr>
            </a:br>
            <a:r>
              <a:rPr lang="en-US" b="1" dirty="0" err="1" smtClean="0">
                <a:latin typeface="Comic Sans MS" panose="030F0702030302020204" pitchFamily="66" charset="0"/>
              </a:rPr>
              <a:t>pada</a:t>
            </a:r>
            <a:r>
              <a:rPr lang="en-US" b="1" dirty="0" smtClean="0">
                <a:latin typeface="Comic Sans MS" panose="030F0702030302020204" pitchFamily="66" charset="0"/>
              </a:rPr>
              <a:t> Header 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7338" y="2488847"/>
            <a:ext cx="5337100" cy="1813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Struktur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ADT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hampir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mirip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PSDA 8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yaitu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Double Pointer ,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hanya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penamaannya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berbeda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,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namun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secara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konsep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“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mirip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12" y="2081087"/>
            <a:ext cx="3731224" cy="3997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558581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019" y="983087"/>
            <a:ext cx="4165122" cy="1064654"/>
          </a:xfr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latin typeface="Comic Sans MS" panose="030F0702030302020204" pitchFamily="66" charset="0"/>
              </a:rPr>
              <a:t>Refrensi</a:t>
            </a:r>
            <a:endParaRPr lang="en-US" sz="60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80" y="2830291"/>
            <a:ext cx="9496976" cy="225686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CD – </a:t>
            </a:r>
            <a:r>
              <a:rPr lang="en-US" sz="3600" dirty="0" err="1" smtClean="0">
                <a:latin typeface="Comic Sans MS" panose="030F0702030302020204" pitchFamily="66" charset="0"/>
              </a:rPr>
              <a:t>Struktur</a:t>
            </a:r>
            <a:r>
              <a:rPr lang="en-US" sz="3600" dirty="0" smtClean="0">
                <a:latin typeface="Comic Sans MS" panose="030F0702030302020204" pitchFamily="66" charset="0"/>
              </a:rPr>
              <a:t> Data , folder </a:t>
            </a:r>
            <a:r>
              <a:rPr lang="en-US" sz="3600" dirty="0" err="1" smtClean="0">
                <a:latin typeface="Comic Sans MS" panose="030F0702030302020204" pitchFamily="66" charset="0"/>
              </a:rPr>
              <a:t>Materi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Teori</a:t>
            </a:r>
            <a:r>
              <a:rPr lang="en-US" sz="3600" dirty="0" smtClean="0">
                <a:latin typeface="Comic Sans MS" panose="030F0702030302020204" pitchFamily="66" charset="0"/>
              </a:rPr>
              <a:t> &gt;&gt; 14a , 14b , 14c .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Diktat </a:t>
            </a:r>
            <a:r>
              <a:rPr lang="en-US" sz="3600" dirty="0" err="1" smtClean="0">
                <a:latin typeface="Comic Sans MS" panose="030F0702030302020204" pitchFamily="66" charset="0"/>
              </a:rPr>
              <a:t>Struktur</a:t>
            </a:r>
            <a:r>
              <a:rPr lang="en-US" sz="3600" dirty="0" smtClean="0">
                <a:latin typeface="Comic Sans MS" panose="030F0702030302020204" pitchFamily="66" charset="0"/>
              </a:rPr>
              <a:t> Data .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1750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189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Comic Sans MS</vt:lpstr>
      <vt:lpstr>Trebuchet MS</vt:lpstr>
      <vt:lpstr>Wingdings</vt:lpstr>
      <vt:lpstr>Wingdings 3</vt:lpstr>
      <vt:lpstr>Facet</vt:lpstr>
      <vt:lpstr>Review PSDA 13      “Binary TREE”</vt:lpstr>
      <vt:lpstr>Ilustrasi TREE</vt:lpstr>
      <vt:lpstr>Struktur Dasar “Binary TREE” </vt:lpstr>
      <vt:lpstr>Bagian-bagian dari “Binary TREE”</vt:lpstr>
      <vt:lpstr>ADT Primitif dan Selektor TREE  pada Header </vt:lpstr>
      <vt:lpstr>Refrensi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Pernah Bermain benda ini??</dc:title>
  <dc:creator>Muhammad Adhi</dc:creator>
  <cp:lastModifiedBy>Muhammad Adhi</cp:lastModifiedBy>
  <cp:revision>45</cp:revision>
  <dcterms:created xsi:type="dcterms:W3CDTF">2014-10-21T17:39:14Z</dcterms:created>
  <dcterms:modified xsi:type="dcterms:W3CDTF">2014-12-07T04:32:37Z</dcterms:modified>
</cp:coreProperties>
</file>