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94C09-6525-4954-924B-344700E001C6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1118F10-F368-4133-B025-F84F90248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00368"/>
          </a:xfrm>
        </p:spPr>
        <p:txBody>
          <a:bodyPr>
            <a:normAutofit/>
          </a:bodyPr>
          <a:lstStyle/>
          <a:p>
            <a:r>
              <a:rPr lang="id-ID" dirty="0" smtClean="0"/>
              <a:t>Labdas FIK 2014</a:t>
            </a:r>
          </a:p>
          <a:p>
            <a:r>
              <a:rPr lang="id-ID" dirty="0" smtClean="0"/>
              <a:t>MFN ERA ZHQ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Materi</a:t>
            </a:r>
            <a:r>
              <a:rPr lang="en-US" dirty="0" smtClean="0"/>
              <a:t> UAS</a:t>
            </a:r>
            <a:r>
              <a:rPr lang="id-ID" dirty="0" smtClean="0"/>
              <a:t> Struktur Data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85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Variasi</a:t>
            </a:r>
            <a:r>
              <a:rPr lang="en-US" sz="3200" b="1" dirty="0" smtClean="0"/>
              <a:t> List</a:t>
            </a:r>
            <a:r>
              <a:rPr lang="id-ID" sz="3200" b="1" dirty="0" smtClean="0"/>
              <a:t> Linier/Linked List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List </a:t>
            </a:r>
            <a:r>
              <a:rPr lang="en-US" sz="3200" b="1" dirty="0" err="1" smtClean="0"/>
              <a:t>Sirkuler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List Double Pointer</a:t>
            </a:r>
          </a:p>
          <a:p>
            <a:pPr lvl="1"/>
            <a:r>
              <a:rPr lang="en-US" sz="3200" b="1" dirty="0" smtClean="0"/>
              <a:t>List Stack / Queue</a:t>
            </a:r>
          </a:p>
          <a:p>
            <a:pPr lvl="1"/>
            <a:r>
              <a:rPr lang="en-US" sz="3200" b="1" dirty="0" smtClean="0"/>
              <a:t>List </a:t>
            </a:r>
            <a:r>
              <a:rPr lang="en-US" sz="3200" b="1" dirty="0" err="1" smtClean="0"/>
              <a:t>Rekursif</a:t>
            </a:r>
            <a:endParaRPr lang="en-US" sz="3200" b="1" dirty="0" smtClean="0"/>
          </a:p>
          <a:p>
            <a:r>
              <a:rPr lang="id-ID" sz="3200" b="1" dirty="0" smtClean="0"/>
              <a:t>Binary </a:t>
            </a:r>
            <a:r>
              <a:rPr lang="en-US" sz="3200" b="1" dirty="0" smtClean="0"/>
              <a:t>Tree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6696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</a:t>
            </a:r>
            <a:r>
              <a:rPr lang="en-US" dirty="0" err="1" smtClean="0"/>
              <a:t>Sirkuler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Element</a:t>
            </a:r>
            <a:r>
              <a:rPr lang="id-ID" dirty="0" smtClean="0"/>
              <a:t> List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list </a:t>
            </a:r>
            <a:r>
              <a:rPr lang="en-US" dirty="0" err="1" smtClean="0"/>
              <a:t>Eksplisit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List 1 </a:t>
            </a:r>
            <a:r>
              <a:rPr lang="en-US" dirty="0" err="1" smtClean="0"/>
              <a:t>elemen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List 6 </a:t>
            </a:r>
            <a:r>
              <a:rPr lang="en-US" dirty="0" err="1" smtClean="0"/>
              <a:t>elemen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erakhir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Pertama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2428" y="4800600"/>
            <a:ext cx="7781972" cy="1066800"/>
            <a:chOff x="-281014" y="1862134"/>
            <a:chExt cx="7781972" cy="1066800"/>
          </a:xfrm>
        </p:grpSpPr>
        <p:cxnSp>
          <p:nvCxnSpPr>
            <p:cNvPr id="5" name="Straight Arrow Connector 4"/>
            <p:cNvCxnSpPr>
              <a:stCxn id="28" idx="3"/>
              <a:endCxn id="30" idx="1"/>
            </p:cNvCxnSpPr>
            <p:nvPr/>
          </p:nvCxnSpPr>
          <p:spPr>
            <a:xfrm>
              <a:off x="1571604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30" idx="3"/>
              <a:endCxn id="26" idx="1"/>
            </p:cNvCxnSpPr>
            <p:nvPr/>
          </p:nvCxnSpPr>
          <p:spPr>
            <a:xfrm>
              <a:off x="2786050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4" idx="3"/>
              <a:endCxn id="22" idx="1"/>
            </p:cNvCxnSpPr>
            <p:nvPr/>
          </p:nvCxnSpPr>
          <p:spPr>
            <a:xfrm>
              <a:off x="5214942" y="2750339"/>
              <a:ext cx="28575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2" idx="3"/>
              <a:endCxn id="20" idx="1"/>
            </p:cNvCxnSpPr>
            <p:nvPr/>
          </p:nvCxnSpPr>
          <p:spPr>
            <a:xfrm>
              <a:off x="6286512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-281014" y="1862134"/>
              <a:ext cx="7781972" cy="1066800"/>
              <a:chOff x="-281014" y="1862134"/>
              <a:chExt cx="7781972" cy="10668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00524" y="2571744"/>
                <a:ext cx="785998" cy="357190"/>
                <a:chOff x="2428860" y="1928802"/>
                <a:chExt cx="1500198" cy="57150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2</a:t>
                  </a:r>
                  <a:endParaRPr lang="id-ID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3215471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85786" y="2571744"/>
                <a:ext cx="785818" cy="357190"/>
                <a:chOff x="2428861" y="1928802"/>
                <a:chExt cx="1500198" cy="571504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428861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1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3214678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3</a:t>
                  </a: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442912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4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-281014" y="1862134"/>
                <a:ext cx="1071570" cy="500066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First L</a:t>
                </a:r>
                <a:endParaRPr lang="id-ID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0069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5</a:t>
                  </a:r>
                  <a:endParaRPr lang="id-ID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6715140" y="2571744"/>
                <a:ext cx="785818" cy="357190"/>
                <a:chOff x="2428860" y="1928802"/>
                <a:chExt cx="1500198" cy="57150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6</a:t>
                  </a:r>
                  <a:endParaRPr lang="id-ID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3215471" y="2213761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hape 23"/>
              <p:cNvCxnSpPr>
                <a:stCxn id="15" idx="2"/>
                <a:endCxn id="28" idx="1"/>
              </p:cNvCxnSpPr>
              <p:nvPr/>
            </p:nvCxnSpPr>
            <p:spPr>
              <a:xfrm rot="16200000" flipH="1">
                <a:off x="326209" y="2290761"/>
                <a:ext cx="388139" cy="531015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hape 35"/>
              <p:cNvCxnSpPr>
                <a:stCxn id="20" idx="3"/>
                <a:endCxn id="28" idx="2"/>
              </p:cNvCxnSpPr>
              <p:nvPr/>
            </p:nvCxnSpPr>
            <p:spPr>
              <a:xfrm flipH="1">
                <a:off x="1178695" y="2750339"/>
                <a:ext cx="6322263" cy="178595"/>
              </a:xfrm>
              <a:prstGeom prst="bentConnector4">
                <a:avLst>
                  <a:gd name="adj1" fmla="val -3616"/>
                  <a:gd name="adj2" fmla="val 227999"/>
                </a:avLst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2812245" y="1447800"/>
            <a:ext cx="1302555" cy="457200"/>
            <a:chOff x="2362200" y="2209800"/>
            <a:chExt cx="1828800" cy="457200"/>
          </a:xfrm>
        </p:grpSpPr>
        <p:sp>
          <p:nvSpPr>
            <p:cNvPr id="33" name="Rectangle 32"/>
            <p:cNvSpPr/>
            <p:nvPr/>
          </p:nvSpPr>
          <p:spPr>
            <a:xfrm>
              <a:off x="2362200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Info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76600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24200" y="2362200"/>
            <a:ext cx="1143001" cy="1195390"/>
            <a:chOff x="712834" y="1357298"/>
            <a:chExt cx="1143001" cy="1195390"/>
          </a:xfrm>
        </p:grpSpPr>
        <p:grpSp>
          <p:nvGrpSpPr>
            <p:cNvPr id="44" name="Group 43"/>
            <p:cNvGrpSpPr/>
            <p:nvPr/>
          </p:nvGrpSpPr>
          <p:grpSpPr>
            <a:xfrm>
              <a:off x="1070016" y="2195497"/>
              <a:ext cx="785818" cy="357191"/>
              <a:chOff x="2971483" y="1326808"/>
              <a:chExt cx="1500198" cy="5715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971483" y="1326808"/>
                <a:ext cx="1500198" cy="57150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1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5400000">
                <a:off x="3748715" y="1611768"/>
                <a:ext cx="571504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712834" y="1357298"/>
              <a:ext cx="1071570" cy="50006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First L</a:t>
              </a:r>
              <a:endParaRPr lang="id-ID" dirty="0"/>
            </a:p>
          </p:txBody>
        </p:sp>
        <p:cxnSp>
          <p:nvCxnSpPr>
            <p:cNvPr id="50" name="Shape 23"/>
            <p:cNvCxnSpPr>
              <a:stCxn id="47" idx="2"/>
              <a:endCxn id="60" idx="1"/>
            </p:cNvCxnSpPr>
            <p:nvPr/>
          </p:nvCxnSpPr>
          <p:spPr>
            <a:xfrm rot="5400000">
              <a:off x="900954" y="2026427"/>
              <a:ext cx="516728" cy="178603"/>
            </a:xfrm>
            <a:prstGeom prst="bentConnector4">
              <a:avLst>
                <a:gd name="adj1" fmla="val 32719"/>
                <a:gd name="adj2" fmla="val 22799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35"/>
            <p:cNvCxnSpPr>
              <a:endCxn id="60" idx="2"/>
            </p:cNvCxnSpPr>
            <p:nvPr/>
          </p:nvCxnSpPr>
          <p:spPr>
            <a:xfrm rot="10800000" flipV="1">
              <a:off x="1462926" y="2374092"/>
              <a:ext cx="392909" cy="178595"/>
            </a:xfrm>
            <a:prstGeom prst="bentConnector4">
              <a:avLst>
                <a:gd name="adj1" fmla="val -147326"/>
                <a:gd name="adj2" fmla="val 227999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26" idx="3"/>
          </p:cNvCxnSpPr>
          <p:nvPr/>
        </p:nvCxnSpPr>
        <p:spPr>
          <a:xfrm>
            <a:off x="5033938" y="5688805"/>
            <a:ext cx="366690" cy="2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40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Do</a:t>
            </a:r>
            <a:r>
              <a:rPr lang="id-ID" dirty="0" smtClean="0"/>
              <a:t>u</a:t>
            </a:r>
            <a:r>
              <a:rPr lang="en-US" dirty="0" err="1" smtClean="0"/>
              <a:t>ble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  <a:r>
              <a:rPr lang="id-ID" dirty="0" smtClean="0"/>
              <a:t> List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1 </a:t>
            </a:r>
            <a:r>
              <a:rPr lang="en-US" dirty="0" err="1" smtClean="0"/>
              <a:t>elemen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209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209800"/>
            <a:ext cx="914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2209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51054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5800" y="5105400"/>
            <a:ext cx="5080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63800" y="51054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47800" y="5105400"/>
            <a:ext cx="50800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51054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3200" y="5105400"/>
            <a:ext cx="5080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1200" y="51054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51054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70600" y="5105400"/>
            <a:ext cx="5080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78600" y="51054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553200" y="5105400"/>
            <a:ext cx="50800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95600" y="5257800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05372" y="5257800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24200" y="5410200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81600" y="5408612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57400" y="35052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65400" y="3505200"/>
            <a:ext cx="5080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3400" y="3505200"/>
            <a:ext cx="50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048000" y="3505200"/>
            <a:ext cx="50800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3505200"/>
            <a:ext cx="50800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9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List Stack dan List Queue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/>
          <a:lstStyle/>
          <a:p>
            <a:r>
              <a:rPr lang="id-ID" dirty="0" smtClean="0"/>
              <a:t>Stack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pPr>
              <a:buNone/>
            </a:pPr>
            <a:r>
              <a:rPr lang="id-ID" dirty="0" smtClean="0"/>
              <a:t>     InfoTop Stack = 1</a:t>
            </a:r>
          </a:p>
          <a:p>
            <a:r>
              <a:rPr lang="id-ID" dirty="0" smtClean="0"/>
              <a:t>Queue</a:t>
            </a:r>
          </a:p>
          <a:p>
            <a:pPr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357158" y="2143116"/>
            <a:ext cx="7781972" cy="1066800"/>
            <a:chOff x="-281014" y="1862134"/>
            <a:chExt cx="7781972" cy="1066800"/>
          </a:xfrm>
        </p:grpSpPr>
        <p:cxnSp>
          <p:nvCxnSpPr>
            <p:cNvPr id="5" name="Straight Arrow Connector 4"/>
            <p:cNvCxnSpPr>
              <a:stCxn id="27" idx="3"/>
              <a:endCxn id="29" idx="1"/>
            </p:cNvCxnSpPr>
            <p:nvPr/>
          </p:nvCxnSpPr>
          <p:spPr>
            <a:xfrm>
              <a:off x="1571604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29" idx="3"/>
              <a:endCxn id="25" idx="1"/>
            </p:cNvCxnSpPr>
            <p:nvPr/>
          </p:nvCxnSpPr>
          <p:spPr>
            <a:xfrm>
              <a:off x="2786050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3" idx="3"/>
              <a:endCxn id="21" idx="1"/>
            </p:cNvCxnSpPr>
            <p:nvPr/>
          </p:nvCxnSpPr>
          <p:spPr>
            <a:xfrm>
              <a:off x="5214942" y="2750339"/>
              <a:ext cx="28575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1" idx="3"/>
              <a:endCxn id="19" idx="1"/>
            </p:cNvCxnSpPr>
            <p:nvPr/>
          </p:nvCxnSpPr>
          <p:spPr>
            <a:xfrm>
              <a:off x="6286512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9"/>
            <p:cNvGrpSpPr/>
            <p:nvPr/>
          </p:nvGrpSpPr>
          <p:grpSpPr>
            <a:xfrm>
              <a:off x="-281014" y="1862134"/>
              <a:ext cx="7781972" cy="1066800"/>
              <a:chOff x="-281014" y="1862134"/>
              <a:chExt cx="7781972" cy="1066800"/>
            </a:xfrm>
          </p:grpSpPr>
          <p:grpSp>
            <p:nvGrpSpPr>
              <p:cNvPr id="10" name="Group 10"/>
              <p:cNvGrpSpPr/>
              <p:nvPr/>
            </p:nvGrpSpPr>
            <p:grpSpPr>
              <a:xfrm>
                <a:off x="2000524" y="2571744"/>
                <a:ext cx="785998" cy="357190"/>
                <a:chOff x="2428860" y="1928802"/>
                <a:chExt cx="1500198" cy="571504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2</a:t>
                  </a:r>
                  <a:endParaRPr lang="id-ID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3215471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1"/>
              <p:cNvGrpSpPr/>
              <p:nvPr/>
            </p:nvGrpSpPr>
            <p:grpSpPr>
              <a:xfrm>
                <a:off x="785786" y="2571744"/>
                <a:ext cx="785818" cy="357190"/>
                <a:chOff x="2428861" y="1928802"/>
                <a:chExt cx="1500198" cy="57150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428861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1</a:t>
                  </a: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2"/>
              <p:cNvGrpSpPr/>
              <p:nvPr/>
            </p:nvGrpSpPr>
            <p:grpSpPr>
              <a:xfrm>
                <a:off x="3214678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3</a:t>
                  </a:r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3"/>
              <p:cNvGrpSpPr/>
              <p:nvPr/>
            </p:nvGrpSpPr>
            <p:grpSpPr>
              <a:xfrm>
                <a:off x="442912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4</a:t>
                  </a:r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/>
              <p:cNvSpPr/>
              <p:nvPr/>
            </p:nvSpPr>
            <p:spPr>
              <a:xfrm>
                <a:off x="-281014" y="1862134"/>
                <a:ext cx="1071570" cy="500066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TOP</a:t>
                </a:r>
                <a:endParaRPr lang="id-ID" dirty="0"/>
              </a:p>
            </p:txBody>
          </p:sp>
          <p:grpSp>
            <p:nvGrpSpPr>
              <p:cNvPr id="15" name="Group 15"/>
              <p:cNvGrpSpPr/>
              <p:nvPr/>
            </p:nvGrpSpPr>
            <p:grpSpPr>
              <a:xfrm>
                <a:off x="550069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5</a:t>
                  </a:r>
                  <a:endParaRPr lang="id-ID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6"/>
              <p:cNvGrpSpPr/>
              <p:nvPr/>
            </p:nvGrpSpPr>
            <p:grpSpPr>
              <a:xfrm>
                <a:off x="6715140" y="2571744"/>
                <a:ext cx="785818" cy="357190"/>
                <a:chOff x="2428860" y="1928802"/>
                <a:chExt cx="1500198" cy="57150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6</a:t>
                  </a:r>
                  <a:endParaRPr lang="id-ID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3215471" y="2213761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hape 23"/>
              <p:cNvCxnSpPr>
                <a:stCxn id="14" idx="2"/>
                <a:endCxn id="27" idx="1"/>
              </p:cNvCxnSpPr>
              <p:nvPr/>
            </p:nvCxnSpPr>
            <p:spPr>
              <a:xfrm rot="16200000" flipH="1">
                <a:off x="326209" y="2290761"/>
                <a:ext cx="388139" cy="531015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Arrow Connector 30"/>
          <p:cNvCxnSpPr/>
          <p:nvPr/>
        </p:nvCxnSpPr>
        <p:spPr>
          <a:xfrm>
            <a:off x="4638668" y="3031321"/>
            <a:ext cx="366690" cy="2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822429" y="2964653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428728" y="4500570"/>
            <a:ext cx="5495956" cy="1066800"/>
            <a:chOff x="-281014" y="1862134"/>
            <a:chExt cx="5495956" cy="1066800"/>
          </a:xfrm>
        </p:grpSpPr>
        <p:cxnSp>
          <p:nvCxnSpPr>
            <p:cNvPr id="64" name="Straight Arrow Connector 63"/>
            <p:cNvCxnSpPr>
              <a:stCxn id="85" idx="3"/>
              <a:endCxn id="87" idx="1"/>
            </p:cNvCxnSpPr>
            <p:nvPr/>
          </p:nvCxnSpPr>
          <p:spPr>
            <a:xfrm>
              <a:off x="1571604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87" idx="3"/>
              <a:endCxn id="83" idx="1"/>
            </p:cNvCxnSpPr>
            <p:nvPr/>
          </p:nvCxnSpPr>
          <p:spPr>
            <a:xfrm>
              <a:off x="2786050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9"/>
            <p:cNvGrpSpPr/>
            <p:nvPr/>
          </p:nvGrpSpPr>
          <p:grpSpPr>
            <a:xfrm>
              <a:off x="-281014" y="1862134"/>
              <a:ext cx="5495956" cy="1066800"/>
              <a:chOff x="-281014" y="1862134"/>
              <a:chExt cx="5495956" cy="1066800"/>
            </a:xfrm>
          </p:grpSpPr>
          <p:grpSp>
            <p:nvGrpSpPr>
              <p:cNvPr id="69" name="Group 10"/>
              <p:cNvGrpSpPr/>
              <p:nvPr/>
            </p:nvGrpSpPr>
            <p:grpSpPr>
              <a:xfrm>
                <a:off x="2000524" y="2571744"/>
                <a:ext cx="785998" cy="357190"/>
                <a:chOff x="2428860" y="1928802"/>
                <a:chExt cx="1500198" cy="571504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2</a:t>
                  </a:r>
                  <a:endParaRPr lang="id-ID" dirty="0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rot="5400000">
                  <a:off x="3215471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11"/>
              <p:cNvGrpSpPr/>
              <p:nvPr/>
            </p:nvGrpSpPr>
            <p:grpSpPr>
              <a:xfrm>
                <a:off x="785786" y="2571744"/>
                <a:ext cx="785818" cy="357190"/>
                <a:chOff x="2428861" y="1928802"/>
                <a:chExt cx="1500198" cy="57150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428861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1</a:t>
                  </a: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12"/>
              <p:cNvGrpSpPr/>
              <p:nvPr/>
            </p:nvGrpSpPr>
            <p:grpSpPr>
              <a:xfrm>
                <a:off x="3214678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3</a:t>
                  </a: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13"/>
              <p:cNvGrpSpPr/>
              <p:nvPr/>
            </p:nvGrpSpPr>
            <p:grpSpPr>
              <a:xfrm>
                <a:off x="442912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4</a:t>
                  </a: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/>
              <p:cNvSpPr/>
              <p:nvPr/>
            </p:nvSpPr>
            <p:spPr>
              <a:xfrm>
                <a:off x="-281014" y="1862134"/>
                <a:ext cx="1071570" cy="500066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HEAD</a:t>
                </a:r>
                <a:endParaRPr lang="id-ID" dirty="0"/>
              </a:p>
            </p:txBody>
          </p:sp>
          <p:cxnSp>
            <p:nvCxnSpPr>
              <p:cNvPr id="76" name="Shape 23"/>
              <p:cNvCxnSpPr>
                <a:stCxn id="73" idx="2"/>
                <a:endCxn id="85" idx="1"/>
              </p:cNvCxnSpPr>
              <p:nvPr/>
            </p:nvCxnSpPr>
            <p:spPr>
              <a:xfrm rot="16200000" flipH="1">
                <a:off x="326209" y="2290761"/>
                <a:ext cx="388139" cy="531015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9" name="Straight Arrow Connector 88"/>
          <p:cNvCxnSpPr>
            <a:stCxn id="83" idx="3"/>
          </p:cNvCxnSpPr>
          <p:nvPr/>
        </p:nvCxnSpPr>
        <p:spPr>
          <a:xfrm flipV="1">
            <a:off x="5710238" y="5384021"/>
            <a:ext cx="442898" cy="47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000892" y="4500570"/>
            <a:ext cx="1071570" cy="50006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TAIL</a:t>
            </a:r>
            <a:endParaRPr lang="id-ID" dirty="0"/>
          </a:p>
        </p:txBody>
      </p:sp>
      <p:cxnSp>
        <p:nvCxnSpPr>
          <p:cNvPr id="149" name="Shape 23"/>
          <p:cNvCxnSpPr>
            <a:stCxn id="147" idx="2"/>
            <a:endCxn id="81" idx="3"/>
          </p:cNvCxnSpPr>
          <p:nvPr/>
        </p:nvCxnSpPr>
        <p:spPr>
          <a:xfrm rot="5400000">
            <a:off x="7036612" y="4888709"/>
            <a:ext cx="388139" cy="61199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6607983" y="5322107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List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357158" y="2071678"/>
            <a:ext cx="8067724" cy="1209676"/>
            <a:chOff x="-566766" y="1719258"/>
            <a:chExt cx="8067724" cy="1209676"/>
          </a:xfrm>
        </p:grpSpPr>
        <p:cxnSp>
          <p:nvCxnSpPr>
            <p:cNvPr id="5" name="Straight Arrow Connector 4"/>
            <p:cNvCxnSpPr>
              <a:stCxn id="26" idx="3"/>
              <a:endCxn id="28" idx="1"/>
            </p:cNvCxnSpPr>
            <p:nvPr/>
          </p:nvCxnSpPr>
          <p:spPr>
            <a:xfrm>
              <a:off x="1571604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28" idx="3"/>
              <a:endCxn id="24" idx="1"/>
            </p:cNvCxnSpPr>
            <p:nvPr/>
          </p:nvCxnSpPr>
          <p:spPr>
            <a:xfrm>
              <a:off x="2786050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2" idx="3"/>
              <a:endCxn id="20" idx="1"/>
            </p:cNvCxnSpPr>
            <p:nvPr/>
          </p:nvCxnSpPr>
          <p:spPr>
            <a:xfrm>
              <a:off x="5214942" y="2750339"/>
              <a:ext cx="28575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0" idx="3"/>
              <a:endCxn id="18" idx="1"/>
            </p:cNvCxnSpPr>
            <p:nvPr/>
          </p:nvCxnSpPr>
          <p:spPr>
            <a:xfrm>
              <a:off x="6286512" y="2750339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9"/>
            <p:cNvGrpSpPr/>
            <p:nvPr/>
          </p:nvGrpSpPr>
          <p:grpSpPr>
            <a:xfrm>
              <a:off x="-566766" y="1719258"/>
              <a:ext cx="8067724" cy="1209676"/>
              <a:chOff x="-566766" y="1719258"/>
              <a:chExt cx="8067724" cy="1209676"/>
            </a:xfrm>
          </p:grpSpPr>
          <p:grpSp>
            <p:nvGrpSpPr>
              <p:cNvPr id="10" name="Group 10"/>
              <p:cNvGrpSpPr/>
              <p:nvPr/>
            </p:nvGrpSpPr>
            <p:grpSpPr>
              <a:xfrm>
                <a:off x="2000524" y="2571744"/>
                <a:ext cx="785998" cy="357190"/>
                <a:chOff x="2428860" y="1928802"/>
                <a:chExt cx="1500198" cy="571504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2</a:t>
                  </a:r>
                  <a:endParaRPr lang="id-ID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3215471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1"/>
              <p:cNvGrpSpPr/>
              <p:nvPr/>
            </p:nvGrpSpPr>
            <p:grpSpPr>
              <a:xfrm>
                <a:off x="785786" y="2571744"/>
                <a:ext cx="785818" cy="357190"/>
                <a:chOff x="2428861" y="1928802"/>
                <a:chExt cx="1500198" cy="57150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428861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1</a:t>
                  </a: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2"/>
              <p:cNvGrpSpPr/>
              <p:nvPr/>
            </p:nvGrpSpPr>
            <p:grpSpPr>
              <a:xfrm>
                <a:off x="3214678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3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3"/>
              <p:cNvGrpSpPr/>
              <p:nvPr/>
            </p:nvGrpSpPr>
            <p:grpSpPr>
              <a:xfrm>
                <a:off x="442912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4</a:t>
                  </a: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/>
              <p:cNvSpPr/>
              <p:nvPr/>
            </p:nvSpPr>
            <p:spPr>
              <a:xfrm>
                <a:off x="-566766" y="1719258"/>
                <a:ext cx="1071570" cy="500066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FirstElmt</a:t>
                </a:r>
                <a:endParaRPr lang="id-ID" dirty="0"/>
              </a:p>
            </p:txBody>
          </p:sp>
          <p:grpSp>
            <p:nvGrpSpPr>
              <p:cNvPr id="15" name="Group 15"/>
              <p:cNvGrpSpPr/>
              <p:nvPr/>
            </p:nvGrpSpPr>
            <p:grpSpPr>
              <a:xfrm>
                <a:off x="550069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5</a:t>
                  </a:r>
                  <a:endParaRPr lang="id-ID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6"/>
              <p:cNvGrpSpPr/>
              <p:nvPr/>
            </p:nvGrpSpPr>
            <p:grpSpPr>
              <a:xfrm>
                <a:off x="6715140" y="2571744"/>
                <a:ext cx="785818" cy="357190"/>
                <a:chOff x="2428860" y="1928802"/>
                <a:chExt cx="1500198" cy="571505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6</a:t>
                  </a:r>
                  <a:endParaRPr lang="id-ID" dirty="0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3215471" y="2213761"/>
                  <a:ext cx="571504" cy="15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hape 23"/>
              <p:cNvCxnSpPr>
                <a:stCxn id="14" idx="2"/>
                <a:endCxn id="26" idx="1"/>
              </p:cNvCxnSpPr>
              <p:nvPr/>
            </p:nvCxnSpPr>
            <p:spPr>
              <a:xfrm rot="16200000" flipH="1">
                <a:off x="111895" y="2076447"/>
                <a:ext cx="531015" cy="816767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Arrow Connector 29"/>
          <p:cNvCxnSpPr/>
          <p:nvPr/>
        </p:nvCxnSpPr>
        <p:spPr>
          <a:xfrm>
            <a:off x="4924420" y="3102759"/>
            <a:ext cx="366690" cy="2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8108181" y="3036091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14612" y="2500306"/>
            <a:ext cx="6000792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rot="5400000">
            <a:off x="4679157" y="3393281"/>
            <a:ext cx="64294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57554" y="450057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Tail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28728" y="2714620"/>
            <a:ext cx="6000792" cy="1428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1822431" y="4465645"/>
            <a:ext cx="1213652" cy="5707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143108" y="5429264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Head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6929454" y="4071942"/>
            <a:ext cx="185738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929454" y="521495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LastElmt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7" grpId="0" animBg="1"/>
      <p:bldP spid="69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 Node pada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Nilai yg lebih kecil sama dengan‘&lt;=’ akar tree akan ditambahkan di cabang kiri (Left)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d-ID" dirty="0" smtClean="0">
                <a:sym typeface="Wingdings" pitchFamily="2" charset="2"/>
              </a:rPr>
              <a:t> ada juga yg mengatakan hanya ‘&lt;’ yg ditambahkan di cabang kiri</a:t>
            </a:r>
            <a:endParaRPr lang="id-ID" dirty="0" smtClean="0"/>
          </a:p>
          <a:p>
            <a:r>
              <a:rPr lang="id-ID" dirty="0" smtClean="0"/>
              <a:t>Nilai yg lebih besar ‘&gt;’ dari akar tree akan ditambahkan di cabang kanan (Right)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3857620" y="4429132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12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2857488" y="5214950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4857752" y="5214950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18</a:t>
            </a:r>
            <a:endParaRPr lang="id-ID" dirty="0"/>
          </a:p>
        </p:txBody>
      </p:sp>
      <p:cxnSp>
        <p:nvCxnSpPr>
          <p:cNvPr id="7" name="Straight Connector 6"/>
          <p:cNvCxnSpPr>
            <a:endCxn id="5" idx="7"/>
          </p:cNvCxnSpPr>
          <p:nvPr/>
        </p:nvCxnSpPr>
        <p:spPr>
          <a:xfrm rot="5400000">
            <a:off x="3395812" y="4857760"/>
            <a:ext cx="533246" cy="39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6" idx="1"/>
          </p:cNvCxnSpPr>
          <p:nvPr/>
        </p:nvCxnSpPr>
        <p:spPr>
          <a:xfrm>
            <a:off x="4572000" y="4786322"/>
            <a:ext cx="390371" cy="53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Order pada Binary </a:t>
            </a:r>
            <a:r>
              <a:rPr lang="id-ID" dirty="0" smtClean="0"/>
              <a:t>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428736"/>
            <a:ext cx="7772400" cy="4572000"/>
          </a:xfrm>
        </p:spPr>
        <p:txBody>
          <a:bodyPr/>
          <a:lstStyle/>
          <a:p>
            <a:endParaRPr lang="id-ID" dirty="0" smtClean="0"/>
          </a:p>
          <a:p>
            <a:pPr>
              <a:buNone/>
            </a:pPr>
            <a:r>
              <a:rPr lang="id-ID" dirty="0" smtClean="0"/>
              <a:t>                   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Pre Order = (</a:t>
            </a:r>
            <a:r>
              <a:rPr lang="id-ID" b="1" dirty="0" smtClean="0">
                <a:solidFill>
                  <a:srgbClr val="00B0F0"/>
                </a:solidFill>
              </a:rPr>
              <a:t>12</a:t>
            </a:r>
            <a:r>
              <a:rPr lang="id-ID" dirty="0" smtClean="0"/>
              <a:t> 10 2 11 18 15 69)</a:t>
            </a:r>
          </a:p>
          <a:p>
            <a:r>
              <a:rPr lang="id-ID" dirty="0" smtClean="0"/>
              <a:t>In Order = (2 10 11 </a:t>
            </a:r>
            <a:r>
              <a:rPr lang="id-ID" b="1" dirty="0" smtClean="0">
                <a:solidFill>
                  <a:srgbClr val="00B0F0"/>
                </a:solidFill>
              </a:rPr>
              <a:t>12</a:t>
            </a:r>
            <a:r>
              <a:rPr lang="id-ID" dirty="0" smtClean="0"/>
              <a:t> 15 18 69)</a:t>
            </a:r>
          </a:p>
          <a:p>
            <a:r>
              <a:rPr lang="id-ID" dirty="0" smtClean="0"/>
              <a:t>Post Order = (2 11 10 15 69 </a:t>
            </a:r>
            <a:r>
              <a:rPr lang="id-ID" b="1" dirty="0" smtClean="0">
                <a:solidFill>
                  <a:srgbClr val="00B0F0"/>
                </a:solidFill>
              </a:rPr>
              <a:t>12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3000364" y="1571612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12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2000232" y="2357430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4000496" y="2357430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18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1214414" y="3286124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2643174" y="3286124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11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3571868" y="3286124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15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4714876" y="3286124"/>
            <a:ext cx="714380" cy="7143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69</a:t>
            </a:r>
            <a:endParaRPr lang="id-ID" dirty="0"/>
          </a:p>
        </p:txBody>
      </p:sp>
      <p:cxnSp>
        <p:nvCxnSpPr>
          <p:cNvPr id="13" name="Straight Connector 12"/>
          <p:cNvCxnSpPr>
            <a:endCxn id="5" idx="7"/>
          </p:cNvCxnSpPr>
          <p:nvPr/>
        </p:nvCxnSpPr>
        <p:spPr>
          <a:xfrm rot="5400000">
            <a:off x="2538556" y="2000240"/>
            <a:ext cx="533246" cy="39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6" idx="1"/>
          </p:cNvCxnSpPr>
          <p:nvPr/>
        </p:nvCxnSpPr>
        <p:spPr>
          <a:xfrm>
            <a:off x="3714744" y="1928802"/>
            <a:ext cx="390371" cy="53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rot="10800000" flipV="1">
            <a:off x="1571604" y="2714620"/>
            <a:ext cx="42862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9" idx="0"/>
          </p:cNvCxnSpPr>
          <p:nvPr/>
        </p:nvCxnSpPr>
        <p:spPr>
          <a:xfrm>
            <a:off x="2714612" y="2714620"/>
            <a:ext cx="28575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0"/>
          </p:cNvCxnSpPr>
          <p:nvPr/>
        </p:nvCxnSpPr>
        <p:spPr>
          <a:xfrm rot="5400000">
            <a:off x="3857621" y="3038630"/>
            <a:ext cx="318932" cy="17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5"/>
            <a:endCxn id="11" idx="1"/>
          </p:cNvCxnSpPr>
          <p:nvPr/>
        </p:nvCxnSpPr>
        <p:spPr>
          <a:xfrm rot="16200000" flipH="1">
            <a:off x="4503101" y="3074348"/>
            <a:ext cx="423550" cy="20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86380" y="1500174"/>
            <a:ext cx="3500462" cy="17145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Pre Order</a:t>
            </a:r>
            <a:r>
              <a:rPr lang="id-ID" sz="2400" dirty="0" smtClean="0"/>
              <a:t>: Akar Left Right</a:t>
            </a:r>
          </a:p>
          <a:p>
            <a:pPr algn="ctr"/>
            <a:r>
              <a:rPr lang="id-ID" sz="2400" b="1" dirty="0" smtClean="0"/>
              <a:t>In Order</a:t>
            </a:r>
            <a:r>
              <a:rPr lang="id-ID" sz="2400" dirty="0" smtClean="0"/>
              <a:t>: Left Akar Right</a:t>
            </a:r>
          </a:p>
          <a:p>
            <a:pPr algn="ctr"/>
            <a:r>
              <a:rPr lang="id-ID" sz="2400" b="1" dirty="0" smtClean="0"/>
              <a:t>Post Order</a:t>
            </a:r>
            <a:r>
              <a:rPr lang="id-ID" sz="2400" dirty="0" smtClean="0"/>
              <a:t>: Left Right Akar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Kisi – Kisi UAS Praktek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Kuasai Materi Binary Tree (membuat struktur tree, cara penambahan node pada tree, order pada tree)</a:t>
            </a:r>
          </a:p>
          <a:p>
            <a:r>
              <a:rPr lang="id-ID" dirty="0" smtClean="0"/>
              <a:t>Beberapa soal terkait tree:</a:t>
            </a:r>
          </a:p>
          <a:p>
            <a:pPr lvl="1"/>
            <a:r>
              <a:rPr lang="id-ID" dirty="0" smtClean="0"/>
              <a:t>Mirror (membalik tree)</a:t>
            </a:r>
          </a:p>
          <a:p>
            <a:pPr lvl="1"/>
            <a:r>
              <a:rPr lang="id-ID" dirty="0" smtClean="0"/>
              <a:t>SumAtLevel (jumlah elemen tree pada level tertentu)</a:t>
            </a:r>
          </a:p>
          <a:p>
            <a:pPr lvl="1"/>
            <a:r>
              <a:rPr lang="id-ID" dirty="0" smtClean="0"/>
              <a:t>Breadth (lebar tree)</a:t>
            </a:r>
          </a:p>
          <a:p>
            <a:pPr lvl="1"/>
            <a:r>
              <a:rPr lang="id-ID" dirty="0" smtClean="0"/>
              <a:t>HasPathSumN(mengecek apakah ada path yg berjumlah N)</a:t>
            </a:r>
          </a:p>
          <a:p>
            <a:pPr lvl="1"/>
            <a:r>
              <a:rPr lang="id-ID" dirty="0" smtClean="0"/>
              <a:t>SumDaun (penjumlahan  elemen daun)</a:t>
            </a:r>
          </a:p>
          <a:p>
            <a:pPr lvl="1"/>
            <a:r>
              <a:rPr lang="id-ID" dirty="0" smtClean="0"/>
              <a:t>Dll.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179</TotalTime>
  <Words>276</Words>
  <Application>Microsoft Office PowerPoint</Application>
  <PresentationFormat>On-screen Show 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Review Materi UAS Struktur Data</vt:lpstr>
      <vt:lpstr>Slide 2</vt:lpstr>
      <vt:lpstr>List Sirkuler</vt:lpstr>
      <vt:lpstr>List Double Pointer</vt:lpstr>
      <vt:lpstr>List Stack dan List Queue</vt:lpstr>
      <vt:lpstr>List Rekursif</vt:lpstr>
      <vt:lpstr>Insert Node pada Binary Tree</vt:lpstr>
      <vt:lpstr>Order pada Binary Tree</vt:lpstr>
      <vt:lpstr>Kisi – Kisi UAS Praktek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Materi UAS</dc:title>
  <dc:creator>NIAM</dc:creator>
  <cp:lastModifiedBy>ERWIN</cp:lastModifiedBy>
  <cp:revision>16</cp:revision>
  <dcterms:created xsi:type="dcterms:W3CDTF">2014-12-14T04:12:32Z</dcterms:created>
  <dcterms:modified xsi:type="dcterms:W3CDTF">2014-12-14T13:13:13Z</dcterms:modified>
</cp:coreProperties>
</file>