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3A8FD-6C78-45B2-BAC0-714E3D847630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by MFN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1DA34-4ADD-4DBF-9C73-6CC161F26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698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EF0A4-57FB-4E1C-8867-F49CEE6569F0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by MFN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85464-0A20-443F-98F2-F944E3C1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741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85464-0A20-443F-98F2-F944E3C1555C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3D9FDDE-6AD0-4D56-AB23-69FD2B4749EE}" type="datetime1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974F4E5-B4E6-494A-803C-E7323548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8F68-126B-4A3F-BEB2-35EF31481F51}" type="datetime1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F4E5-B4E6-494A-803C-E7323548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1723-DFEF-4F50-B7A5-A480D3B266B7}" type="datetime1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F4E5-B4E6-494A-803C-E7323548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98F-6394-4F4C-876E-DBBC35D5DA4E}" type="datetime1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F4E5-B4E6-494A-803C-E7323548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72CC-456C-469C-87A8-25515FFC9F34}" type="datetime1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F4E5-B4E6-494A-803C-E7323548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2835-D59D-48AC-B2EC-23EC9A720868}" type="datetime1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F4E5-B4E6-494A-803C-E732354843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9B9E-3392-46AA-93B9-EC694044D3D0}" type="datetime1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F4E5-B4E6-494A-803C-E732354843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02D4-32FB-4D05-87AE-F88D6E36E02B}" type="datetime1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F4E5-B4E6-494A-803C-E7323548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ECE9-45BF-4F10-BF13-6B078650ECA1}" type="datetime1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F4E5-B4E6-494A-803C-E7323548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D712C5A-3CB8-499A-B18B-AB439FBBC4B2}" type="datetime1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974F4E5-B4E6-494A-803C-E7323548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52714B4-E45C-4039-8B16-66673FC1019B}" type="datetime1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974F4E5-B4E6-494A-803C-E7323548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423BE51-4AB1-4247-8962-CC5DCA84B9AD}" type="datetime1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smtClean="0"/>
              <a:t>by MFN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974F4E5-B4E6-494A-803C-E732354843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 Linier </a:t>
            </a:r>
            <a:r>
              <a:rPr lang="en-US" dirty="0" err="1" smtClean="0"/>
              <a:t>Kontigu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Poor Richard" pitchFamily="18" charset="0"/>
              </a:rPr>
              <a:t>by MFN</a:t>
            </a:r>
            <a:endParaRPr lang="en-US" dirty="0">
              <a:latin typeface="Poor Richar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762000"/>
            <a:ext cx="6196405" cy="1905000"/>
          </a:xfrm>
        </p:spPr>
        <p:txBody>
          <a:bodyPr/>
          <a:lstStyle/>
          <a:p>
            <a:r>
              <a:rPr lang="en-US" dirty="0" smtClean="0"/>
              <a:t>List Explicit</a:t>
            </a:r>
          </a:p>
          <a:p>
            <a:r>
              <a:rPr lang="en-US" dirty="0" smtClean="0"/>
              <a:t>List Implicit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erkait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Kontigu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3273" y="2743200"/>
            <a:ext cx="26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Mana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yang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dipilih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7800" y="3352800"/>
            <a:ext cx="6196405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.</a:t>
            </a:r>
          </a:p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list linier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 smtClean="0"/>
              <a:t>algoritma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4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81" y="2701925"/>
            <a:ext cx="2438400" cy="24384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satu-satunya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menyimpannya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 smtClean="0"/>
              <a:t>tabel</a:t>
            </a:r>
            <a:r>
              <a:rPr lang="en-US" dirty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smtClean="0"/>
              <a:t>info.</a:t>
            </a:r>
          </a:p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Next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 smtClean="0"/>
              <a:t>lagi</a:t>
            </a:r>
            <a:r>
              <a:rPr lang="en-US" dirty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 smtClean="0"/>
              <a:t>,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tersirat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 smtClean="0"/>
              <a:t>yangmenjadi</a:t>
            </a:r>
            <a:r>
              <a:rPr lang="en-US" dirty="0" smtClean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 smtClean="0"/>
              <a:t>penyimpanannya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indexs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Representasi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28800" y="1600200"/>
            <a:ext cx="7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59627" y="1600200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2000" y="2145268"/>
            <a:ext cx="11136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IndexMin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IndexMax</a:t>
            </a: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810000" y="213677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First=1</a:t>
            </a:r>
          </a:p>
          <a:p>
            <a:r>
              <a:rPr lang="en-US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Last=5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38600" y="3691890"/>
            <a:ext cx="2089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 like Array?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1828800" y="1905000"/>
            <a:ext cx="1371600" cy="3272790"/>
            <a:chOff x="1828800" y="1905000"/>
            <a:chExt cx="1371600" cy="3272790"/>
          </a:xfrm>
        </p:grpSpPr>
        <p:grpSp>
          <p:nvGrpSpPr>
            <p:cNvPr id="39" name="Group 38"/>
            <p:cNvGrpSpPr/>
            <p:nvPr/>
          </p:nvGrpSpPr>
          <p:grpSpPr>
            <a:xfrm>
              <a:off x="1828800" y="2205990"/>
              <a:ext cx="1371600" cy="2971800"/>
              <a:chOff x="2362200" y="2057400"/>
              <a:chExt cx="914400" cy="2286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362200" y="2057400"/>
                <a:ext cx="914400" cy="457200"/>
                <a:chOff x="2362200" y="2057400"/>
                <a:chExt cx="914400" cy="457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1</a:t>
                  </a:r>
                  <a:endParaRPr lang="en-US" u="sng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6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2</a:t>
                  </a:r>
                  <a:endParaRPr lang="en-US" u="sng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9</a:t>
                  </a:r>
                  <a:endParaRPr lang="en-US" u="sng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362200" y="2514600"/>
                <a:ext cx="914400" cy="457200"/>
                <a:chOff x="2362200" y="2057400"/>
                <a:chExt cx="914400" cy="4572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3</a:t>
                  </a:r>
                  <a:endParaRPr lang="en-US" u="sng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14</a:t>
                  </a:r>
                  <a:endParaRPr lang="en-US" u="sng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/>
                    <a:t>4</a:t>
                  </a: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8</a:t>
                  </a:r>
                  <a:endParaRPr lang="en-US" u="sng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362200" y="2971800"/>
                <a:ext cx="914400" cy="457200"/>
                <a:chOff x="2362200" y="2057400"/>
                <a:chExt cx="914400" cy="4572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5</a:t>
                  </a:r>
                  <a:endParaRPr lang="en-US" u="sng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2</a:t>
                  </a:r>
                  <a:endParaRPr lang="en-US" u="sng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6</a:t>
                  </a:r>
                  <a:endParaRPr lang="en-US" u="sng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2362200" y="3429000"/>
                <a:ext cx="914400" cy="457200"/>
                <a:chOff x="2362200" y="2057400"/>
                <a:chExt cx="914400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7</a:t>
                  </a:r>
                  <a:endParaRPr lang="en-US" u="sng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8</a:t>
                  </a:r>
                  <a:endParaRPr lang="en-US" u="sng" dirty="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2362200" y="3886200"/>
                <a:ext cx="914400" cy="457200"/>
                <a:chOff x="2362200" y="2057400"/>
                <a:chExt cx="914400" cy="4572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9</a:t>
                  </a:r>
                  <a:endParaRPr lang="en-US" u="sng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10</a:t>
                  </a:r>
                  <a:endParaRPr lang="en-US" u="sng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1828800" y="1905000"/>
              <a:ext cx="685800" cy="297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0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14600" y="1905000"/>
              <a:ext cx="685800" cy="2971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-</a:t>
              </a:r>
              <a:endParaRPr lang="en-US" u="sng" dirty="0" smtClean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5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954411"/>
            <a:ext cx="7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17027" y="1954411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499479"/>
            <a:ext cx="11136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IndexMin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IndexMax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886200" y="2259211"/>
            <a:ext cx="1371600" cy="3272790"/>
            <a:chOff x="1828800" y="1905000"/>
            <a:chExt cx="1371600" cy="3272790"/>
          </a:xfrm>
        </p:grpSpPr>
        <p:grpSp>
          <p:nvGrpSpPr>
            <p:cNvPr id="8" name="Group 7"/>
            <p:cNvGrpSpPr/>
            <p:nvPr/>
          </p:nvGrpSpPr>
          <p:grpSpPr>
            <a:xfrm>
              <a:off x="1828800" y="2205990"/>
              <a:ext cx="1371600" cy="2971800"/>
              <a:chOff x="2362200" y="2057400"/>
              <a:chExt cx="914400" cy="22860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362200" y="2057400"/>
                <a:ext cx="914400" cy="457200"/>
                <a:chOff x="2362200" y="20574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1</a:t>
                  </a:r>
                  <a:endParaRPr lang="en-US" u="sng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 smtClean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2</a:t>
                  </a:r>
                  <a:endParaRPr lang="en-US" u="sng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362200" y="2514600"/>
                <a:ext cx="914400" cy="457200"/>
                <a:chOff x="2362200" y="2057400"/>
                <a:chExt cx="914400" cy="4572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3</a:t>
                  </a:r>
                  <a:endParaRPr lang="en-US" u="sng" dirty="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/>
                    <a:t>4</a:t>
                  </a: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362200" y="2971800"/>
                <a:ext cx="914400" cy="457200"/>
                <a:chOff x="2362200" y="2057400"/>
                <a:chExt cx="914400" cy="4572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5</a:t>
                  </a:r>
                  <a:endParaRPr lang="en-US" u="sng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6</a:t>
                  </a:r>
                  <a:endParaRPr lang="en-US" u="sng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362200" y="3429000"/>
                <a:ext cx="914400" cy="457200"/>
                <a:chOff x="2362200" y="2057400"/>
                <a:chExt cx="914400" cy="4572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7</a:t>
                  </a:r>
                  <a:endParaRPr lang="en-US" u="sng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8</a:t>
                  </a:r>
                  <a:endParaRPr lang="en-US" u="sng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362200" y="3886200"/>
                <a:ext cx="914400" cy="457200"/>
                <a:chOff x="2362200" y="2057400"/>
                <a:chExt cx="914400" cy="45720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9</a:t>
                  </a:r>
                  <a:endParaRPr lang="en-US" u="sng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10</a:t>
                  </a:r>
                  <a:endParaRPr lang="en-US" u="sng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  <p:sp>
          <p:nvSpPr>
            <p:cNvPr id="9" name="Rectangle 8"/>
            <p:cNvSpPr/>
            <p:nvPr/>
          </p:nvSpPr>
          <p:spPr>
            <a:xfrm>
              <a:off x="1828800" y="1905000"/>
              <a:ext cx="685800" cy="297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1905000"/>
              <a:ext cx="685800" cy="2971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-</a:t>
              </a:r>
              <a:endParaRPr lang="en-US" u="sng" dirty="0" smtClean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334000" y="220980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Last(L)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InsertFirst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5331" y="2254781"/>
            <a:ext cx="3472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InsertFirst</a:t>
            </a:r>
            <a:r>
              <a:rPr lang="en-US" dirty="0" smtClean="0"/>
              <a:t>(List *L, address P)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(*L).N = Last(L)++;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43600" y="2069068"/>
            <a:ext cx="7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74427" y="2069068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5400" y="2667000"/>
            <a:ext cx="85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First(L)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116364" y="3897868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Last(L)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43600" y="2442210"/>
            <a:ext cx="1371600" cy="3272790"/>
            <a:chOff x="1828800" y="1905000"/>
            <a:chExt cx="1371600" cy="3272790"/>
          </a:xfrm>
        </p:grpSpPr>
        <p:grpSp>
          <p:nvGrpSpPr>
            <p:cNvPr id="37" name="Group 36"/>
            <p:cNvGrpSpPr/>
            <p:nvPr/>
          </p:nvGrpSpPr>
          <p:grpSpPr>
            <a:xfrm>
              <a:off x="1828800" y="2205990"/>
              <a:ext cx="1371600" cy="2971800"/>
              <a:chOff x="2362200" y="2057400"/>
              <a:chExt cx="914400" cy="2286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362200" y="2057400"/>
                <a:ext cx="914400" cy="457200"/>
                <a:chOff x="2362200" y="2057400"/>
                <a:chExt cx="914400" cy="4572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1</a:t>
                  </a:r>
                  <a:endParaRPr lang="en-US" u="sng" dirty="0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6</a:t>
                  </a: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2</a:t>
                  </a:r>
                  <a:endParaRPr lang="en-US" u="sng" dirty="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9</a:t>
                  </a:r>
                  <a:endParaRPr lang="en-US" u="sng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2362200" y="2514600"/>
                <a:ext cx="914400" cy="457200"/>
                <a:chOff x="2362200" y="2057400"/>
                <a:chExt cx="914400" cy="4572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3</a:t>
                  </a:r>
                  <a:endParaRPr lang="en-US" u="sng" dirty="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14</a:t>
                  </a:r>
                  <a:endParaRPr lang="en-US" u="sng" dirty="0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/>
                    <a:t>4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8</a:t>
                  </a:r>
                  <a:endParaRPr lang="en-US" u="sng" dirty="0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2362200" y="2971800"/>
                <a:ext cx="914400" cy="457200"/>
                <a:chOff x="2362200" y="2057400"/>
                <a:chExt cx="914400" cy="45720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5</a:t>
                  </a:r>
                  <a:endParaRPr lang="en-US" u="sng" dirty="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2</a:t>
                  </a:r>
                  <a:endParaRPr lang="en-US" u="sng" dirty="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6</a:t>
                  </a:r>
                  <a:endParaRPr lang="en-US" u="sng" dirty="0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2362200" y="3429000"/>
                <a:ext cx="914400" cy="457200"/>
                <a:chOff x="2362200" y="2057400"/>
                <a:chExt cx="914400" cy="45720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7</a:t>
                  </a:r>
                  <a:endParaRPr lang="en-US" u="sng" dirty="0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8</a:t>
                  </a:r>
                  <a:endParaRPr lang="en-US" u="sng" dirty="0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2362200" y="3886200"/>
                <a:ext cx="914400" cy="457200"/>
                <a:chOff x="2362200" y="2057400"/>
                <a:chExt cx="914400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9</a:t>
                  </a:r>
                  <a:endParaRPr lang="en-US" u="sng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10</a:t>
                  </a:r>
                  <a:endParaRPr lang="en-US" u="sng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  <p:sp>
          <p:nvSpPr>
            <p:cNvPr id="38" name="Rectangle 37"/>
            <p:cNvSpPr/>
            <p:nvPr/>
          </p:nvSpPr>
          <p:spPr>
            <a:xfrm>
              <a:off x="1828800" y="1905000"/>
              <a:ext cx="685800" cy="297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0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14600" y="1905000"/>
              <a:ext cx="685800" cy="2971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-</a:t>
              </a:r>
              <a:endParaRPr lang="en-US" u="sng" dirty="0" smtClean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9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0365 0.0506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InsVFirst</a:t>
            </a:r>
            <a:r>
              <a:rPr lang="en-US" dirty="0" smtClean="0"/>
              <a:t> (empty list)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52018" y="1832264"/>
            <a:ext cx="7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45452" y="1832264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36175" y="4771072"/>
            <a:ext cx="3245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InsertFirst</a:t>
            </a:r>
            <a:r>
              <a:rPr lang="en-US" dirty="0"/>
              <a:t>(&amp;(*L),P);</a:t>
            </a:r>
          </a:p>
          <a:p>
            <a:r>
              <a:rPr lang="en-US" dirty="0" err="1" smtClean="0"/>
              <a:t>FirstAdd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IndexMin</a:t>
            </a:r>
            <a:r>
              <a:rPr lang="en-US" dirty="0"/>
              <a:t>;</a:t>
            </a:r>
          </a:p>
          <a:p>
            <a:r>
              <a:rPr lang="en-US" dirty="0" err="1" smtClean="0"/>
              <a:t>LastAdd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FirstAdd</a:t>
            </a:r>
            <a:r>
              <a:rPr lang="en-US" dirty="0"/>
              <a:t>;</a:t>
            </a:r>
          </a:p>
          <a:p>
            <a:r>
              <a:rPr lang="en-US" dirty="0" smtClean="0"/>
              <a:t>(*</a:t>
            </a:r>
            <a:r>
              <a:rPr lang="en-US" dirty="0"/>
              <a:t>L).N = </a:t>
            </a:r>
            <a:r>
              <a:rPr lang="en-US" dirty="0" err="1"/>
              <a:t>LastAdd</a:t>
            </a:r>
            <a:r>
              <a:rPr lang="en-US" dirty="0"/>
              <a:t>;</a:t>
            </a:r>
          </a:p>
          <a:p>
            <a:r>
              <a:rPr lang="en-US" dirty="0" smtClean="0"/>
              <a:t>(*</a:t>
            </a:r>
            <a:r>
              <a:rPr lang="en-US" dirty="0"/>
              <a:t>L).</a:t>
            </a:r>
            <a:r>
              <a:rPr lang="en-US" dirty="0" err="1"/>
              <a:t>TabMem</a:t>
            </a:r>
            <a:r>
              <a:rPr lang="en-US" dirty="0"/>
              <a:t>[</a:t>
            </a:r>
            <a:r>
              <a:rPr lang="en-US" dirty="0" err="1"/>
              <a:t>FirstAdd</a:t>
            </a:r>
            <a:r>
              <a:rPr lang="en-US" dirty="0"/>
              <a:t>].Info = X;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96493" y="2209800"/>
            <a:ext cx="1828800" cy="3810000"/>
            <a:chOff x="1828800" y="1905000"/>
            <a:chExt cx="1371600" cy="3272790"/>
          </a:xfrm>
        </p:grpSpPr>
        <p:grpSp>
          <p:nvGrpSpPr>
            <p:cNvPr id="33" name="Group 32"/>
            <p:cNvGrpSpPr/>
            <p:nvPr/>
          </p:nvGrpSpPr>
          <p:grpSpPr>
            <a:xfrm>
              <a:off x="1828800" y="2205990"/>
              <a:ext cx="1371600" cy="2971800"/>
              <a:chOff x="2362200" y="2057400"/>
              <a:chExt cx="914400" cy="22860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362200" y="2057400"/>
                <a:ext cx="914400" cy="457200"/>
                <a:chOff x="2362200" y="2057400"/>
                <a:chExt cx="914400" cy="4572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1</a:t>
                  </a:r>
                  <a:endParaRPr lang="en-US" u="sng" dirty="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 smtClean="0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2</a:t>
                  </a:r>
                  <a:endParaRPr lang="en-US" u="sng" dirty="0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2362200" y="2514600"/>
                <a:ext cx="914400" cy="457200"/>
                <a:chOff x="2362200" y="2057400"/>
                <a:chExt cx="914400" cy="45720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3</a:t>
                  </a:r>
                  <a:endParaRPr lang="en-US" u="sng" dirty="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/>
                    <a:t>4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2362200" y="2971800"/>
                <a:ext cx="914400" cy="457200"/>
                <a:chOff x="2362200" y="2057400"/>
                <a:chExt cx="914400" cy="45720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5</a:t>
                  </a:r>
                  <a:endParaRPr lang="en-US" u="sng" dirty="0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6</a:t>
                  </a:r>
                  <a:endParaRPr lang="en-US" u="sng" dirty="0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2362200" y="3429000"/>
                <a:ext cx="914400" cy="457200"/>
                <a:chOff x="2362200" y="2057400"/>
                <a:chExt cx="914400" cy="4572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7</a:t>
                  </a:r>
                  <a:endParaRPr lang="en-US" u="sng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8</a:t>
                  </a:r>
                  <a:endParaRPr lang="en-US" u="sng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2362200" y="3886200"/>
                <a:ext cx="914400" cy="457200"/>
                <a:chOff x="2362200" y="2057400"/>
                <a:chExt cx="914400" cy="4572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9</a:t>
                  </a:r>
                  <a:endParaRPr lang="en-US" u="sng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10</a:t>
                  </a:r>
                  <a:endParaRPr lang="en-US" u="sng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1828800" y="1905000"/>
              <a:ext cx="685800" cy="297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14600" y="1905000"/>
              <a:ext cx="685800" cy="2971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-</a:t>
              </a:r>
              <a:endParaRPr lang="en-US" u="sng" dirty="0" smtClean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725293" y="220980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Last(L)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15161" y="2499479"/>
            <a:ext cx="12368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IndexMin</a:t>
            </a:r>
            <a:endParaRPr lang="en-US" sz="2000" dirty="0" smtClean="0"/>
          </a:p>
          <a:p>
            <a:pPr algn="ctr"/>
            <a:r>
              <a:rPr lang="en-US" sz="2000" dirty="0" smtClean="0"/>
              <a:t>.</a:t>
            </a:r>
          </a:p>
          <a:p>
            <a:pPr algn="ctr"/>
            <a:r>
              <a:rPr lang="en-US" sz="2000" dirty="0" smtClean="0"/>
              <a:t>.</a:t>
            </a:r>
          </a:p>
          <a:p>
            <a:pPr algn="ctr"/>
            <a:r>
              <a:rPr lang="en-US" sz="2000" dirty="0" smtClean="0"/>
              <a:t>.</a:t>
            </a:r>
          </a:p>
          <a:p>
            <a:pPr algn="ctr"/>
            <a:r>
              <a:rPr lang="en-US" sz="2000" dirty="0" smtClean="0"/>
              <a:t>.</a:t>
            </a:r>
          </a:p>
          <a:p>
            <a:pPr algn="ctr"/>
            <a:r>
              <a:rPr lang="en-US" sz="2000" dirty="0" smtClean="0"/>
              <a:t>.</a:t>
            </a:r>
          </a:p>
          <a:p>
            <a:pPr algn="ctr"/>
            <a:r>
              <a:rPr lang="en-US" sz="2000" dirty="0" smtClean="0"/>
              <a:t>.</a:t>
            </a:r>
          </a:p>
          <a:p>
            <a:pPr algn="ctr"/>
            <a:r>
              <a:rPr lang="en-US" sz="2000" dirty="0" smtClean="0"/>
              <a:t>.</a:t>
            </a:r>
          </a:p>
          <a:p>
            <a:pPr algn="ctr"/>
            <a:r>
              <a:rPr lang="en-US" sz="2000" dirty="0" smtClean="0"/>
              <a:t>.</a:t>
            </a:r>
          </a:p>
          <a:p>
            <a:pPr algn="ctr"/>
            <a:r>
              <a:rPr lang="en-US" sz="2000" dirty="0" smtClean="0"/>
              <a:t>.</a:t>
            </a:r>
          </a:p>
          <a:p>
            <a:pPr algn="ctr"/>
            <a:r>
              <a:rPr lang="en-US" sz="2000" dirty="0" err="1" smtClean="0"/>
              <a:t>IndexMax</a:t>
            </a:r>
            <a:endParaRPr lang="en-US" sz="20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4582139" y="2602468"/>
            <a:ext cx="98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FirstAdd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572739" y="2590800"/>
            <a:ext cx="96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LastAdd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62400" y="560802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L.N =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968039" y="374768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X=8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061413" y="25601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00104 0.068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4" grpId="0"/>
      <p:bldP spid="65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InsVFirst</a:t>
            </a:r>
            <a:r>
              <a:rPr lang="en-US" dirty="0"/>
              <a:t> </a:t>
            </a:r>
            <a:r>
              <a:rPr lang="en-US" dirty="0" smtClean="0"/>
              <a:t>(not empty </a:t>
            </a:r>
            <a:r>
              <a:rPr lang="en-US" dirty="0"/>
              <a:t>list)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7218" y="1832264"/>
            <a:ext cx="7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0652" y="1832264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91693" y="2209800"/>
            <a:ext cx="1828800" cy="3810000"/>
            <a:chOff x="1828800" y="1905000"/>
            <a:chExt cx="1371600" cy="3272790"/>
          </a:xfrm>
        </p:grpSpPr>
        <p:grpSp>
          <p:nvGrpSpPr>
            <p:cNvPr id="7" name="Group 6"/>
            <p:cNvGrpSpPr/>
            <p:nvPr/>
          </p:nvGrpSpPr>
          <p:grpSpPr>
            <a:xfrm>
              <a:off x="1828800" y="2205990"/>
              <a:ext cx="1371600" cy="2971800"/>
              <a:chOff x="2362200" y="2057400"/>
              <a:chExt cx="914400" cy="22860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62200" y="2057400"/>
                <a:ext cx="914400" cy="457200"/>
                <a:chOff x="2362200" y="2057400"/>
                <a:chExt cx="914400" cy="45720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1</a:t>
                  </a:r>
                  <a:endParaRPr lang="en-US" u="sng" dirty="0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 smtClean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2</a:t>
                  </a:r>
                  <a:endParaRPr lang="en-US" u="sng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362200" y="2514600"/>
                <a:ext cx="914400" cy="457200"/>
                <a:chOff x="2362200" y="2057400"/>
                <a:chExt cx="914400" cy="4572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3</a:t>
                  </a:r>
                  <a:endParaRPr lang="en-US" u="sng" dirty="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/>
                    <a:t>4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362200" y="2971800"/>
                <a:ext cx="914400" cy="457200"/>
                <a:chOff x="2362200" y="2057400"/>
                <a:chExt cx="914400" cy="457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5</a:t>
                  </a:r>
                  <a:endParaRPr lang="en-US" u="sng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6</a:t>
                  </a:r>
                  <a:endParaRPr lang="en-US" u="sng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362200" y="3429000"/>
                <a:ext cx="914400" cy="457200"/>
                <a:chOff x="2362200" y="2057400"/>
                <a:chExt cx="914400" cy="4572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7</a:t>
                  </a:r>
                  <a:endParaRPr lang="en-US" u="sng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8</a:t>
                  </a:r>
                  <a:endParaRPr lang="en-US" u="sng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362200" y="3886200"/>
                <a:ext cx="914400" cy="457200"/>
                <a:chOff x="2362200" y="2057400"/>
                <a:chExt cx="914400" cy="4572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9</a:t>
                  </a:r>
                  <a:endParaRPr lang="en-US" u="sng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10</a:t>
                  </a:r>
                  <a:endParaRPr lang="en-US" u="sng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>
            <a:xfrm>
              <a:off x="1828800" y="1905000"/>
              <a:ext cx="685800" cy="297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4600" y="1905000"/>
              <a:ext cx="685800" cy="2971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-</a:t>
              </a:r>
              <a:endParaRPr lang="en-US" u="sng" dirty="0" smtClean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420493" y="25262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Last(L)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2800" y="23875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L.N =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56613" y="25601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2000" y="2514600"/>
            <a:ext cx="85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First(L)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191000" y="3689257"/>
            <a:ext cx="449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 = First(*L);</a:t>
            </a:r>
          </a:p>
          <a:p>
            <a:r>
              <a:rPr lang="en-US" dirty="0" err="1" smtClean="0"/>
              <a:t>InsertFirst</a:t>
            </a:r>
            <a:r>
              <a:rPr lang="en-US" dirty="0"/>
              <a:t>(&amp;(*L),P);</a:t>
            </a:r>
          </a:p>
          <a:p>
            <a:r>
              <a:rPr lang="en-US" dirty="0" smtClean="0"/>
              <a:t>i </a:t>
            </a:r>
            <a:r>
              <a:rPr lang="en-US" dirty="0"/>
              <a:t>= Last(*L);</a:t>
            </a:r>
          </a:p>
          <a:p>
            <a:r>
              <a:rPr lang="en-US" dirty="0" smtClean="0"/>
              <a:t>while(i</a:t>
            </a:r>
            <a:r>
              <a:rPr lang="en-US" dirty="0"/>
              <a:t>!=First(*L))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(*</a:t>
            </a:r>
            <a:r>
              <a:rPr lang="en-US" dirty="0"/>
              <a:t>L).</a:t>
            </a:r>
            <a:r>
              <a:rPr lang="en-US" dirty="0" err="1"/>
              <a:t>TabMem</a:t>
            </a:r>
            <a:r>
              <a:rPr lang="en-US" dirty="0"/>
              <a:t>[i].</a:t>
            </a:r>
            <a:r>
              <a:rPr lang="en-US" dirty="0" smtClean="0"/>
              <a:t>Info=(*</a:t>
            </a:r>
            <a:r>
              <a:rPr lang="en-US" dirty="0"/>
              <a:t>L).</a:t>
            </a:r>
            <a:r>
              <a:rPr lang="en-US" dirty="0" err="1" smtClean="0"/>
              <a:t>TabMem</a:t>
            </a:r>
            <a:r>
              <a:rPr lang="en-US" dirty="0" smtClean="0"/>
              <a:t>[i-1</a:t>
            </a:r>
            <a:r>
              <a:rPr lang="en-US" dirty="0"/>
              <a:t>].Info;</a:t>
            </a:r>
          </a:p>
          <a:p>
            <a:r>
              <a:rPr lang="en-US" dirty="0"/>
              <a:t>	</a:t>
            </a:r>
            <a:r>
              <a:rPr lang="en-US" dirty="0" smtClean="0"/>
              <a:t>i-</a:t>
            </a:r>
            <a:r>
              <a:rPr lang="en-US" dirty="0"/>
              <a:t>-;</a:t>
            </a:r>
          </a:p>
          <a:p>
            <a:r>
              <a:rPr lang="en-US" dirty="0" smtClean="0"/>
              <a:t>}</a:t>
            </a:r>
            <a:r>
              <a:rPr lang="en-US" dirty="0"/>
              <a:t>		(*L).</a:t>
            </a:r>
            <a:r>
              <a:rPr lang="en-US" dirty="0" err="1"/>
              <a:t>TabMem</a:t>
            </a:r>
            <a:r>
              <a:rPr lang="en-US" dirty="0"/>
              <a:t>[</a:t>
            </a:r>
            <a:r>
              <a:rPr lang="en-US" dirty="0" err="1"/>
              <a:t>FirstAdd</a:t>
            </a:r>
            <a:r>
              <a:rPr lang="en-US" dirty="0"/>
              <a:t>].Info = X;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69404" y="313586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43200" y="2895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819400" y="2514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00364 0.071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InsVFirst</a:t>
            </a:r>
            <a:r>
              <a:rPr lang="en-US" dirty="0"/>
              <a:t> </a:t>
            </a:r>
            <a:r>
              <a:rPr lang="en-US" dirty="0" smtClean="0"/>
              <a:t>(not empty </a:t>
            </a:r>
            <a:r>
              <a:rPr lang="en-US" dirty="0"/>
              <a:t>list)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7218" y="1832264"/>
            <a:ext cx="7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0652" y="1832264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91693" y="2209800"/>
            <a:ext cx="1828800" cy="3810000"/>
            <a:chOff x="1828800" y="1905000"/>
            <a:chExt cx="1371600" cy="3272790"/>
          </a:xfrm>
        </p:grpSpPr>
        <p:grpSp>
          <p:nvGrpSpPr>
            <p:cNvPr id="7" name="Group 6"/>
            <p:cNvGrpSpPr/>
            <p:nvPr/>
          </p:nvGrpSpPr>
          <p:grpSpPr>
            <a:xfrm>
              <a:off x="1828800" y="2205990"/>
              <a:ext cx="1371600" cy="2971800"/>
              <a:chOff x="2362200" y="2057400"/>
              <a:chExt cx="914400" cy="22860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62200" y="2057400"/>
                <a:ext cx="914400" cy="457200"/>
                <a:chOff x="2362200" y="2057400"/>
                <a:chExt cx="914400" cy="45720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1</a:t>
                  </a:r>
                  <a:endParaRPr lang="en-US" u="sng" dirty="0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 smtClean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2</a:t>
                  </a:r>
                  <a:endParaRPr lang="en-US" u="sng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362200" y="2514600"/>
                <a:ext cx="914400" cy="457200"/>
                <a:chOff x="2362200" y="2057400"/>
                <a:chExt cx="914400" cy="4572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3</a:t>
                  </a:r>
                  <a:endParaRPr lang="en-US" u="sng" dirty="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/>
                    <a:t>4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362200" y="2971800"/>
                <a:ext cx="914400" cy="457200"/>
                <a:chOff x="2362200" y="2057400"/>
                <a:chExt cx="914400" cy="457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5</a:t>
                  </a:r>
                  <a:endParaRPr lang="en-US" u="sng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6</a:t>
                  </a:r>
                  <a:endParaRPr lang="en-US" u="sng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362200" y="3429000"/>
                <a:ext cx="914400" cy="457200"/>
                <a:chOff x="2362200" y="2057400"/>
                <a:chExt cx="914400" cy="4572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7</a:t>
                  </a:r>
                  <a:endParaRPr lang="en-US" u="sng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8</a:t>
                  </a:r>
                  <a:endParaRPr lang="en-US" u="sng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362200" y="3886200"/>
                <a:ext cx="914400" cy="457200"/>
                <a:chOff x="2362200" y="2057400"/>
                <a:chExt cx="914400" cy="4572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2362200" y="20574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9</a:t>
                  </a:r>
                  <a:endParaRPr lang="en-US" u="sng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819400" y="20574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362200" y="2286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10</a:t>
                  </a:r>
                  <a:endParaRPr lang="en-US" u="sng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819400" y="2286000"/>
                  <a:ext cx="457200" cy="228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>
            <a:xfrm>
              <a:off x="1828800" y="1905000"/>
              <a:ext cx="685800" cy="297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4600" y="1905000"/>
              <a:ext cx="685800" cy="2971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-</a:t>
              </a:r>
              <a:endParaRPr lang="en-US" u="sng" dirty="0" smtClean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448328" y="4293411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Last(L)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2800" y="23875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L.N =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94552" y="25598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2000" y="2514600"/>
            <a:ext cx="85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First(L)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191000" y="3689257"/>
            <a:ext cx="449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 = First(*L);</a:t>
            </a:r>
          </a:p>
          <a:p>
            <a:r>
              <a:rPr lang="en-US" dirty="0" err="1" smtClean="0"/>
              <a:t>InsertFirst</a:t>
            </a:r>
            <a:r>
              <a:rPr lang="en-US" dirty="0"/>
              <a:t>(&amp;(*L),P);</a:t>
            </a:r>
          </a:p>
          <a:p>
            <a:r>
              <a:rPr lang="en-US" dirty="0" smtClean="0"/>
              <a:t>i </a:t>
            </a:r>
            <a:r>
              <a:rPr lang="en-US" dirty="0"/>
              <a:t>= Last(*L);</a:t>
            </a:r>
          </a:p>
          <a:p>
            <a:r>
              <a:rPr lang="en-US" dirty="0" smtClean="0"/>
              <a:t>while(i</a:t>
            </a:r>
            <a:r>
              <a:rPr lang="en-US" dirty="0"/>
              <a:t>!=First(*L))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(*</a:t>
            </a:r>
            <a:r>
              <a:rPr lang="en-US" dirty="0"/>
              <a:t>L).</a:t>
            </a:r>
            <a:r>
              <a:rPr lang="en-US" dirty="0" err="1"/>
              <a:t>TabMem</a:t>
            </a:r>
            <a:r>
              <a:rPr lang="en-US" dirty="0"/>
              <a:t>[i].</a:t>
            </a:r>
            <a:r>
              <a:rPr lang="en-US" dirty="0" smtClean="0"/>
              <a:t>Info=(*</a:t>
            </a:r>
            <a:r>
              <a:rPr lang="en-US" dirty="0"/>
              <a:t>L).</a:t>
            </a:r>
            <a:r>
              <a:rPr lang="en-US" dirty="0" err="1" smtClean="0"/>
              <a:t>TabMem</a:t>
            </a:r>
            <a:r>
              <a:rPr lang="en-US" dirty="0" smtClean="0"/>
              <a:t>[i-1</a:t>
            </a:r>
            <a:r>
              <a:rPr lang="en-US" dirty="0"/>
              <a:t>].Info;</a:t>
            </a:r>
          </a:p>
          <a:p>
            <a:r>
              <a:rPr lang="en-US" dirty="0"/>
              <a:t>	</a:t>
            </a:r>
            <a:r>
              <a:rPr lang="en-US" dirty="0" smtClean="0"/>
              <a:t>i-</a:t>
            </a:r>
            <a:r>
              <a:rPr lang="en-US" dirty="0"/>
              <a:t>-;</a:t>
            </a:r>
          </a:p>
          <a:p>
            <a:r>
              <a:rPr lang="en-US" dirty="0" smtClean="0"/>
              <a:t>}</a:t>
            </a:r>
            <a:r>
              <a:rPr lang="en-US" dirty="0"/>
              <a:t>		(*L).</a:t>
            </a:r>
            <a:r>
              <a:rPr lang="en-US" dirty="0" err="1"/>
              <a:t>TabMem</a:t>
            </a:r>
            <a:r>
              <a:rPr lang="en-US" dirty="0"/>
              <a:t>[</a:t>
            </a:r>
            <a:r>
              <a:rPr lang="en-US" dirty="0" err="1"/>
              <a:t>FirstAdd</a:t>
            </a:r>
            <a:r>
              <a:rPr lang="en-US" dirty="0"/>
              <a:t>].Info = X;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69404" y="313586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83754" y="29095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58442" y="32657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99257" y="36350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94552" y="396331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20948" y="4276361"/>
            <a:ext cx="44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08948" y="3135868"/>
            <a:ext cx="28705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3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2.5E-6 0.07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5695 0.05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7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0.05277 0.05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06753 0.0324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40741E-7 L 0.06111 0.052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-0.05746 0.05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0.06441 0.05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0.29514 -0.101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57" y="-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42" grpId="0"/>
      <p:bldP spid="45" grpId="0"/>
      <p:bldP spid="46" grpId="0"/>
      <p:bldP spid="47" grpId="0"/>
      <p:bldP spid="48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990601"/>
            <a:ext cx="6196405" cy="1524000"/>
          </a:xfrm>
        </p:spPr>
        <p:txBody>
          <a:bodyPr/>
          <a:lstStyle/>
          <a:p>
            <a:r>
              <a:rPr lang="en-US" dirty="0" err="1" smtClean="0"/>
              <a:t>InsVLast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DelVFirst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DelVLast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424535"/>
            <a:ext cx="6706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Pelajari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di Diktat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Struktur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data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dan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Materi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Teori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Wingdings" pitchFamily="2" charset="2"/>
              </a:rPr>
              <a:t>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MFN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130</TotalTime>
  <Words>434</Words>
  <Application>Microsoft Office PowerPoint</Application>
  <PresentationFormat>On-screen Show (4:3)</PresentationFormat>
  <Paragraphs>217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Brush Script MT</vt:lpstr>
      <vt:lpstr>Calibri</vt:lpstr>
      <vt:lpstr>Constantia</vt:lpstr>
      <vt:lpstr>Franklin Gothic Book</vt:lpstr>
      <vt:lpstr>Poor Richard</vt:lpstr>
      <vt:lpstr>Rage Italic</vt:lpstr>
      <vt:lpstr>Wingdings</vt:lpstr>
      <vt:lpstr>Pushpin</vt:lpstr>
      <vt:lpstr>List Linier Kontigu</vt:lpstr>
      <vt:lpstr>Definisi</vt:lpstr>
      <vt:lpstr>Representasi</vt:lpstr>
      <vt:lpstr>Empty List</vt:lpstr>
      <vt:lpstr>InsertFirst</vt:lpstr>
      <vt:lpstr>InsVFirst (empty list)</vt:lpstr>
      <vt:lpstr>InsVFirst (not empty list)</vt:lpstr>
      <vt:lpstr>InsVFirst (not empty list)</vt:lpstr>
      <vt:lpstr>PowerPoint Presentation</vt:lpstr>
      <vt:lpstr>PowerPoint Presentation</vt:lpstr>
      <vt:lpstr>Sekian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Linier Kontigu</dc:title>
  <dc:creator>NIAM</dc:creator>
  <cp:lastModifiedBy>Muhammad Adhi</cp:lastModifiedBy>
  <cp:revision>14</cp:revision>
  <dcterms:created xsi:type="dcterms:W3CDTF">2014-10-05T14:26:11Z</dcterms:created>
  <dcterms:modified xsi:type="dcterms:W3CDTF">2014-10-08T03:15:28Z</dcterms:modified>
</cp:coreProperties>
</file>