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67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0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015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0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7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6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6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6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5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5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22/10/2014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7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1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1" y="524218"/>
            <a:ext cx="571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36" y="507523"/>
            <a:ext cx="5560703" cy="1575038"/>
          </a:xfrm>
        </p:spPr>
        <p:txBody>
          <a:bodyPr/>
          <a:lstStyle/>
          <a:p>
            <a:pPr algn="ctr"/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Pernah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Bermain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benda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ini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??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07265" y="3773577"/>
            <a:ext cx="2780352" cy="24266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Sama</a:t>
            </a:r>
            <a:r>
              <a:rPr lang="en-US" sz="36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donk</a:t>
            </a:r>
            <a:r>
              <a:rPr lang="en-US" sz="36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, </a:t>
            </a:r>
            <a:r>
              <a:rPr lang="en-US" sz="3600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saya</a:t>
            </a:r>
            <a:r>
              <a:rPr lang="en-US" sz="36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juga</a:t>
            </a:r>
            <a:r>
              <a:rPr lang="en-US" sz="36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belum</a:t>
            </a:r>
            <a:r>
              <a:rPr lang="en-US" sz="36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haha</a:t>
            </a:r>
            <a:r>
              <a:rPr lang="en-US" sz="36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:D</a:t>
            </a:r>
            <a:endParaRPr lang="en-US" sz="36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8" y="3381718"/>
            <a:ext cx="2314898" cy="321037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46537" y="2303679"/>
            <a:ext cx="5560703" cy="895558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mic Sans MS" panose="030F0702030302020204" pitchFamily="66" charset="0"/>
              </a:rPr>
              <a:t>“</a:t>
            </a:r>
            <a:r>
              <a:rPr lang="en-US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mic Sans MS" panose="030F0702030302020204" pitchFamily="66" charset="0"/>
              </a:rPr>
              <a:t>Menara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mic Sans MS" panose="030F0702030302020204" pitchFamily="66" charset="0"/>
              </a:rPr>
              <a:t> Hanoi”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188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544" y="364902"/>
            <a:ext cx="10746227" cy="1320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Lalu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bagaimana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cara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memainkannya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??</a:t>
            </a:r>
            <a:b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</a:b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Adakah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hubungannya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dengan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STACK ?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4" y="2812046"/>
            <a:ext cx="8596668" cy="2588336"/>
          </a:xfr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Comic Sans MS" panose="030F0702030302020204" pitchFamily="66" charset="0"/>
              </a:rPr>
              <a:t>LEVEL 1.</a:t>
            </a:r>
          </a:p>
          <a:p>
            <a:pPr marL="0" indent="0"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Misalkan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insialisasi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awal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terdapat</a:t>
            </a:r>
            <a:r>
              <a:rPr lang="en-US" sz="2400" dirty="0" smtClean="0">
                <a:latin typeface="Comic Sans MS" panose="030F0702030302020204" pitchFamily="66" charset="0"/>
              </a:rPr>
              <a:t> 3 </a:t>
            </a:r>
            <a:r>
              <a:rPr lang="en-US" sz="2400" dirty="0" err="1" smtClean="0">
                <a:latin typeface="Comic Sans MS" panose="030F0702030302020204" pitchFamily="66" charset="0"/>
              </a:rPr>
              <a:t>buah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balok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dengan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panjang</a:t>
            </a:r>
            <a:r>
              <a:rPr lang="en-US" sz="2400" dirty="0" smtClean="0">
                <a:latin typeface="Comic Sans MS" panose="030F0702030302020204" pitchFamily="66" charset="0"/>
              </a:rPr>
              <a:t> yang </a:t>
            </a:r>
            <a:r>
              <a:rPr lang="en-US" sz="2400" dirty="0" err="1" smtClean="0">
                <a:latin typeface="Comic Sans MS" panose="030F0702030302020204" pitchFamily="66" charset="0"/>
              </a:rPr>
              <a:t>bertingkat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yaitu</a:t>
            </a:r>
            <a:r>
              <a:rPr lang="en-US" sz="2400" dirty="0" smtClean="0">
                <a:latin typeface="Comic Sans MS" panose="030F0702030302020204" pitchFamily="66" charset="0"/>
              </a:rPr>
              <a:t> 1,2,3 yang </a:t>
            </a:r>
            <a:r>
              <a:rPr lang="en-US" sz="2400" dirty="0" err="1" smtClean="0">
                <a:latin typeface="Comic Sans MS" panose="030F0702030302020204" pitchFamily="66" charset="0"/>
              </a:rPr>
              <a:t>terpasang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pada</a:t>
            </a:r>
            <a:r>
              <a:rPr lang="en-US" sz="2400" dirty="0" smtClean="0">
                <a:latin typeface="Comic Sans MS" panose="030F0702030302020204" pitchFamily="66" charset="0"/>
              </a:rPr>
              <a:t> “</a:t>
            </a:r>
            <a:r>
              <a:rPr lang="en-US" sz="2400" dirty="0" err="1" smtClean="0">
                <a:latin typeface="Comic Sans MS" panose="030F0702030302020204" pitchFamily="66" charset="0"/>
              </a:rPr>
              <a:t>Pilar</a:t>
            </a:r>
            <a:r>
              <a:rPr lang="en-US" sz="2400" dirty="0" smtClean="0">
                <a:latin typeface="Comic Sans MS" panose="030F0702030302020204" pitchFamily="66" charset="0"/>
              </a:rPr>
              <a:t> 1”.</a:t>
            </a:r>
          </a:p>
          <a:p>
            <a:pPr marL="0" indent="0"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Tugas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teman-teman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cukup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memindahkan</a:t>
            </a:r>
            <a:r>
              <a:rPr lang="en-US" sz="2400" dirty="0" smtClean="0">
                <a:latin typeface="Comic Sans MS" panose="030F0702030302020204" pitchFamily="66" charset="0"/>
              </a:rPr>
              <a:t> 3 </a:t>
            </a:r>
            <a:r>
              <a:rPr lang="en-US" sz="2400" dirty="0" err="1" smtClean="0">
                <a:latin typeface="Comic Sans MS" panose="030F0702030302020204" pitchFamily="66" charset="0"/>
              </a:rPr>
              <a:t>balok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tersebut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ke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pilar</a:t>
            </a:r>
            <a:r>
              <a:rPr lang="en-US" sz="2400" dirty="0" smtClean="0">
                <a:latin typeface="Comic Sans MS" panose="030F0702030302020204" pitchFamily="66" charset="0"/>
              </a:rPr>
              <a:t> yang lain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secara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bebas</a:t>
            </a:r>
            <a:r>
              <a:rPr lang="en-US" sz="2400" dirty="0" smtClean="0">
                <a:latin typeface="Comic Sans MS" panose="030F0702030302020204" pitchFamily="66" charset="0"/>
              </a:rPr>
              <a:t>.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6777" y="5810520"/>
            <a:ext cx="8623360" cy="912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Gunakan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karakteristik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STACK !!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3796" y="2034466"/>
            <a:ext cx="8623360" cy="6344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u="sng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mic Sans MS" panose="030F0702030302020204" pitchFamily="66" charset="0"/>
              </a:rPr>
              <a:t>Oke</a:t>
            </a:r>
            <a:r>
              <a:rPr lang="en-US" sz="32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mic Sans MS" panose="030F0702030302020204" pitchFamily="66" charset="0"/>
              </a:rPr>
              <a:t> </a:t>
            </a:r>
            <a:r>
              <a:rPr lang="en-US" sz="3200" b="1" u="sng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mic Sans MS" panose="030F0702030302020204" pitchFamily="66" charset="0"/>
              </a:rPr>
              <a:t>langsung</a:t>
            </a:r>
            <a:r>
              <a:rPr lang="en-US" sz="32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mic Sans MS" panose="030F0702030302020204" pitchFamily="66" charset="0"/>
              </a:rPr>
              <a:t> </a:t>
            </a:r>
            <a:r>
              <a:rPr lang="en-US" sz="3200" b="1" u="sng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mic Sans MS" panose="030F0702030302020204" pitchFamily="66" charset="0"/>
              </a:rPr>
              <a:t>ke</a:t>
            </a:r>
            <a:r>
              <a:rPr lang="en-US" sz="32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mic Sans MS" panose="030F0702030302020204" pitchFamily="66" charset="0"/>
              </a:rPr>
              <a:t> </a:t>
            </a:r>
            <a:r>
              <a:rPr lang="en-US" sz="3200" b="1" u="sng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mic Sans MS" panose="030F0702030302020204" pitchFamily="66" charset="0"/>
              </a:rPr>
              <a:t>permasalahan</a:t>
            </a:r>
            <a:r>
              <a:rPr lang="en-US" sz="32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mic Sans MS" panose="030F0702030302020204" pitchFamily="66" charset="0"/>
              </a:rPr>
              <a:t> </a:t>
            </a:r>
            <a:r>
              <a:rPr lang="en-US" sz="3200" b="1" u="sng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mic Sans MS" panose="030F0702030302020204" pitchFamily="66" charset="0"/>
              </a:rPr>
              <a:t>soal</a:t>
            </a:r>
            <a:r>
              <a:rPr lang="en-US" sz="32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mic Sans MS" panose="030F0702030302020204" pitchFamily="66" charset="0"/>
              </a:rPr>
              <a:t>.</a:t>
            </a:r>
            <a:endParaRPr lang="en-US" sz="3200" b="1" u="sng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6681" y="1906073"/>
            <a:ext cx="0" cy="298789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755487" y="1906073"/>
            <a:ext cx="0" cy="298789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69228" y="1906073"/>
            <a:ext cx="0" cy="298789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10454" y="4893971"/>
            <a:ext cx="2512453" cy="1073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213001" y="4904702"/>
            <a:ext cx="2512453" cy="1073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499260" y="4915433"/>
            <a:ext cx="2512453" cy="1073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590540" y="3155324"/>
            <a:ext cx="1352281" cy="5666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242809" y="3709116"/>
            <a:ext cx="2060621" cy="566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40692" y="4277934"/>
            <a:ext cx="2684710" cy="5666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90539" y="5576551"/>
            <a:ext cx="1352281" cy="5666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PILAR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793086" y="5576551"/>
            <a:ext cx="1352281" cy="5666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PILAR 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079345" y="5576551"/>
            <a:ext cx="1352281" cy="5666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PILAR 3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303430" y="377781"/>
            <a:ext cx="3959062" cy="67828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ILUSTRASI</a:t>
            </a:r>
            <a:endParaRPr 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544" y="364902"/>
            <a:ext cx="10746227" cy="1320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Mudah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Bukan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?? :D</a:t>
            </a:r>
            <a:b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</a:b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Oke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kita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ke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 Level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berikutnya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.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3091" y="2258254"/>
            <a:ext cx="8596668" cy="4258456"/>
          </a:xfr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LEVEL 2.</a:t>
            </a:r>
          </a:p>
          <a:p>
            <a:pPr marL="0" indent="0"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Misalkan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insialisasi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awal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terdapat</a:t>
            </a:r>
            <a:r>
              <a:rPr lang="en-US" sz="2400" dirty="0" smtClean="0">
                <a:latin typeface="Comic Sans MS" panose="030F0702030302020204" pitchFamily="66" charset="0"/>
              </a:rPr>
              <a:t> 3 </a:t>
            </a:r>
            <a:r>
              <a:rPr lang="en-US" sz="2400" dirty="0" err="1" smtClean="0">
                <a:latin typeface="Comic Sans MS" panose="030F0702030302020204" pitchFamily="66" charset="0"/>
              </a:rPr>
              <a:t>buah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balok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dengan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panjang</a:t>
            </a:r>
            <a:r>
              <a:rPr lang="en-US" sz="2400" dirty="0" smtClean="0">
                <a:latin typeface="Comic Sans MS" panose="030F0702030302020204" pitchFamily="66" charset="0"/>
              </a:rPr>
              <a:t> yang </a:t>
            </a:r>
            <a:r>
              <a:rPr lang="en-US" sz="2400" dirty="0" err="1" smtClean="0">
                <a:latin typeface="Comic Sans MS" panose="030F0702030302020204" pitchFamily="66" charset="0"/>
              </a:rPr>
              <a:t>bertingkat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yaitu</a:t>
            </a:r>
            <a:r>
              <a:rPr lang="en-US" sz="2400" dirty="0" smtClean="0">
                <a:latin typeface="Comic Sans MS" panose="030F0702030302020204" pitchFamily="66" charset="0"/>
              </a:rPr>
              <a:t> 1,2,3 yang </a:t>
            </a:r>
            <a:r>
              <a:rPr lang="en-US" sz="2400" dirty="0" err="1" smtClean="0">
                <a:latin typeface="Comic Sans MS" panose="030F0702030302020204" pitchFamily="66" charset="0"/>
              </a:rPr>
              <a:t>terpasang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pada</a:t>
            </a:r>
            <a:r>
              <a:rPr lang="en-US" sz="2400" dirty="0" smtClean="0">
                <a:latin typeface="Comic Sans MS" panose="030F0702030302020204" pitchFamily="66" charset="0"/>
              </a:rPr>
              <a:t> “</a:t>
            </a:r>
            <a:r>
              <a:rPr lang="en-US" sz="2400" dirty="0" err="1" smtClean="0">
                <a:latin typeface="Comic Sans MS" panose="030F0702030302020204" pitchFamily="66" charset="0"/>
              </a:rPr>
              <a:t>Pilar</a:t>
            </a:r>
            <a:r>
              <a:rPr lang="en-US" sz="2400" dirty="0" smtClean="0">
                <a:latin typeface="Comic Sans MS" panose="030F0702030302020204" pitchFamily="66" charset="0"/>
              </a:rPr>
              <a:t> 1”.</a:t>
            </a:r>
          </a:p>
          <a:p>
            <a:pPr marL="0" indent="0"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Tugas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teman-teman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cukup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memindahkan</a:t>
            </a:r>
            <a:r>
              <a:rPr lang="en-US" sz="2400" dirty="0" smtClean="0">
                <a:latin typeface="Comic Sans MS" panose="030F0702030302020204" pitchFamily="66" charset="0"/>
              </a:rPr>
              <a:t> 3 </a:t>
            </a:r>
            <a:r>
              <a:rPr lang="en-US" sz="2400" dirty="0" err="1" smtClean="0">
                <a:latin typeface="Comic Sans MS" panose="030F0702030302020204" pitchFamily="66" charset="0"/>
              </a:rPr>
              <a:t>balok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tersebut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ke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pilar</a:t>
            </a:r>
            <a:r>
              <a:rPr lang="en-US" sz="2400" dirty="0" smtClean="0">
                <a:latin typeface="Comic Sans MS" panose="030F0702030302020204" pitchFamily="66" charset="0"/>
              </a:rPr>
              <a:t> yang lain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tetapi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aturan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sebagai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berikut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Hanya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boleh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memindahkan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1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balok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Ukuran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balok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dibawahnya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harus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lebih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besar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Pengambilan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selalu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dilakukan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dari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atas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6681" y="1906073"/>
            <a:ext cx="0" cy="298789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755487" y="1906073"/>
            <a:ext cx="0" cy="298789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69228" y="1906073"/>
            <a:ext cx="0" cy="298789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10454" y="4893971"/>
            <a:ext cx="2512453" cy="1073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213001" y="4904702"/>
            <a:ext cx="2512453" cy="1073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499260" y="4915433"/>
            <a:ext cx="2512453" cy="1073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590816" y="3116686"/>
            <a:ext cx="1352281" cy="5666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241455" y="3668703"/>
            <a:ext cx="2060621" cy="566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55029" y="4267525"/>
            <a:ext cx="2684710" cy="5666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90539" y="5576551"/>
            <a:ext cx="1352281" cy="5666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PILAR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793086" y="5576551"/>
            <a:ext cx="1352281" cy="5666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PILAR 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079345" y="5576551"/>
            <a:ext cx="1352281" cy="5666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PILAR 3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303430" y="377781"/>
            <a:ext cx="3959062" cy="67828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ILUSTRASI</a:t>
            </a:r>
            <a:endParaRPr 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STUDI KASUS QUEUE</a:t>
            </a:r>
            <a:b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</a:b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“</a:t>
            </a:r>
            <a:r>
              <a:rPr lang="en-US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Bacanya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Kyu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yaaa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 :D “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B05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5895745" cy="46726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mic Sans MS" panose="030F0702030302020204" pitchFamily="66" charset="0"/>
              </a:rPr>
              <a:t>Misalkan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terdapat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sebuah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antrian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seperti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gambar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ini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414" y="3307149"/>
            <a:ext cx="116205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57" y="3228797"/>
            <a:ext cx="1410428" cy="1763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88" y="3352959"/>
            <a:ext cx="1721841" cy="1721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71" y="3398078"/>
            <a:ext cx="952500" cy="1476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359" y="3476661"/>
            <a:ext cx="1017958" cy="1493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805" y="3325071"/>
            <a:ext cx="1063127" cy="16584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681" y="2985640"/>
            <a:ext cx="2089160" cy="208916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073257" y="5344907"/>
            <a:ext cx="975821" cy="4130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HEAD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137697" y="5351539"/>
            <a:ext cx="975821" cy="4130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TAIL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74435" y="2875722"/>
            <a:ext cx="6939083" cy="353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1                2                3                 4              5               6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43338" y="1386576"/>
            <a:ext cx="1721841" cy="5438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/ POSISI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flipH="1">
            <a:off x="7841414" y="1930400"/>
            <a:ext cx="2562845" cy="776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69219" y="5344907"/>
            <a:ext cx="3723861" cy="1380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mic Sans MS" panose="030F0702030302020204" pitchFamily="66" charset="0"/>
              </a:rPr>
              <a:t>Ambil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nilai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elemen</a:t>
            </a:r>
            <a:r>
              <a:rPr lang="en-US" dirty="0" smtClean="0">
                <a:latin typeface="Comic Sans MS" panose="030F0702030302020204" pitchFamily="66" charset="0"/>
              </a:rPr>
              <a:t> yang </a:t>
            </a:r>
            <a:r>
              <a:rPr lang="en-US" dirty="0" err="1" smtClean="0">
                <a:latin typeface="Comic Sans MS" panose="030F0702030302020204" pitchFamily="66" charset="0"/>
              </a:rPr>
              <a:t>tengah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pada</a:t>
            </a:r>
            <a:r>
              <a:rPr lang="en-US" dirty="0" smtClean="0">
                <a:latin typeface="Comic Sans MS" panose="030F0702030302020204" pitchFamily="66" charset="0"/>
              </a:rPr>
              <a:t> QUEUE</a:t>
            </a:r>
            <a:endParaRPr lang="en-US" dirty="0" smtClean="0">
              <a:latin typeface="Comic Sans MS" panose="030F0702030302020204" pitchFamily="66" charset="0"/>
            </a:endParaRPr>
          </a:p>
          <a:p>
            <a:pPr algn="ctr"/>
            <a:r>
              <a:rPr lang="en-US" dirty="0" err="1" smtClean="0">
                <a:latin typeface="Comic Sans MS" panose="030F0702030302020204" pitchFamily="66" charset="0"/>
              </a:rPr>
              <a:t>Lakukan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penghapusan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sebanyak</a:t>
            </a:r>
            <a:r>
              <a:rPr lang="en-US" dirty="0" smtClean="0">
                <a:latin typeface="Comic Sans MS" panose="030F0702030302020204" pitchFamily="66" charset="0"/>
              </a:rPr>
              <a:t> “</a:t>
            </a:r>
            <a:r>
              <a:rPr lang="en-US" dirty="0" err="1" smtClean="0">
                <a:latin typeface="Comic Sans MS" panose="030F0702030302020204" pitchFamily="66" charset="0"/>
              </a:rPr>
              <a:t>Jumlah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elemen</a:t>
            </a:r>
            <a:r>
              <a:rPr lang="en-US" dirty="0" smtClean="0">
                <a:latin typeface="Comic Sans MS" panose="030F0702030302020204" pitchFamily="66" charset="0"/>
              </a:rPr>
              <a:t> Queue </a:t>
            </a:r>
            <a:r>
              <a:rPr lang="en-US" dirty="0" err="1" smtClean="0">
                <a:latin typeface="Comic Sans MS" panose="030F0702030302020204" pitchFamily="66" charset="0"/>
              </a:rPr>
              <a:t>dibagi</a:t>
            </a:r>
            <a:r>
              <a:rPr lang="en-US" dirty="0" smtClean="0">
                <a:latin typeface="Comic Sans MS" panose="030F0702030302020204" pitchFamily="66" charset="0"/>
              </a:rPr>
              <a:t> 2”.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712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10156 -0.0099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10299 -0.0025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10013 0.0013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09193 -0.01135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-0.0888 0.0013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19935 -0.01459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20313 -0.00116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19205 -0.0099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-0.18073 -0.0099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30274 -0.0171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43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29505 -0.0125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7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-0.28086 -0.00857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28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STUDI KASUS QUEUE</a:t>
            </a:r>
            <a:b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</a:b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“</a:t>
            </a:r>
            <a:r>
              <a:rPr lang="en-US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Bacanya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Kyu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yaaa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</a:rPr>
              <a:t> :D “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B05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5895745" cy="46726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mic Sans MS" panose="030F0702030302020204" pitchFamily="66" charset="0"/>
              </a:rPr>
              <a:t>Misalkan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terdapat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sebuah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antrian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seperti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gambar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ini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414" y="3307149"/>
            <a:ext cx="116205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57" y="3228797"/>
            <a:ext cx="1410428" cy="1763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71" y="3398078"/>
            <a:ext cx="952500" cy="1476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359" y="3476661"/>
            <a:ext cx="1017958" cy="1493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805" y="3325071"/>
            <a:ext cx="1063127" cy="16584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681" y="2985640"/>
            <a:ext cx="2089160" cy="208916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073257" y="5344907"/>
            <a:ext cx="975821" cy="4130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HEAD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137697" y="5351539"/>
            <a:ext cx="975821" cy="4130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TAIL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74435" y="2875722"/>
            <a:ext cx="6939083" cy="3530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1                2                3                 4              5               6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43338" y="1386576"/>
            <a:ext cx="1721841" cy="5438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/ POSISI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flipH="1">
            <a:off x="7841414" y="1930400"/>
            <a:ext cx="2562845" cy="776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9219" y="5344907"/>
            <a:ext cx="3723861" cy="1380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mic Sans MS" panose="030F0702030302020204" pitchFamily="66" charset="0"/>
              </a:rPr>
              <a:t>Ambil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nilai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elemen</a:t>
            </a:r>
            <a:r>
              <a:rPr lang="en-US" dirty="0" smtClean="0">
                <a:latin typeface="Comic Sans MS" panose="030F0702030302020204" pitchFamily="66" charset="0"/>
              </a:rPr>
              <a:t> yang </a:t>
            </a:r>
            <a:r>
              <a:rPr lang="en-US" dirty="0" err="1" smtClean="0">
                <a:latin typeface="Comic Sans MS" panose="030F0702030302020204" pitchFamily="66" charset="0"/>
              </a:rPr>
              <a:t>tengah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pada</a:t>
            </a:r>
            <a:r>
              <a:rPr lang="en-US" dirty="0" smtClean="0">
                <a:latin typeface="Comic Sans MS" panose="030F0702030302020204" pitchFamily="66" charset="0"/>
              </a:rPr>
              <a:t> QUEUE</a:t>
            </a:r>
            <a:endParaRPr lang="en-US" dirty="0" smtClean="0">
              <a:latin typeface="Comic Sans MS" panose="030F0702030302020204" pitchFamily="66" charset="0"/>
            </a:endParaRPr>
          </a:p>
          <a:p>
            <a:pPr algn="ctr"/>
            <a:r>
              <a:rPr lang="en-US" dirty="0" err="1" smtClean="0">
                <a:latin typeface="Comic Sans MS" panose="030F0702030302020204" pitchFamily="66" charset="0"/>
              </a:rPr>
              <a:t>Lakukan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penghapusan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sebanyak</a:t>
            </a:r>
            <a:r>
              <a:rPr lang="en-US" dirty="0" smtClean="0">
                <a:latin typeface="Comic Sans MS" panose="030F0702030302020204" pitchFamily="66" charset="0"/>
              </a:rPr>
              <a:t> “</a:t>
            </a:r>
            <a:r>
              <a:rPr lang="en-US" dirty="0" err="1" smtClean="0">
                <a:latin typeface="Comic Sans MS" panose="030F0702030302020204" pitchFamily="66" charset="0"/>
              </a:rPr>
              <a:t>Jumlah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elemen</a:t>
            </a:r>
            <a:r>
              <a:rPr lang="en-US" dirty="0" smtClean="0">
                <a:latin typeface="Comic Sans MS" panose="030F0702030302020204" pitchFamily="66" charset="0"/>
              </a:rPr>
              <a:t> Queue </a:t>
            </a:r>
            <a:r>
              <a:rPr lang="en-US" dirty="0" err="1" smtClean="0">
                <a:latin typeface="Comic Sans MS" panose="030F0702030302020204" pitchFamily="66" charset="0"/>
              </a:rPr>
              <a:t>dibagi</a:t>
            </a:r>
            <a:r>
              <a:rPr lang="en-US" dirty="0" smtClean="0">
                <a:latin typeface="Comic Sans MS" panose="030F0702030302020204" pitchFamily="66" charset="0"/>
              </a:rPr>
              <a:t> 2”.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6631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10156 -0.0099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10299 -0.0025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10013 0.0013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09193 -0.0113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19935 -0.01459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20313 -0.0011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19205 -0.0099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30274 -0.01713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43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29505 -0.0125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7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228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Pernah Bermain benda ini??</vt:lpstr>
      <vt:lpstr>Lalu bagaimana cara memainkannya ?? Adakah hubungannya dengan STACK ?</vt:lpstr>
      <vt:lpstr>ILUSTRASI</vt:lpstr>
      <vt:lpstr>Mudah Bukan ?? :D Oke kita ke Level berikutnya.</vt:lpstr>
      <vt:lpstr>ILUSTRASI</vt:lpstr>
      <vt:lpstr>STUDI KASUS QUEUE “Bacanya Kyu yaaa :D “</vt:lpstr>
      <vt:lpstr>STUDI KASUS QUEUE “Bacanya Kyu yaaa :D 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Pernah Bermain benda ini??</dc:title>
  <dc:creator>Muhammad Adhi</dc:creator>
  <cp:lastModifiedBy>Labdas</cp:lastModifiedBy>
  <cp:revision>29</cp:revision>
  <dcterms:created xsi:type="dcterms:W3CDTF">2014-10-21T17:39:14Z</dcterms:created>
  <dcterms:modified xsi:type="dcterms:W3CDTF">2014-10-22T03:42:49Z</dcterms:modified>
</cp:coreProperties>
</file>