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1B94C0-89C0-4C94-9EE3-D2070852CB30}" type="datetimeFigureOut">
              <a:rPr lang="id-ID" smtClean="0"/>
              <a:pPr/>
              <a:t>09/11/2014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90B0D4-4943-4B77-886A-9189DA1CACB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Link List Sirkuler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MHM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0" indent="14288" algn="just">
              <a:buNone/>
            </a:pPr>
            <a:r>
              <a:rPr lang="id-ID" sz="3200" dirty="0" smtClean="0"/>
              <a:t>	Link list sirkuler adalah </a:t>
            </a:r>
            <a:r>
              <a:rPr lang="id-ID" sz="3200" dirty="0" smtClean="0"/>
              <a:t>“</a:t>
            </a:r>
            <a:r>
              <a:rPr lang="id-ID" sz="3200" dirty="0" smtClean="0">
                <a:solidFill>
                  <a:schemeClr val="accent2"/>
                </a:solidFill>
              </a:rPr>
              <a:t>Link list” </a:t>
            </a:r>
            <a:r>
              <a:rPr lang="id-ID" sz="3200" dirty="0" smtClean="0"/>
              <a:t>dengan element terakhir dalam list menunjuk pada </a:t>
            </a:r>
            <a:r>
              <a:rPr lang="id-ID" sz="3200" dirty="0" smtClean="0"/>
              <a:t>elemen </a:t>
            </a:r>
            <a:r>
              <a:rPr lang="id-ID" sz="3200" dirty="0" smtClean="0"/>
              <a:t>pertama </a:t>
            </a:r>
            <a:r>
              <a:rPr lang="id-ID" sz="3200" dirty="0" smtClean="0"/>
              <a:t>list.</a:t>
            </a:r>
            <a:endParaRPr lang="id-ID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Penjelasan: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428596" y="3571876"/>
            <a:ext cx="8258204" cy="2554287"/>
          </a:xfrm>
        </p:spPr>
        <p:txBody>
          <a:bodyPr>
            <a:normAutofit/>
          </a:bodyPr>
          <a:lstStyle/>
          <a:p>
            <a:pPr marL="177800" indent="-68263">
              <a:buNone/>
            </a:pPr>
            <a:r>
              <a:rPr lang="id-ID" sz="2800" dirty="0" smtClean="0"/>
              <a:t>Elemen terakhir menunjuk ke elemen pertama (First L)</a:t>
            </a:r>
            <a:endParaRPr lang="id-ID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List sirkuler</a:t>
            </a:r>
            <a:endParaRPr lang="id-ID" dirty="0"/>
          </a:p>
        </p:txBody>
      </p:sp>
      <p:grpSp>
        <p:nvGrpSpPr>
          <p:cNvPr id="39" name="Group 38"/>
          <p:cNvGrpSpPr/>
          <p:nvPr/>
        </p:nvGrpSpPr>
        <p:grpSpPr>
          <a:xfrm>
            <a:off x="785786" y="1357298"/>
            <a:ext cx="6715172" cy="1571636"/>
            <a:chOff x="785786" y="1357298"/>
            <a:chExt cx="6715172" cy="1571636"/>
          </a:xfrm>
        </p:grpSpPr>
        <p:cxnSp>
          <p:nvCxnSpPr>
            <p:cNvPr id="26" name="Straight Arrow Connector 25"/>
            <p:cNvCxnSpPr>
              <a:stCxn id="8" idx="3"/>
              <a:endCxn id="4" idx="1"/>
            </p:cNvCxnSpPr>
            <p:nvPr/>
          </p:nvCxnSpPr>
          <p:spPr>
            <a:xfrm>
              <a:off x="1571604" y="2750339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4" idx="3"/>
              <a:endCxn id="11" idx="1"/>
            </p:cNvCxnSpPr>
            <p:nvPr/>
          </p:nvCxnSpPr>
          <p:spPr>
            <a:xfrm>
              <a:off x="2786050" y="2750339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1" idx="3"/>
              <a:endCxn id="14" idx="1"/>
            </p:cNvCxnSpPr>
            <p:nvPr/>
          </p:nvCxnSpPr>
          <p:spPr>
            <a:xfrm>
              <a:off x="4000496" y="2750339"/>
              <a:ext cx="42862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3"/>
              <a:endCxn id="18" idx="1"/>
            </p:cNvCxnSpPr>
            <p:nvPr/>
          </p:nvCxnSpPr>
          <p:spPr>
            <a:xfrm>
              <a:off x="5214942" y="2750339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8" idx="3"/>
              <a:endCxn id="21" idx="1"/>
            </p:cNvCxnSpPr>
            <p:nvPr/>
          </p:nvCxnSpPr>
          <p:spPr>
            <a:xfrm>
              <a:off x="6286512" y="2750339"/>
              <a:ext cx="4286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785786" y="1357298"/>
              <a:ext cx="6715172" cy="1571636"/>
              <a:chOff x="785786" y="1357298"/>
              <a:chExt cx="6715172" cy="157163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000232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2</a:t>
                  </a:r>
                  <a:endParaRPr lang="id-ID" dirty="0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rot="5400000">
                  <a:off x="3215471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785786" y="2571744"/>
                <a:ext cx="785818" cy="357190"/>
                <a:chOff x="2428861" y="1928802"/>
                <a:chExt cx="1500198" cy="571504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428861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1</a:t>
                  </a:r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3214678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3</a:t>
                  </a:r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42912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/>
                    <a:t>4</a:t>
                  </a: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15"/>
              <p:cNvSpPr/>
              <p:nvPr/>
            </p:nvSpPr>
            <p:spPr>
              <a:xfrm>
                <a:off x="785786" y="1357298"/>
                <a:ext cx="1071570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First L</a:t>
                </a:r>
                <a:endParaRPr lang="id-ID" dirty="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5500694" y="2571744"/>
                <a:ext cx="785818" cy="357190"/>
                <a:chOff x="2428860" y="1928802"/>
                <a:chExt cx="1500198" cy="57150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5</a:t>
                  </a:r>
                  <a:endParaRPr lang="id-ID" dirty="0"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 rot="5400000">
                  <a:off x="3215472" y="2213760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6715140" y="2571744"/>
                <a:ext cx="785818" cy="357190"/>
                <a:chOff x="2428860" y="1928802"/>
                <a:chExt cx="1500198" cy="57150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2428860" y="1928802"/>
                  <a:ext cx="1500198" cy="57150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d-ID" dirty="0" smtClean="0"/>
                    <a:t>6</a:t>
                  </a:r>
                  <a:endParaRPr lang="id-ID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3215471" y="2213761"/>
                  <a:ext cx="57150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hape 23"/>
              <p:cNvCxnSpPr>
                <a:stCxn id="16" idx="2"/>
                <a:endCxn id="8" idx="1"/>
              </p:cNvCxnSpPr>
              <p:nvPr/>
            </p:nvCxnSpPr>
            <p:spPr>
              <a:xfrm rot="5400000">
                <a:off x="607192" y="2035959"/>
                <a:ext cx="892975" cy="535785"/>
              </a:xfrm>
              <a:prstGeom prst="bentConnector4">
                <a:avLst>
                  <a:gd name="adj1" fmla="val 40000"/>
                  <a:gd name="adj2" fmla="val 14266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hape 35"/>
              <p:cNvCxnSpPr>
                <a:stCxn id="21" idx="3"/>
                <a:endCxn id="8" idx="2"/>
              </p:cNvCxnSpPr>
              <p:nvPr/>
            </p:nvCxnSpPr>
            <p:spPr>
              <a:xfrm flipH="1">
                <a:off x="1178695" y="2750339"/>
                <a:ext cx="6322263" cy="178595"/>
              </a:xfrm>
              <a:prstGeom prst="bentConnector4">
                <a:avLst>
                  <a:gd name="adj1" fmla="val -3616"/>
                  <a:gd name="adj2" fmla="val 22799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Penggambaran</a:t>
            </a:r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2571736" y="1857364"/>
            <a:ext cx="3929090" cy="36433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List L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928794" y="3286124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2428860" y="1928802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5000628" y="1928802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5643570" y="3286124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5000628" y="4714884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357422" y="4714884"/>
            <a:ext cx="150019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642910" y="2643182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First L</a:t>
            </a:r>
            <a:endParaRPr lang="id-ID" dirty="0"/>
          </a:p>
        </p:txBody>
      </p:sp>
      <p:cxnSp>
        <p:nvCxnSpPr>
          <p:cNvPr id="13" name="Shape 12"/>
          <p:cNvCxnSpPr>
            <a:stCxn id="11" idx="2"/>
            <a:endCxn id="5" idx="1"/>
          </p:cNvCxnSpPr>
          <p:nvPr/>
        </p:nvCxnSpPr>
        <p:spPr>
          <a:xfrm rot="16200000" flipH="1">
            <a:off x="1393009" y="3036091"/>
            <a:ext cx="428628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786050" y="3571876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215472" y="221376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87240" y="2213760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501620" y="357108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858678" y="499984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215472" y="4999842"/>
            <a:ext cx="57150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5" idx="3"/>
            <a:endCxn id="6" idx="1"/>
          </p:cNvCxnSpPr>
          <p:nvPr/>
        </p:nvCxnSpPr>
        <p:spPr>
          <a:xfrm flipH="1" flipV="1">
            <a:off x="2428860" y="2214554"/>
            <a:ext cx="1000132" cy="1357322"/>
          </a:xfrm>
          <a:prstGeom prst="bentConnector5">
            <a:avLst>
              <a:gd name="adj1" fmla="val -22857"/>
              <a:gd name="adj2" fmla="val 50000"/>
              <a:gd name="adj3" fmla="val 1228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3"/>
            <a:endCxn id="7" idx="1"/>
          </p:cNvCxnSpPr>
          <p:nvPr/>
        </p:nvCxnSpPr>
        <p:spPr>
          <a:xfrm>
            <a:off x="3929058" y="2214554"/>
            <a:ext cx="107157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7" idx="3"/>
            <a:endCxn id="8" idx="1"/>
          </p:cNvCxnSpPr>
          <p:nvPr/>
        </p:nvCxnSpPr>
        <p:spPr>
          <a:xfrm flipH="1">
            <a:off x="5643570" y="2214554"/>
            <a:ext cx="857256" cy="1357322"/>
          </a:xfrm>
          <a:prstGeom prst="bentConnector5">
            <a:avLst>
              <a:gd name="adj1" fmla="val -26666"/>
              <a:gd name="adj2" fmla="val 50000"/>
              <a:gd name="adj3" fmla="val 12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8" idx="3"/>
            <a:endCxn id="9" idx="1"/>
          </p:cNvCxnSpPr>
          <p:nvPr/>
        </p:nvCxnSpPr>
        <p:spPr>
          <a:xfrm flipH="1">
            <a:off x="5000628" y="3571876"/>
            <a:ext cx="2143140" cy="1428760"/>
          </a:xfrm>
          <a:prstGeom prst="bentConnector5">
            <a:avLst>
              <a:gd name="adj1" fmla="val -10667"/>
              <a:gd name="adj2" fmla="val 50000"/>
              <a:gd name="adj3" fmla="val 110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9" idx="3"/>
            <a:endCxn id="10" idx="1"/>
          </p:cNvCxnSpPr>
          <p:nvPr/>
        </p:nvCxnSpPr>
        <p:spPr>
          <a:xfrm flipH="1">
            <a:off x="2357422" y="5000636"/>
            <a:ext cx="4143404" cy="1588"/>
          </a:xfrm>
          <a:prstGeom prst="bentConnector5">
            <a:avLst>
              <a:gd name="adj1" fmla="val -5517"/>
              <a:gd name="adj2" fmla="val 32389924"/>
              <a:gd name="adj3" fmla="val 105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10" idx="3"/>
            <a:endCxn id="5" idx="2"/>
          </p:cNvCxnSpPr>
          <p:nvPr/>
        </p:nvCxnSpPr>
        <p:spPr>
          <a:xfrm flipH="1" flipV="1">
            <a:off x="2678893" y="3857628"/>
            <a:ext cx="1178727" cy="1143008"/>
          </a:xfrm>
          <a:prstGeom prst="bentConnector4">
            <a:avLst>
              <a:gd name="adj1" fmla="val -19394"/>
              <a:gd name="adj2" fmla="val 62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insertFirst()</a:t>
            </a:r>
            <a:endParaRPr lang="id-ID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Link List explisit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id-ID" dirty="0" smtClean="0"/>
              <a:t>Link List Sirkuler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642910" y="2643182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First L</a:t>
            </a:r>
            <a:endParaRPr lang="id-ID" dirty="0"/>
          </a:p>
        </p:txBody>
      </p:sp>
      <p:cxnSp>
        <p:nvCxnSpPr>
          <p:cNvPr id="13" name="Shape 12"/>
          <p:cNvCxnSpPr>
            <a:stCxn id="12" idx="2"/>
          </p:cNvCxnSpPr>
          <p:nvPr/>
        </p:nvCxnSpPr>
        <p:spPr>
          <a:xfrm rot="16200000" flipH="1">
            <a:off x="1393009" y="3036091"/>
            <a:ext cx="428628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428860" y="1928802"/>
            <a:ext cx="1500198" cy="571504"/>
            <a:chOff x="2428860" y="1928802"/>
            <a:chExt cx="1500198" cy="571504"/>
          </a:xfrm>
        </p:grpSpPr>
        <p:grpSp>
          <p:nvGrpSpPr>
            <p:cNvPr id="11" name="Group 10"/>
            <p:cNvGrpSpPr/>
            <p:nvPr/>
          </p:nvGrpSpPr>
          <p:grpSpPr>
            <a:xfrm>
              <a:off x="2428860" y="1928802"/>
              <a:ext cx="1500198" cy="571504"/>
              <a:chOff x="2428860" y="1928802"/>
              <a:chExt cx="1500198" cy="57150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428860" y="1928802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2</a:t>
                </a:r>
                <a:endParaRPr lang="id-ID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5400000">
                <a:off x="3215472" y="221376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rot="5400000">
              <a:off x="3428992" y="2000240"/>
              <a:ext cx="571504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4714876" y="2857496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First L</a:t>
            </a:r>
            <a:endParaRPr lang="id-ID" dirty="0"/>
          </a:p>
        </p:txBody>
      </p:sp>
      <p:cxnSp>
        <p:nvCxnSpPr>
          <p:cNvPr id="19" name="Shape 18"/>
          <p:cNvCxnSpPr>
            <a:stCxn id="18" idx="2"/>
          </p:cNvCxnSpPr>
          <p:nvPr/>
        </p:nvCxnSpPr>
        <p:spPr>
          <a:xfrm rot="16200000" flipH="1">
            <a:off x="5464975" y="3250405"/>
            <a:ext cx="428628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00826" y="2143116"/>
            <a:ext cx="1500198" cy="571504"/>
            <a:chOff x="2428860" y="1928802"/>
            <a:chExt cx="1500198" cy="571504"/>
          </a:xfrm>
        </p:grpSpPr>
        <p:grpSp>
          <p:nvGrpSpPr>
            <p:cNvPr id="21" name="Group 10"/>
            <p:cNvGrpSpPr/>
            <p:nvPr/>
          </p:nvGrpSpPr>
          <p:grpSpPr>
            <a:xfrm>
              <a:off x="2428860" y="1928802"/>
              <a:ext cx="1500198" cy="571504"/>
              <a:chOff x="2428860" y="1928802"/>
              <a:chExt cx="1500198" cy="57150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28860" y="1928802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2</a:t>
                </a:r>
                <a:endParaRPr lang="id-ID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3215472" y="221376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rot="5400000">
              <a:off x="3428992" y="2000240"/>
              <a:ext cx="571504" cy="4286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hape 25"/>
          <p:cNvCxnSpPr/>
          <p:nvPr/>
        </p:nvCxnSpPr>
        <p:spPr>
          <a:xfrm flipH="1">
            <a:off x="6000760" y="3786190"/>
            <a:ext cx="1500198" cy="1588"/>
          </a:xfrm>
          <a:prstGeom prst="bentConnector5">
            <a:avLst>
              <a:gd name="adj1" fmla="val -15238"/>
              <a:gd name="adj2" fmla="val 32389924"/>
              <a:gd name="adj3" fmla="val 115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43768" y="3643314"/>
            <a:ext cx="357190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-0.05226 0.208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5365E-6 L -0.05226 0.208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deleteFirst()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Link List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id-ID" dirty="0" smtClean="0"/>
              <a:t>Link List Sirkuler</a:t>
            </a:r>
            <a:endParaRPr lang="id-ID" dirty="0"/>
          </a:p>
        </p:txBody>
      </p:sp>
      <p:grpSp>
        <p:nvGrpSpPr>
          <p:cNvPr id="8" name="Group 10"/>
          <p:cNvGrpSpPr/>
          <p:nvPr/>
        </p:nvGrpSpPr>
        <p:grpSpPr>
          <a:xfrm>
            <a:off x="1500166" y="3071810"/>
            <a:ext cx="857256" cy="357190"/>
            <a:chOff x="2428860" y="1928802"/>
            <a:chExt cx="1500198" cy="571504"/>
          </a:xfrm>
        </p:grpSpPr>
        <p:sp>
          <p:nvSpPr>
            <p:cNvPr id="10" name="Rectangle 9"/>
            <p:cNvSpPr/>
            <p:nvPr/>
          </p:nvSpPr>
          <p:spPr>
            <a:xfrm>
              <a:off x="2428860" y="1928802"/>
              <a:ext cx="1500198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2</a:t>
              </a:r>
              <a:endParaRPr lang="id-ID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3215472" y="2213760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42910" y="2643182"/>
            <a:ext cx="857256" cy="571504"/>
            <a:chOff x="642910" y="2643182"/>
            <a:chExt cx="1285884" cy="928694"/>
          </a:xfrm>
        </p:grpSpPr>
        <p:sp>
          <p:nvSpPr>
            <p:cNvPr id="12" name="Rectangle 11"/>
            <p:cNvSpPr/>
            <p:nvPr/>
          </p:nvSpPr>
          <p:spPr>
            <a:xfrm>
              <a:off x="642910" y="2643182"/>
              <a:ext cx="128588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 smtClean="0"/>
                <a:t>First L</a:t>
              </a:r>
              <a:endParaRPr lang="id-ID" sz="1200" dirty="0"/>
            </a:p>
          </p:txBody>
        </p:sp>
        <p:cxnSp>
          <p:nvCxnSpPr>
            <p:cNvPr id="13" name="Shape 12"/>
            <p:cNvCxnSpPr>
              <a:stCxn id="12" idx="2"/>
            </p:cNvCxnSpPr>
            <p:nvPr/>
          </p:nvCxnSpPr>
          <p:spPr>
            <a:xfrm rot="16200000" flipH="1">
              <a:off x="1393009" y="3036091"/>
              <a:ext cx="428628" cy="6429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2357422" y="325040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0"/>
          <p:cNvGrpSpPr/>
          <p:nvPr/>
        </p:nvGrpSpPr>
        <p:grpSpPr>
          <a:xfrm>
            <a:off x="5786446" y="3000372"/>
            <a:ext cx="857256" cy="357190"/>
            <a:chOff x="2428860" y="1928802"/>
            <a:chExt cx="1500198" cy="571504"/>
          </a:xfrm>
        </p:grpSpPr>
        <p:sp>
          <p:nvSpPr>
            <p:cNvPr id="21" name="Rectangle 20"/>
            <p:cNvSpPr/>
            <p:nvPr/>
          </p:nvSpPr>
          <p:spPr>
            <a:xfrm>
              <a:off x="2428860" y="1928802"/>
              <a:ext cx="1500198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2</a:t>
              </a:r>
              <a:endParaRPr lang="id-ID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3215472" y="2213760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29190" y="2571744"/>
            <a:ext cx="857256" cy="571504"/>
            <a:chOff x="642910" y="2643182"/>
            <a:chExt cx="1285884" cy="928694"/>
          </a:xfrm>
        </p:grpSpPr>
        <p:sp>
          <p:nvSpPr>
            <p:cNvPr id="24" name="Rectangle 23"/>
            <p:cNvSpPr/>
            <p:nvPr/>
          </p:nvSpPr>
          <p:spPr>
            <a:xfrm>
              <a:off x="642910" y="2643182"/>
              <a:ext cx="128588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 smtClean="0"/>
                <a:t>First L</a:t>
              </a:r>
              <a:endParaRPr lang="id-ID" sz="1200" dirty="0"/>
            </a:p>
          </p:txBody>
        </p:sp>
        <p:cxnSp>
          <p:nvCxnSpPr>
            <p:cNvPr id="25" name="Shape 24"/>
            <p:cNvCxnSpPr>
              <a:stCxn id="24" idx="2"/>
            </p:cNvCxnSpPr>
            <p:nvPr/>
          </p:nvCxnSpPr>
          <p:spPr>
            <a:xfrm rot="16200000" flipH="1">
              <a:off x="1393009" y="3036091"/>
              <a:ext cx="428628" cy="64294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10"/>
          <p:cNvGrpSpPr/>
          <p:nvPr/>
        </p:nvGrpSpPr>
        <p:grpSpPr>
          <a:xfrm>
            <a:off x="7000892" y="3000372"/>
            <a:ext cx="857256" cy="357190"/>
            <a:chOff x="2428860" y="1928802"/>
            <a:chExt cx="1500198" cy="571504"/>
          </a:xfrm>
        </p:grpSpPr>
        <p:sp>
          <p:nvSpPr>
            <p:cNvPr id="27" name="Rectangle 26"/>
            <p:cNvSpPr/>
            <p:nvPr/>
          </p:nvSpPr>
          <p:spPr>
            <a:xfrm>
              <a:off x="2428860" y="1928802"/>
              <a:ext cx="1500198" cy="5715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5</a:t>
              </a:r>
              <a:endParaRPr lang="id-ID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3215472" y="2213760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6643702" y="317896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2714612" y="3071810"/>
            <a:ext cx="857256" cy="357190"/>
            <a:chOff x="2714612" y="3071810"/>
            <a:chExt cx="857256" cy="357190"/>
          </a:xfrm>
        </p:grpSpPr>
        <p:grpSp>
          <p:nvGrpSpPr>
            <p:cNvPr id="15" name="Group 10"/>
            <p:cNvGrpSpPr/>
            <p:nvPr/>
          </p:nvGrpSpPr>
          <p:grpSpPr>
            <a:xfrm>
              <a:off x="2714612" y="3071810"/>
              <a:ext cx="857256" cy="357190"/>
              <a:chOff x="2428860" y="1928802"/>
              <a:chExt cx="1500198" cy="5715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428860" y="1928802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 smtClean="0"/>
                  <a:t>5</a:t>
                </a:r>
                <a:endParaRPr lang="id-ID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5400000">
                <a:off x="3215472" y="2213760"/>
                <a:ext cx="57150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 rot="5400000" flipH="1" flipV="1">
              <a:off x="3250397" y="3107529"/>
              <a:ext cx="357190" cy="285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hape 33"/>
          <p:cNvCxnSpPr>
            <a:stCxn id="27" idx="3"/>
            <a:endCxn id="21" idx="1"/>
          </p:cNvCxnSpPr>
          <p:nvPr/>
        </p:nvCxnSpPr>
        <p:spPr>
          <a:xfrm flipH="1">
            <a:off x="5786446" y="3178967"/>
            <a:ext cx="2071702" cy="1588"/>
          </a:xfrm>
          <a:prstGeom prst="bentConnector5">
            <a:avLst>
              <a:gd name="adj1" fmla="val -11034"/>
              <a:gd name="adj2" fmla="val 25642003"/>
              <a:gd name="adj3" fmla="val 1110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43042" y="3571876"/>
            <a:ext cx="57150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P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107389" y="3107529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929322" y="3643314"/>
            <a:ext cx="57150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P</a:t>
            </a:r>
            <a:endParaRPr lang="id-ID" dirty="0">
              <a:solidFill>
                <a:schemeClr val="tx1"/>
              </a:solidFill>
            </a:endParaRPr>
          </a:p>
        </p:txBody>
      </p:sp>
      <p:cxnSp>
        <p:nvCxnSpPr>
          <p:cNvPr id="41" name="Shape 40"/>
          <p:cNvCxnSpPr/>
          <p:nvPr/>
        </p:nvCxnSpPr>
        <p:spPr>
          <a:xfrm flipH="1">
            <a:off x="7000892" y="3214686"/>
            <a:ext cx="857256" cy="1588"/>
          </a:xfrm>
          <a:prstGeom prst="bentConnector5">
            <a:avLst>
              <a:gd name="adj1" fmla="val -26666"/>
              <a:gd name="adj2" fmla="val 25642003"/>
              <a:gd name="adj3" fmla="val 1266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6357950" y="3071810"/>
            <a:ext cx="28575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4838E-6 L 0.1309 -0.000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622 " pathEditMode="relative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622 " pathEditMode="relative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3622 " pathEditMode="relative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22109E-6 L 0.12673 -0.0006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726 " pathEditMode="relative" ptsTypes="AA">
                                      <p:cBhvr>
                                        <p:cTn id="6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726 " pathEditMode="relative" ptsTypes="AA">
                                      <p:cBhvr>
                                        <p:cTn id="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726 " pathEditMode="relative" ptsTypes="AA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9" grpId="0" animBg="1"/>
      <p:bldP spid="3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Pada Link List Sirkuler, tidak ada next(L) yang bernilai Nil</a:t>
            </a:r>
          </a:p>
          <a:p>
            <a:r>
              <a:rPr lang="id-ID" dirty="0" smtClean="0"/>
              <a:t>Next dari element terakhir adalah First(L)</a:t>
            </a:r>
          </a:p>
          <a:p>
            <a:r>
              <a:rPr lang="id-ID" dirty="0" smtClean="0"/>
              <a:t>Fungsi primitif sama seperti Link List </a:t>
            </a: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Note: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Ada Pertanyaan?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745</TotalTime>
  <Words>98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Link List Sirkuler</vt:lpstr>
      <vt:lpstr>Penjelasan:</vt:lpstr>
      <vt:lpstr>List sirkuler</vt:lpstr>
      <vt:lpstr>Penggambaran</vt:lpstr>
      <vt:lpstr>insertFirst()</vt:lpstr>
      <vt:lpstr>deleteFirst()</vt:lpstr>
      <vt:lpstr>Note:</vt:lpstr>
      <vt:lpstr>Ada Pertanyaan?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List Sirkuler</dc:title>
  <dc:creator>Asus</dc:creator>
  <cp:lastModifiedBy>Asus</cp:lastModifiedBy>
  <cp:revision>71</cp:revision>
  <dcterms:created xsi:type="dcterms:W3CDTF">2014-11-07T23:22:50Z</dcterms:created>
  <dcterms:modified xsi:type="dcterms:W3CDTF">2014-11-09T15:12:49Z</dcterms:modified>
</cp:coreProperties>
</file>