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11/16/2014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11/16/2014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5994" y="1635606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LIST DENGAN DOUBEL POINTER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48618" y="5894769"/>
            <a:ext cx="747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FLR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11371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Sesi Bonus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4" name="Picture 2" descr="D:\Gambar\SD\tugas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7902" y="1478282"/>
            <a:ext cx="5229225" cy="2438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3075" name="Picture 3" descr="D:\Gambar\SD\tugas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5251" y="4108540"/>
            <a:ext cx="5972175" cy="25336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566" y="749532"/>
            <a:ext cx="8596668" cy="1320800"/>
          </a:xfrm>
        </p:spPr>
        <p:txBody>
          <a:bodyPr/>
          <a:lstStyle/>
          <a:p>
            <a:r>
              <a:rPr lang="en-US" dirty="0" smtClean="0"/>
              <a:t>DEFINISI	LIST DOUBLE POINTER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0689"/>
            <a:ext cx="8596668" cy="3880773"/>
          </a:xfrm>
        </p:spPr>
        <p:txBody>
          <a:bodyPr/>
          <a:lstStyle/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variasi</a:t>
            </a:r>
            <a:r>
              <a:rPr lang="en-US" dirty="0" smtClean="0"/>
              <a:t> list linier yang </a:t>
            </a:r>
            <a:r>
              <a:rPr lang="en-US" dirty="0" err="1" smtClean="0"/>
              <a:t>memiliki</a:t>
            </a:r>
            <a:r>
              <a:rPr lang="en-US" dirty="0" smtClean="0"/>
              <a:t> 2 </a:t>
            </a:r>
            <a:r>
              <a:rPr lang="en-US" dirty="0" err="1" smtClean="0"/>
              <a:t>buah</a:t>
            </a:r>
            <a:r>
              <a:rPr lang="en-US" dirty="0" smtClean="0"/>
              <a:t> address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u="sng" dirty="0" smtClean="0"/>
              <a:t>Next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mengacu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addres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u="sng" dirty="0" err="1" smtClean="0"/>
              <a:t>Prev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mengacu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addres</a:t>
            </a:r>
            <a:r>
              <a:rPr lang="en-US" dirty="0" smtClean="0"/>
              <a:t> </a:t>
            </a:r>
            <a:r>
              <a:rPr lang="en-US" dirty="0" err="1" smtClean="0"/>
              <a:t>sebeumnya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list double linier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transversal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Last </a:t>
            </a: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First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addres</a:t>
            </a:r>
            <a:r>
              <a:rPr lang="en-US" dirty="0" smtClean="0"/>
              <a:t> Prev.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079460" y="2596164"/>
            <a:ext cx="1803400" cy="928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882860" y="2596164"/>
            <a:ext cx="558800" cy="928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520660" y="2596164"/>
            <a:ext cx="558800" cy="928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>
            <a:stCxn id="8" idx="3"/>
          </p:cNvCxnSpPr>
          <p:nvPr/>
        </p:nvCxnSpPr>
        <p:spPr>
          <a:xfrm>
            <a:off x="6441660" y="3060277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1"/>
          </p:cNvCxnSpPr>
          <p:nvPr/>
        </p:nvCxnSpPr>
        <p:spPr>
          <a:xfrm flipH="1">
            <a:off x="2809460" y="3060277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51260" y="287561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2229327" y="2875610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1629716" y="4573718"/>
            <a:ext cx="673100" cy="882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2302816" y="4573718"/>
            <a:ext cx="558800" cy="88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1070916" y="4573718"/>
            <a:ext cx="558800" cy="88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8792100" y="4573717"/>
            <a:ext cx="673100" cy="882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</a:t>
            </a:r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9473208" y="4573716"/>
            <a:ext cx="558800" cy="88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8248989" y="4573718"/>
            <a:ext cx="568334" cy="88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6432488" y="4604925"/>
            <a:ext cx="673100" cy="882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7105588" y="4604925"/>
            <a:ext cx="558800" cy="88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5835224" y="4604925"/>
            <a:ext cx="597264" cy="88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3984377" y="4573718"/>
            <a:ext cx="673100" cy="882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4657477" y="4573718"/>
            <a:ext cx="558800" cy="88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3425577" y="4573718"/>
            <a:ext cx="558800" cy="88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9506465" y="4573717"/>
            <a:ext cx="502014" cy="882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Left Arrow 52"/>
          <p:cNvSpPr/>
          <p:nvPr/>
        </p:nvSpPr>
        <p:spPr>
          <a:xfrm>
            <a:off x="2877169" y="5128591"/>
            <a:ext cx="540400" cy="3587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ight Arrow 53"/>
          <p:cNvSpPr/>
          <p:nvPr/>
        </p:nvSpPr>
        <p:spPr>
          <a:xfrm>
            <a:off x="2845928" y="4573719"/>
            <a:ext cx="571641" cy="377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Left Arrow 54"/>
          <p:cNvSpPr/>
          <p:nvPr/>
        </p:nvSpPr>
        <p:spPr>
          <a:xfrm>
            <a:off x="5215675" y="5128591"/>
            <a:ext cx="619549" cy="3587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ight Arrow 55"/>
          <p:cNvSpPr/>
          <p:nvPr/>
        </p:nvSpPr>
        <p:spPr>
          <a:xfrm>
            <a:off x="5215675" y="4582269"/>
            <a:ext cx="619549" cy="373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Left Arrow 56"/>
          <p:cNvSpPr/>
          <p:nvPr/>
        </p:nvSpPr>
        <p:spPr>
          <a:xfrm>
            <a:off x="7664388" y="5128591"/>
            <a:ext cx="594135" cy="3540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Right Arrow 57"/>
          <p:cNvSpPr/>
          <p:nvPr/>
        </p:nvSpPr>
        <p:spPr>
          <a:xfrm>
            <a:off x="7664388" y="4574030"/>
            <a:ext cx="594135" cy="377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/>
          <p:cNvSpPr txBox="1"/>
          <p:nvPr/>
        </p:nvSpPr>
        <p:spPr>
          <a:xfrm>
            <a:off x="4198548" y="54325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1070916" y="4573716"/>
            <a:ext cx="558800" cy="882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987803" y="54325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GB" dirty="0"/>
          </a:p>
        </p:txBody>
      </p:sp>
      <p:sp>
        <p:nvSpPr>
          <p:cNvPr id="82" name="TextBox 81"/>
          <p:cNvSpPr txBox="1"/>
          <p:nvPr/>
        </p:nvSpPr>
        <p:spPr>
          <a:xfrm>
            <a:off x="6636315" y="5482687"/>
            <a:ext cx="39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en-GB" dirty="0"/>
          </a:p>
        </p:txBody>
      </p:sp>
      <p:sp>
        <p:nvSpPr>
          <p:cNvPr id="83" name="TextBox 82"/>
          <p:cNvSpPr txBox="1"/>
          <p:nvPr/>
        </p:nvSpPr>
        <p:spPr>
          <a:xfrm>
            <a:off x="4198266" y="54234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GB" dirty="0"/>
          </a:p>
        </p:txBody>
      </p:sp>
      <p:sp>
        <p:nvSpPr>
          <p:cNvPr id="84" name="TextBox 83"/>
          <p:cNvSpPr txBox="1"/>
          <p:nvPr/>
        </p:nvSpPr>
        <p:spPr>
          <a:xfrm>
            <a:off x="1032177" y="5911058"/>
            <a:ext cx="477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Proses traversal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addres</a:t>
            </a:r>
            <a:r>
              <a:rPr lang="en-US" dirty="0" smtClean="0"/>
              <a:t> </a:t>
            </a:r>
            <a:r>
              <a:rPr lang="en-US" dirty="0" err="1" smtClean="0"/>
              <a:t>Prev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75021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19245 0.00232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2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20326 -0.00879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8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000"/>
                            </p:stCondLst>
                            <p:childTnLst>
                              <p:par>
                                <p:cTn id="13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400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000"/>
                            </p:stCondLst>
                            <p:childTnLst>
                              <p:par>
                                <p:cTn id="139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59259E-6 L -0.19622 -0.00046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1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8" grpId="0" animBg="1"/>
      <p:bldP spid="10" grpId="0" animBg="1"/>
      <p:bldP spid="27" grpId="0"/>
      <p:bldP spid="28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79" grpId="0"/>
      <p:bldP spid="79" grpId="1"/>
      <p:bldP spid="79" grpId="2"/>
      <p:bldP spid="82" grpId="0"/>
      <p:bldP spid="82" grpId="1"/>
      <p:bldP spid="82" grpId="2"/>
      <p:bldP spid="83" grpId="0"/>
      <p:bldP spid="83" grpId="1"/>
      <p:bldP spid="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REPRESENTASI LIST DOUBEL POINTER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1289"/>
            <a:ext cx="8596668" cy="52054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List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osong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List yang </a:t>
            </a:r>
            <a:r>
              <a:rPr lang="en-US" dirty="0" err="1" smtClean="0"/>
              <a:t>mempunyai</a:t>
            </a:r>
            <a:r>
              <a:rPr lang="en-US" dirty="0" smtClean="0"/>
              <a:t> 1 </a:t>
            </a:r>
            <a:r>
              <a:rPr lang="en-US" dirty="0" err="1" smtClean="0"/>
              <a:t>elemen</a:t>
            </a:r>
            <a:r>
              <a:rPr lang="en-US" dirty="0"/>
              <a:t> </a:t>
            </a:r>
          </a:p>
          <a:p>
            <a:endParaRPr lang="en-US" dirty="0" smtClean="0"/>
          </a:p>
          <a:p>
            <a:pPr lvl="5">
              <a:buFont typeface="Wingdings" panose="05000000000000000000" pitchFamily="2" charset="2"/>
              <a:buChar char="v"/>
            </a:pPr>
            <a:endParaRPr lang="en-US" sz="1800" dirty="0" smtClean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+mj-lt"/>
                <a:cs typeface="Arial" panose="020B0604020202020204" pitchFamily="34" charset="0"/>
              </a:rPr>
              <a:t>List yang </a:t>
            </a:r>
            <a:r>
              <a:rPr lang="en-US" dirty="0" err="1" smtClean="0">
                <a:latin typeface="+mj-lt"/>
                <a:cs typeface="Arial" panose="020B0604020202020204" pitchFamily="34" charset="0"/>
              </a:rPr>
              <a:t>mempunyai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 3 </a:t>
            </a:r>
            <a:r>
              <a:rPr lang="en-US" dirty="0" err="1" smtClean="0">
                <a:latin typeface="+mj-lt"/>
                <a:cs typeface="Arial" panose="020B0604020202020204" pitchFamily="34" charset="0"/>
              </a:rPr>
              <a:t>elemen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060" y="1837380"/>
            <a:ext cx="1400680" cy="947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060" y="3401237"/>
            <a:ext cx="2066925" cy="12814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060" y="5443907"/>
            <a:ext cx="3810000" cy="1095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97908" y="1948192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First(L)=Nil</a:t>
            </a:r>
          </a:p>
          <a:p>
            <a:r>
              <a:rPr lang="en-US" dirty="0" smtClean="0"/>
              <a:t>Last(L)=Nil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595711" y="3580294"/>
            <a:ext cx="1986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First(L)=Last(L)</a:t>
            </a:r>
          </a:p>
          <a:p>
            <a:r>
              <a:rPr lang="en-US" dirty="0" smtClean="0"/>
              <a:t>Next(First(L))=Nil</a:t>
            </a:r>
          </a:p>
          <a:p>
            <a:r>
              <a:rPr lang="en-US" dirty="0" err="1" smtClean="0"/>
              <a:t>Prev</a:t>
            </a:r>
            <a:r>
              <a:rPr lang="en-US" dirty="0" smtClean="0"/>
              <a:t>(First(L))=Nil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338786" y="5276355"/>
            <a:ext cx="20714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Next(First(L))!=Nil</a:t>
            </a:r>
          </a:p>
          <a:p>
            <a:r>
              <a:rPr lang="en-US" dirty="0" err="1" smtClean="0"/>
              <a:t>Prev</a:t>
            </a:r>
            <a:r>
              <a:rPr lang="en-US" dirty="0" smtClean="0"/>
              <a:t>(First(L))=Nil</a:t>
            </a:r>
          </a:p>
          <a:p>
            <a:endParaRPr lang="en-US" dirty="0" smtClean="0"/>
          </a:p>
          <a:p>
            <a:r>
              <a:rPr lang="en-US" dirty="0" smtClean="0"/>
              <a:t>Next(Last(L))=</a:t>
            </a:r>
            <a:r>
              <a:rPr lang="en-US" dirty="0"/>
              <a:t>Nil</a:t>
            </a:r>
          </a:p>
          <a:p>
            <a:r>
              <a:rPr lang="en-US" dirty="0" err="1" smtClean="0"/>
              <a:t>Prev</a:t>
            </a:r>
            <a:r>
              <a:rPr lang="en-US" dirty="0" smtClean="0"/>
              <a:t>(Last(L))!=</a:t>
            </a:r>
            <a:r>
              <a:rPr lang="en-US" dirty="0"/>
              <a:t>Nil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51919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FIRST </a:t>
            </a:r>
            <a:endParaRPr lang="en-GB" dirty="0"/>
          </a:p>
        </p:txBody>
      </p:sp>
      <p:pic>
        <p:nvPicPr>
          <p:cNvPr id="116" name="Content Placeholder 1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5913" y="598800"/>
            <a:ext cx="3186643" cy="2753719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>
            <a:off x="6515100" y="3482345"/>
            <a:ext cx="711200" cy="317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Left Arrow 24"/>
          <p:cNvSpPr/>
          <p:nvPr/>
        </p:nvSpPr>
        <p:spPr>
          <a:xfrm>
            <a:off x="6502400" y="4053733"/>
            <a:ext cx="698500" cy="3025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7772400" y="3473787"/>
            <a:ext cx="673100" cy="882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8445500" y="3473787"/>
            <a:ext cx="558800" cy="88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7213600" y="3473787"/>
            <a:ext cx="558800" cy="88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8483600" y="3468382"/>
            <a:ext cx="509501" cy="887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270500" y="3473788"/>
            <a:ext cx="673100" cy="882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5943600" y="3473788"/>
            <a:ext cx="558800" cy="88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4711700" y="3473788"/>
            <a:ext cx="558800" cy="88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2130425" y="4376240"/>
            <a:ext cx="1219200" cy="7909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3349625" y="4376240"/>
            <a:ext cx="508000" cy="790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3362325" y="4376239"/>
            <a:ext cx="495300" cy="790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613025" y="2361415"/>
            <a:ext cx="1016000" cy="6130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</a:t>
            </a:r>
            <a:endParaRPr lang="en-GB" dirty="0"/>
          </a:p>
        </p:txBody>
      </p:sp>
      <p:cxnSp>
        <p:nvCxnSpPr>
          <p:cNvPr id="57" name="Straight Arrow Connector 56"/>
          <p:cNvCxnSpPr>
            <a:stCxn id="52" idx="2"/>
          </p:cNvCxnSpPr>
          <p:nvPr/>
        </p:nvCxnSpPr>
        <p:spPr>
          <a:xfrm>
            <a:off x="3121025" y="2974417"/>
            <a:ext cx="1575550" cy="745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4734675" y="3482346"/>
            <a:ext cx="523125" cy="873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609725" y="4376239"/>
            <a:ext cx="508000" cy="790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1633119" y="4376239"/>
            <a:ext cx="474331" cy="7909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3880600" y="4112487"/>
            <a:ext cx="854075" cy="81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2382838" y="2974417"/>
            <a:ext cx="614363" cy="1401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561931" y="520174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</a:t>
            </a:r>
            <a:endParaRPr lang="en-GB" sz="2400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3857625" y="3719706"/>
            <a:ext cx="854075" cy="79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678891" y="2581902"/>
            <a:ext cx="2780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yang </a:t>
            </a:r>
            <a:r>
              <a:rPr lang="en-US" dirty="0" err="1" smtClean="0"/>
              <a:t>mempunyai</a:t>
            </a:r>
            <a:r>
              <a:rPr lang="en-US" dirty="0" smtClean="0"/>
              <a:t> 2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104" name="TextBox 103"/>
          <p:cNvSpPr txBox="1"/>
          <p:nvPr/>
        </p:nvSpPr>
        <p:spPr>
          <a:xfrm>
            <a:off x="1406110" y="5492603"/>
            <a:ext cx="420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</a:t>
            </a:r>
            <a:r>
              <a:rPr lang="en-US" dirty="0" err="1" smtClean="0"/>
              <a:t>akan</a:t>
            </a:r>
            <a:r>
              <a:rPr lang="en-US" dirty="0" smtClean="0"/>
              <a:t> di </a:t>
            </a:r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(</a:t>
            </a:r>
            <a:r>
              <a:rPr lang="en-US" dirty="0" err="1" smtClean="0"/>
              <a:t>InsertFirst</a:t>
            </a:r>
            <a:r>
              <a:rPr lang="en-US" dirty="0" smtClean="0"/>
              <a:t>) </a:t>
            </a:r>
            <a:endParaRPr lang="en-GB" dirty="0"/>
          </a:p>
        </p:txBody>
      </p:sp>
      <p:sp>
        <p:nvSpPr>
          <p:cNvPr id="105" name="TextBox 104"/>
          <p:cNvSpPr txBox="1"/>
          <p:nvPr/>
        </p:nvSpPr>
        <p:spPr>
          <a:xfrm>
            <a:off x="4128264" y="4537576"/>
            <a:ext cx="196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Next(P)=First(L)</a:t>
            </a:r>
            <a:endParaRPr lang="en-GB" dirty="0"/>
          </a:p>
        </p:txBody>
      </p:sp>
      <p:sp>
        <p:nvSpPr>
          <p:cNvPr id="113" name="TextBox 112"/>
          <p:cNvSpPr txBox="1"/>
          <p:nvPr/>
        </p:nvSpPr>
        <p:spPr>
          <a:xfrm>
            <a:off x="2694653" y="3721623"/>
            <a:ext cx="258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Prev</a:t>
            </a:r>
            <a:r>
              <a:rPr lang="en-US" dirty="0" smtClean="0"/>
              <a:t>(First(L))=P</a:t>
            </a:r>
            <a:endParaRPr lang="en-GB" dirty="0"/>
          </a:p>
        </p:txBody>
      </p:sp>
      <p:sp>
        <p:nvSpPr>
          <p:cNvPr id="115" name="TextBox 114"/>
          <p:cNvSpPr txBox="1"/>
          <p:nvPr/>
        </p:nvSpPr>
        <p:spPr>
          <a:xfrm>
            <a:off x="1545825" y="3352520"/>
            <a:ext cx="117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First(L)=P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72911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animBg="1"/>
      <p:bldP spid="25" grpId="0" animBg="1"/>
      <p:bldP spid="31" grpId="0" animBg="1"/>
      <p:bldP spid="32" grpId="0" animBg="1"/>
      <p:bldP spid="33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52" grpId="0" animBg="1"/>
      <p:bldP spid="62" grpId="0" animBg="1"/>
      <p:bldP spid="93" grpId="0"/>
      <p:bldP spid="103" grpId="0"/>
      <p:bldP spid="103" grpId="1"/>
      <p:bldP spid="104" grpId="0"/>
      <p:bldP spid="104" grpId="1"/>
      <p:bldP spid="105" grpId="0"/>
      <p:bldP spid="105" grpId="1"/>
      <p:bldP spid="113" grpId="0"/>
      <p:bldP spid="113" grpId="1"/>
      <p:bldP spid="113" grpId="2"/>
      <p:bldP spid="1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FIRST</a:t>
            </a:r>
            <a:endParaRPr lang="en-GB" dirty="0"/>
          </a:p>
        </p:txBody>
      </p:sp>
      <p:pic>
        <p:nvPicPr>
          <p:cNvPr id="63" name="Content Placeholder 6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9527" y="795130"/>
            <a:ext cx="3147012" cy="29476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90333" y="3897855"/>
            <a:ext cx="673100" cy="882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463433" y="3897855"/>
            <a:ext cx="558800" cy="88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231533" y="3897855"/>
            <a:ext cx="558800" cy="88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666575" y="3897856"/>
            <a:ext cx="673100" cy="882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9339675" y="3897856"/>
            <a:ext cx="558800" cy="88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8139833" y="3897856"/>
            <a:ext cx="526742" cy="88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914092" y="3897856"/>
            <a:ext cx="673100" cy="882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3587192" y="3897856"/>
            <a:ext cx="558800" cy="88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355292" y="3897856"/>
            <a:ext cx="558800" cy="88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>
            <a:off x="4145991" y="3897855"/>
            <a:ext cx="1085542" cy="356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 Arrow 14"/>
          <p:cNvSpPr/>
          <p:nvPr/>
        </p:nvSpPr>
        <p:spPr>
          <a:xfrm>
            <a:off x="4145992" y="4373216"/>
            <a:ext cx="1085542" cy="4071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7038262" y="3897855"/>
            <a:ext cx="1085542" cy="356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Left Arrow 16"/>
          <p:cNvSpPr/>
          <p:nvPr/>
        </p:nvSpPr>
        <p:spPr>
          <a:xfrm>
            <a:off x="7038263" y="4373216"/>
            <a:ext cx="1085542" cy="4071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675770" y="2416221"/>
            <a:ext cx="1016000" cy="6130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</a:t>
            </a:r>
            <a:endParaRPr lang="en-GB" dirty="0"/>
          </a:p>
        </p:txBody>
      </p:sp>
      <p:cxnSp>
        <p:nvCxnSpPr>
          <p:cNvPr id="24" name="Straight Arrow Connector 23"/>
          <p:cNvCxnSpPr>
            <a:stCxn id="22" idx="2"/>
            <a:endCxn id="12" idx="1"/>
          </p:cNvCxnSpPr>
          <p:nvPr/>
        </p:nvCxnSpPr>
        <p:spPr>
          <a:xfrm>
            <a:off x="1183770" y="3029223"/>
            <a:ext cx="1171522" cy="130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94189" y="47802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2671519" y="510601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P=FIRST(L)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3016734" y="2704132"/>
            <a:ext cx="2731335" cy="6130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FIRST(L)=NEXT(FIRST(L))</a:t>
            </a:r>
            <a:endParaRPr lang="en-GB" dirty="0"/>
          </a:p>
        </p:txBody>
      </p:sp>
      <p:cxnSp>
        <p:nvCxnSpPr>
          <p:cNvPr id="34" name="Straight Arrow Connector 33"/>
          <p:cNvCxnSpPr>
            <a:stCxn id="22" idx="2"/>
          </p:cNvCxnSpPr>
          <p:nvPr/>
        </p:nvCxnSpPr>
        <p:spPr>
          <a:xfrm>
            <a:off x="1183770" y="3029223"/>
            <a:ext cx="4943113" cy="85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458282" y="4935349"/>
            <a:ext cx="2731335" cy="6130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PREV(FIRST(L))=NIL</a:t>
            </a:r>
            <a:endParaRPr lang="en-GB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3587191" y="3897855"/>
            <a:ext cx="534757" cy="882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328146" y="2859161"/>
            <a:ext cx="2731335" cy="6130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NEXT(P)=NIL</a:t>
            </a:r>
            <a:endParaRPr lang="en-GB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5247561" y="3897856"/>
            <a:ext cx="500507" cy="850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9339675" y="3897855"/>
            <a:ext cx="558800" cy="88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9339675" y="3897855"/>
            <a:ext cx="558800" cy="850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355292" y="3897855"/>
            <a:ext cx="558800" cy="850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1661" y="5750504"/>
            <a:ext cx="5407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Akan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terdepan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959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7" grpId="0" animBg="1"/>
      <p:bldP spid="22" grpId="0" animBg="1"/>
      <p:bldP spid="30" grpId="0"/>
      <p:bldP spid="30" grpId="1"/>
      <p:bldP spid="31" grpId="0"/>
      <p:bldP spid="31" grpId="1"/>
      <p:bldP spid="32" grpId="0" animBg="1"/>
      <p:bldP spid="32" grpId="1" animBg="1"/>
      <p:bldP spid="37" grpId="0" animBg="1"/>
      <p:bldP spid="37" grpId="1" animBg="1"/>
      <p:bldP spid="44" grpId="0" animBg="1"/>
      <p:bldP spid="44" grpId="1" animBg="1"/>
      <p:bldP spid="62" grpId="0"/>
      <p:bldP spid="6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INSERT LAST ?</a:t>
            </a:r>
          </a:p>
          <a:p>
            <a:pPr marL="0" indent="0">
              <a:buNone/>
            </a:pPr>
            <a:r>
              <a:rPr lang="en-US" sz="2800" dirty="0" smtClean="0"/>
              <a:t>INSERT AFTER ?</a:t>
            </a:r>
          </a:p>
          <a:p>
            <a:pPr marL="0" indent="0">
              <a:buNone/>
            </a:pPr>
            <a:r>
              <a:rPr lang="en-US" sz="2800" dirty="0" smtClean="0"/>
              <a:t>DELETE AFTER ?</a:t>
            </a:r>
          </a:p>
          <a:p>
            <a:pPr marL="0" indent="0">
              <a:buNone/>
            </a:pPr>
            <a:r>
              <a:rPr lang="en-US" sz="2800" dirty="0" smtClean="0"/>
              <a:t>DELETE LAST ?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PELAJARI PADA MODUL STRUKTUR DATA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xmlns="" val="128460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0917" y="1763023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 smtClean="0"/>
              <a:t>Ada </a:t>
            </a:r>
            <a:r>
              <a:rPr lang="en-US" sz="4400" dirty="0" err="1" smtClean="0"/>
              <a:t>Pertanyaan</a:t>
            </a:r>
            <a:r>
              <a:rPr lang="en-US" sz="4400" dirty="0" smtClean="0"/>
              <a:t> ?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xmlns="" val="401913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Sesi Bonus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026" name="Picture 2" descr="D:\Gambar\SD\tuga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724" y="1371600"/>
            <a:ext cx="6127784" cy="47385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1027" name="Picture 3" descr="D:\Gambar\SD\tugas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48104" y="1879716"/>
            <a:ext cx="5947954" cy="25311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Sesi Bonus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 descr="D:\Gambar\SD\tugas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930" y="791119"/>
            <a:ext cx="6446837" cy="57721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1250</TotalTime>
  <Words>191</Words>
  <Application>Microsoft Office PowerPoint</Application>
  <PresentationFormat>Custom</PresentationFormat>
  <Paragraphs>76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LIST DENGAN DOUBEL POINTER</vt:lpstr>
      <vt:lpstr>DEFINISI LIST DOUBLE POINTER</vt:lpstr>
      <vt:lpstr>REPRESENTASI LIST DOUBEL POINTER</vt:lpstr>
      <vt:lpstr>INSERT FIRST </vt:lpstr>
      <vt:lpstr>DELETE FIRST</vt:lpstr>
      <vt:lpstr> </vt:lpstr>
      <vt:lpstr>Slide 7</vt:lpstr>
      <vt:lpstr>Sesi Bonus</vt:lpstr>
      <vt:lpstr>Sesi Bonus</vt:lpstr>
      <vt:lpstr>Sesi Bonus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DOBEL POINTER</dc:title>
  <dc:creator>ryann</dc:creator>
  <cp:lastModifiedBy>ERWIN</cp:lastModifiedBy>
  <cp:revision>49</cp:revision>
  <dcterms:created xsi:type="dcterms:W3CDTF">2014-11-15T14:44:05Z</dcterms:created>
  <dcterms:modified xsi:type="dcterms:W3CDTF">2014-11-16T12:16:41Z</dcterms:modified>
</cp:coreProperties>
</file>