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4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D964-20D2-40EE-ABE6-505AAB0A7999}" type="datetimeFigureOut">
              <a:rPr lang="en-US" smtClean="0"/>
              <a:t>13/10/2014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9A92-4C9A-4D31-964E-ECC6954B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Pengulangan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r>
              <a:rPr lang="en-US" dirty="0" smtClean="0"/>
              <a:t>Ada </a:t>
            </a:r>
            <a:r>
              <a:rPr lang="en-US" smtClean="0"/>
              <a:t>di temporary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6123"/>
            <a:ext cx="10515600" cy="52508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&lt;=10)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udinus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4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..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 3" pitchFamily="18" charset="2"/>
              <a:buNone/>
            </a:pPr>
            <a:r>
              <a:rPr lang="en-US" altLang="en-US" dirty="0" smtClean="0"/>
              <a:t>Statement </a:t>
            </a:r>
            <a:r>
              <a:rPr lang="en-US" altLang="en-US" dirty="0" err="1" smtClean="0"/>
              <a:t>ini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melakukan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pengecekan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kondisi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akhir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blok</a:t>
            </a:r>
            <a:r>
              <a:rPr lang="en-US" altLang="en-US" dirty="0" smtClean="0"/>
              <a:t> statement. </a:t>
            </a:r>
            <a:r>
              <a:rPr lang="en-US" altLang="en-US" dirty="0" err="1" smtClean="0"/>
              <a:t>Pengulangan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dilakukan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kondisi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didalamnya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terpenuhi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Namun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kondisi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terpenuhi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pengulangan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</a:t>
            </a:r>
            <a:r>
              <a:rPr lang="en-US" altLang="en-US" dirty="0" smtClean="0"/>
              <a:t> proses minimal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dilakukan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kali</a:t>
            </a:r>
          </a:p>
          <a:p>
            <a:pPr>
              <a:buFont typeface="Wingdings 3" pitchFamily="18" charset="2"/>
              <a:buNone/>
            </a:pPr>
            <a:endParaRPr lang="en-US" altLang="en-US" dirty="0">
              <a:solidFill>
                <a:schemeClr val="accent1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en-US" dirty="0" smtClean="0">
              <a:solidFill>
                <a:schemeClr val="accent1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en-US" dirty="0" err="1" smtClean="0">
                <a:solidFill>
                  <a:schemeClr val="accent1"/>
                </a:solidFill>
              </a:rPr>
              <a:t>Batas_awal</a:t>
            </a:r>
            <a:r>
              <a:rPr lang="en-US" altLang="en-US" dirty="0" smtClean="0">
                <a:solidFill>
                  <a:schemeClr val="accent1"/>
                </a:solidFill>
              </a:rPr>
              <a:t>;</a:t>
            </a:r>
            <a:endParaRPr lang="id-ID" altLang="en-US" dirty="0">
              <a:solidFill>
                <a:schemeClr val="accent1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do</a:t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{</a:t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statement </a:t>
            </a:r>
            <a:r>
              <a:rPr lang="en-US" altLang="en-US" dirty="0" smtClean="0">
                <a:solidFill>
                  <a:schemeClr val="accent1"/>
                </a:solidFill>
              </a:rPr>
              <a:t>yang </a:t>
            </a:r>
            <a:r>
              <a:rPr lang="en-US" altLang="en-US" dirty="0" err="1" smtClean="0">
                <a:solidFill>
                  <a:schemeClr val="accent1"/>
                </a:solidFill>
              </a:rPr>
              <a:t>akan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err="1" smtClean="0">
                <a:solidFill>
                  <a:schemeClr val="accent1"/>
                </a:solidFill>
              </a:rPr>
              <a:t>diulang</a:t>
            </a:r>
            <a:r>
              <a:rPr lang="en-US" altLang="en-US" dirty="0" smtClean="0">
                <a:solidFill>
                  <a:schemeClr val="accent1"/>
                </a:solidFill>
              </a:rPr>
              <a:t>;</a:t>
            </a:r>
            <a:r>
              <a:rPr lang="en-US" altLang="en-US" dirty="0">
                <a:solidFill>
                  <a:schemeClr val="accent1"/>
                </a:solidFill>
              </a:rPr>
              <a:t/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counter;</a:t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}</a:t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while </a:t>
            </a:r>
            <a:r>
              <a:rPr lang="en-US" altLang="en-US" dirty="0" smtClean="0">
                <a:solidFill>
                  <a:schemeClr val="accent1"/>
                </a:solidFill>
              </a:rPr>
              <a:t>(</a:t>
            </a:r>
            <a:r>
              <a:rPr lang="en-US" altLang="en-US" dirty="0" err="1" smtClean="0">
                <a:solidFill>
                  <a:schemeClr val="accent1"/>
                </a:solidFill>
              </a:rPr>
              <a:t>batas_akhir</a:t>
            </a:r>
            <a:r>
              <a:rPr lang="en-US" altLang="en-US" dirty="0" smtClean="0">
                <a:solidFill>
                  <a:schemeClr val="accent1"/>
                </a:solidFill>
              </a:rPr>
              <a:t>);</a:t>
            </a:r>
            <a:endParaRPr lang="id-ID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6" y="2661138"/>
            <a:ext cx="10515600" cy="1956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 smtClean="0"/>
              <a:t>contoh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553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=0;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udinus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}while(</a:t>
            </a:r>
            <a:r>
              <a:rPr lang="en-US" dirty="0" err="1" smtClean="0"/>
              <a:t>i</a:t>
            </a:r>
            <a:r>
              <a:rPr lang="en-US" dirty="0" smtClean="0"/>
              <a:t>&lt;=10);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kalian minimal 10 </a:t>
            </a:r>
            <a:r>
              <a:rPr lang="en-US" dirty="0" smtClean="0"/>
              <a:t>kali</a:t>
            </a:r>
          </a:p>
          <a:p>
            <a:r>
              <a:rPr lang="en-US" dirty="0" smtClean="0"/>
              <a:t>2 4 6 8 10 12 14</a:t>
            </a:r>
          </a:p>
          <a:p>
            <a:r>
              <a:rPr lang="en-US" dirty="0" smtClean="0"/>
              <a:t>1 3 5 7 9 11</a:t>
            </a:r>
          </a:p>
        </p:txBody>
      </p:sp>
    </p:spTree>
    <p:extLst>
      <p:ext uri="{BB962C8B-B14F-4D97-AF65-F5344CB8AC3E}">
        <p14:creationId xmlns:p14="http://schemas.microsoft.com/office/powerpoint/2010/main" val="315187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“Salah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satu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kemampuan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computer yang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dapat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dimanfaatkan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adalah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mengulang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suatu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instruksi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bahkan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aksi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secara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berulang-ulang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performansi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yang </a:t>
            </a:r>
            <a:r>
              <a:rPr lang="en-US" sz="44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sama</a:t>
            </a:r>
            <a:r>
              <a:rPr lang="en-US" sz="44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endParaRPr lang="en-US" sz="4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Kondisi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yang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mengakibatkan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pengulangan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berhenti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Badan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pengulangan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akshi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yang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harus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diulang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selama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kondisi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yang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ditentukan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masih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dipenuhi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…</a:t>
            </a:r>
          </a:p>
          <a:p>
            <a:r>
              <a:rPr lang="en-US" dirty="0"/>
              <a:t>Do … </a:t>
            </a:r>
            <a:r>
              <a:rPr lang="en-US" dirty="0" smtClean="0"/>
              <a:t>while</a:t>
            </a:r>
          </a:p>
          <a:p>
            <a:r>
              <a:rPr lang="en-US" dirty="0"/>
              <a:t>While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jumlahnya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 3" pitchFamily="18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for </a:t>
            </a:r>
            <a:r>
              <a:rPr lang="en-US" altLang="en-US" dirty="0" smtClean="0">
                <a:solidFill>
                  <a:schemeClr val="accent1"/>
                </a:solidFill>
              </a:rPr>
              <a:t>(</a:t>
            </a:r>
            <a:r>
              <a:rPr lang="en-US" altLang="en-US" dirty="0" err="1" smtClean="0">
                <a:solidFill>
                  <a:schemeClr val="accent1"/>
                </a:solidFill>
              </a:rPr>
              <a:t>batas</a:t>
            </a:r>
            <a:r>
              <a:rPr lang="en-US" altLang="en-US" dirty="0" err="1">
                <a:solidFill>
                  <a:schemeClr val="accent1"/>
                </a:solidFill>
              </a:rPr>
              <a:t>_</a:t>
            </a:r>
            <a:r>
              <a:rPr lang="en-US" altLang="en-US" dirty="0" err="1" smtClean="0">
                <a:solidFill>
                  <a:schemeClr val="accent1"/>
                </a:solidFill>
              </a:rPr>
              <a:t>awal</a:t>
            </a:r>
            <a:r>
              <a:rPr lang="en-US" altLang="en-US" dirty="0" smtClean="0">
                <a:solidFill>
                  <a:schemeClr val="accent1"/>
                </a:solidFill>
              </a:rPr>
              <a:t>;</a:t>
            </a:r>
            <a:r>
              <a:rPr lang="en-US" altLang="en-US" dirty="0">
                <a:solidFill>
                  <a:schemeClr val="accent1"/>
                </a:solidFill>
              </a:rPr>
              <a:t> </a:t>
            </a:r>
            <a:r>
              <a:rPr lang="en-US" altLang="en-US" dirty="0" err="1" smtClean="0">
                <a:solidFill>
                  <a:schemeClr val="accent1"/>
                </a:solidFill>
              </a:rPr>
              <a:t>batas</a:t>
            </a:r>
            <a:r>
              <a:rPr lang="en-US" altLang="en-US" dirty="0" err="1">
                <a:solidFill>
                  <a:schemeClr val="accent1"/>
                </a:solidFill>
              </a:rPr>
              <a:t>_</a:t>
            </a:r>
            <a:r>
              <a:rPr lang="en-US" altLang="en-US" dirty="0" err="1" smtClean="0">
                <a:solidFill>
                  <a:schemeClr val="accent1"/>
                </a:solidFill>
              </a:rPr>
              <a:t>akhir</a:t>
            </a:r>
            <a:r>
              <a:rPr lang="en-US" altLang="en-US" dirty="0" smtClean="0">
                <a:solidFill>
                  <a:schemeClr val="accent1"/>
                </a:solidFill>
              </a:rPr>
              <a:t>;</a:t>
            </a:r>
            <a:r>
              <a:rPr lang="en-US" altLang="en-US" dirty="0">
                <a:solidFill>
                  <a:schemeClr val="accent1"/>
                </a:solidFill>
              </a:rPr>
              <a:t> counter)</a:t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{</a:t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         statement </a:t>
            </a:r>
            <a:r>
              <a:rPr lang="en-US" altLang="en-US" dirty="0" smtClean="0">
                <a:solidFill>
                  <a:schemeClr val="accent1"/>
                </a:solidFill>
              </a:rPr>
              <a:t>yang </a:t>
            </a:r>
            <a:r>
              <a:rPr lang="en-US" altLang="en-US" dirty="0" err="1" smtClean="0">
                <a:solidFill>
                  <a:schemeClr val="accent1"/>
                </a:solidFill>
              </a:rPr>
              <a:t>akan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err="1" smtClean="0">
                <a:solidFill>
                  <a:schemeClr val="accent1"/>
                </a:solidFill>
              </a:rPr>
              <a:t>diulang</a:t>
            </a:r>
            <a:r>
              <a:rPr lang="en-US" altLang="en-US" dirty="0" smtClean="0">
                <a:solidFill>
                  <a:schemeClr val="accent1"/>
                </a:solidFill>
              </a:rPr>
              <a:t>;</a:t>
            </a:r>
            <a:r>
              <a:rPr lang="en-US" altLang="en-US" dirty="0">
                <a:solidFill>
                  <a:schemeClr val="accent1"/>
                </a:solidFill>
              </a:rPr>
              <a:t/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}</a:t>
            </a:r>
            <a:endParaRPr lang="id-ID" alt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*Counter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(increment),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(decrement)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6" y="2661138"/>
            <a:ext cx="10515600" cy="1956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 smtClean="0"/>
              <a:t>contoh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260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7" y="1805355"/>
            <a:ext cx="10515600" cy="211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 smtClean="0"/>
              <a:t>For(</a:t>
            </a:r>
            <a:r>
              <a:rPr lang="en-US" sz="3200" dirty="0" err="1" smtClean="0"/>
              <a:t>i</a:t>
            </a:r>
            <a:r>
              <a:rPr lang="en-US" sz="3200" dirty="0" smtClean="0"/>
              <a:t> = 0; </a:t>
            </a:r>
            <a:r>
              <a:rPr lang="en-US" sz="3200" dirty="0" err="1" smtClean="0"/>
              <a:t>i</a:t>
            </a:r>
            <a:r>
              <a:rPr lang="en-US" sz="3200" dirty="0" smtClean="0"/>
              <a:t>&lt;=10; </a:t>
            </a:r>
            <a:r>
              <a:rPr lang="en-US" sz="3200" dirty="0" err="1" smtClean="0"/>
              <a:t>i</a:t>
            </a:r>
            <a:r>
              <a:rPr lang="en-US" sz="3200" dirty="0" smtClean="0"/>
              <a:t>++)</a:t>
            </a:r>
          </a:p>
          <a:p>
            <a:pPr marL="0" indent="0">
              <a:buNone/>
            </a:pPr>
            <a:r>
              <a:rPr lang="en-US" sz="3200" dirty="0" smtClean="0"/>
              <a:t>{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</a:t>
            </a:r>
            <a:r>
              <a:rPr lang="en-US" sz="3200" dirty="0" err="1" smtClean="0"/>
              <a:t>aku</a:t>
            </a:r>
            <a:r>
              <a:rPr lang="en-US" sz="3200" dirty="0" smtClean="0"/>
              <a:t> </a:t>
            </a:r>
            <a:r>
              <a:rPr lang="en-US" sz="3200" dirty="0" err="1" smtClean="0"/>
              <a:t>cinta</a:t>
            </a:r>
            <a:r>
              <a:rPr lang="en-US" sz="3200" dirty="0" smtClean="0"/>
              <a:t> </a:t>
            </a:r>
            <a:r>
              <a:rPr lang="en-US" sz="3200" dirty="0" err="1" smtClean="0"/>
              <a:t>udinus</a:t>
            </a:r>
            <a:r>
              <a:rPr lang="en-US" sz="3200" dirty="0" smtClean="0"/>
              <a:t>”);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3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en-US" dirty="0" smtClean="0"/>
              <a:t>Statement </a:t>
            </a:r>
            <a:r>
              <a:rPr lang="en-US" altLang="en-US" dirty="0" err="1" smtClean="0"/>
              <a:t>ini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melakukan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pengecekan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awal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blok</a:t>
            </a:r>
            <a:r>
              <a:rPr lang="en-US" altLang="en-US" dirty="0" smtClean="0"/>
              <a:t> statement(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while). </a:t>
            </a:r>
            <a:r>
              <a:rPr lang="en-US" altLang="en-US" dirty="0" err="1" smtClean="0"/>
              <a:t>Pengulangan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dilakukan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kondisi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didefinisikan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didalamnya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terpenuhi</a:t>
            </a:r>
            <a:r>
              <a:rPr lang="en-US" altLang="en-US" dirty="0" smtClean="0"/>
              <a:t>.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bila</a:t>
            </a:r>
            <a:r>
              <a:rPr lang="en-US" altLang="en-US" dirty="0"/>
              <a:t> </a:t>
            </a:r>
            <a:r>
              <a:rPr lang="en-US" altLang="en-US" dirty="0" err="1"/>
              <a:t>kondisi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terpenuhi</a:t>
            </a:r>
            <a:r>
              <a:rPr lang="en-US" altLang="en-US" dirty="0"/>
              <a:t>,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pengulangan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 smtClean="0"/>
              <a:t>maka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pernah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dieksekusi</a:t>
            </a:r>
            <a:r>
              <a:rPr lang="en-US" altLang="en-US" dirty="0" smtClean="0"/>
              <a:t> program.</a:t>
            </a:r>
            <a:endParaRPr lang="en-US" altLang="en-US" dirty="0"/>
          </a:p>
          <a:p>
            <a:pPr>
              <a:buFont typeface="Wingdings 3" pitchFamily="18" charset="2"/>
              <a:buNone/>
            </a:pPr>
            <a:endParaRPr lang="en-US" altLang="en-US" dirty="0" smtClean="0"/>
          </a:p>
          <a:p>
            <a:pPr>
              <a:buFont typeface="Wingdings 3" pitchFamily="18" charset="2"/>
              <a:buNone/>
            </a:pPr>
            <a:endParaRPr lang="en-US" altLang="en-US" dirty="0">
              <a:solidFill>
                <a:schemeClr val="accent1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en-US" dirty="0" err="1" smtClean="0">
                <a:solidFill>
                  <a:schemeClr val="accent1"/>
                </a:solidFill>
              </a:rPr>
              <a:t>Batas_awal</a:t>
            </a:r>
            <a:r>
              <a:rPr lang="en-US" altLang="en-US" dirty="0" smtClean="0">
                <a:solidFill>
                  <a:schemeClr val="accent1"/>
                </a:solidFill>
              </a:rPr>
              <a:t>;</a:t>
            </a:r>
            <a:endParaRPr lang="id-ID" altLang="en-US" dirty="0">
              <a:solidFill>
                <a:schemeClr val="accent1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while </a:t>
            </a:r>
            <a:r>
              <a:rPr lang="en-US" altLang="en-US" dirty="0" smtClean="0">
                <a:solidFill>
                  <a:schemeClr val="accent1"/>
                </a:solidFill>
              </a:rPr>
              <a:t>(</a:t>
            </a:r>
            <a:r>
              <a:rPr lang="en-US" altLang="en-US" dirty="0" err="1" smtClean="0">
                <a:solidFill>
                  <a:schemeClr val="accent1"/>
                </a:solidFill>
              </a:rPr>
              <a:t>batas_akhir</a:t>
            </a:r>
            <a:r>
              <a:rPr lang="en-US" altLang="en-US" dirty="0" smtClean="0">
                <a:solidFill>
                  <a:schemeClr val="accent1"/>
                </a:solidFill>
              </a:rPr>
              <a:t>/</a:t>
            </a:r>
            <a:r>
              <a:rPr lang="en-US" altLang="en-US" dirty="0" err="1" smtClean="0">
                <a:solidFill>
                  <a:schemeClr val="accent1"/>
                </a:solidFill>
              </a:rPr>
              <a:t>kondisi</a:t>
            </a:r>
            <a:r>
              <a:rPr lang="en-US" altLang="en-US" dirty="0" smtClean="0">
                <a:solidFill>
                  <a:schemeClr val="accent1"/>
                </a:solidFill>
              </a:rPr>
              <a:t>)</a:t>
            </a:r>
            <a:r>
              <a:rPr lang="en-US" altLang="en-US" dirty="0">
                <a:solidFill>
                  <a:schemeClr val="accent1"/>
                </a:solidFill>
              </a:rPr>
              <a:t/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{</a:t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statement </a:t>
            </a:r>
            <a:r>
              <a:rPr lang="en-US" altLang="en-US" dirty="0" smtClean="0">
                <a:solidFill>
                  <a:schemeClr val="accent1"/>
                </a:solidFill>
              </a:rPr>
              <a:t>yang </a:t>
            </a:r>
            <a:r>
              <a:rPr lang="en-US" altLang="en-US" dirty="0" err="1" smtClean="0">
                <a:solidFill>
                  <a:schemeClr val="accent1"/>
                </a:solidFill>
              </a:rPr>
              <a:t>akan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err="1" smtClean="0">
                <a:solidFill>
                  <a:schemeClr val="accent1"/>
                </a:solidFill>
              </a:rPr>
              <a:t>diulang</a:t>
            </a:r>
            <a:r>
              <a:rPr lang="en-US" altLang="en-US" dirty="0" smtClean="0">
                <a:solidFill>
                  <a:schemeClr val="accent1"/>
                </a:solidFill>
              </a:rPr>
              <a:t>;</a:t>
            </a:r>
            <a:r>
              <a:rPr lang="en-US" altLang="en-US" dirty="0">
                <a:solidFill>
                  <a:schemeClr val="accent1"/>
                </a:solidFill>
              </a:rPr>
              <a:t/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counter;</a:t>
            </a:r>
            <a:br>
              <a:rPr lang="en-US" altLang="en-US" dirty="0">
                <a:solidFill>
                  <a:schemeClr val="accent1"/>
                </a:solidFill>
              </a:rPr>
            </a:br>
            <a:r>
              <a:rPr lang="en-US" altLang="en-US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6" y="2661138"/>
            <a:ext cx="10515600" cy="1956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 smtClean="0"/>
              <a:t>contoh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435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215</Words>
  <Application>Microsoft Office PowerPoint</Application>
  <PresentationFormat>Custom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Pengulangan</vt:lpstr>
      <vt:lpstr>PowerPoint Presentation</vt:lpstr>
      <vt:lpstr>Pengulangan terdiri dari :</vt:lpstr>
      <vt:lpstr>Macam macam perulangan</vt:lpstr>
      <vt:lpstr>For()</vt:lpstr>
      <vt:lpstr>PowerPoint Presentation</vt:lpstr>
      <vt:lpstr>PowerPoint Presentation</vt:lpstr>
      <vt:lpstr>While</vt:lpstr>
      <vt:lpstr>PowerPoint Presentation</vt:lpstr>
      <vt:lpstr>PowerPoint Presentation</vt:lpstr>
      <vt:lpstr>Do .. While</vt:lpstr>
      <vt:lpstr>PowerPoint Presentation</vt:lpstr>
      <vt:lpstr>PowerPoint Presentation</vt:lpstr>
      <vt:lpstr>Contoh 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Pengulangan</dc:title>
  <dc:creator>AMZ</dc:creator>
  <cp:lastModifiedBy>Labdas</cp:lastModifiedBy>
  <cp:revision>7</cp:revision>
  <dcterms:created xsi:type="dcterms:W3CDTF">2014-10-12T18:18:50Z</dcterms:created>
  <dcterms:modified xsi:type="dcterms:W3CDTF">2014-10-13T03:00:45Z</dcterms:modified>
</cp:coreProperties>
</file>