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5362-28C7-4E38-A6EA-56507B3A25CF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2542-393B-4D45-A6E0-C18510F7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5362-28C7-4E38-A6EA-56507B3A25CF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2542-393B-4D45-A6E0-C18510F7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3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5362-28C7-4E38-A6EA-56507B3A25CF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2542-393B-4D45-A6E0-C18510F7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5362-28C7-4E38-A6EA-56507B3A25CF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2542-393B-4D45-A6E0-C18510F7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7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5362-28C7-4E38-A6EA-56507B3A25CF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2542-393B-4D45-A6E0-C18510F7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5362-28C7-4E38-A6EA-56507B3A25CF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2542-393B-4D45-A6E0-C18510F7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5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5362-28C7-4E38-A6EA-56507B3A25CF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2542-393B-4D45-A6E0-C18510F7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0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5362-28C7-4E38-A6EA-56507B3A25CF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2542-393B-4D45-A6E0-C18510F7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9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5362-28C7-4E38-A6EA-56507B3A25CF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2542-393B-4D45-A6E0-C18510F7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2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5362-28C7-4E38-A6EA-56507B3A25CF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2542-393B-4D45-A6E0-C18510F7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5362-28C7-4E38-A6EA-56507B3A25CF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2542-393B-4D45-A6E0-C18510F7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4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B5362-28C7-4E38-A6EA-56507B3A25CF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2542-393B-4D45-A6E0-C18510F7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</a:t>
            </a:r>
            <a:r>
              <a:rPr lang="en-US" dirty="0" err="1" smtClean="0"/>
              <a:t>pdp</a:t>
            </a:r>
            <a:r>
              <a:rPr lang="en-US" dirty="0" smtClean="0"/>
              <a:t> 04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6 di </a:t>
            </a:r>
            <a:r>
              <a:rPr lang="en-US" dirty="0" err="1" smtClean="0"/>
              <a:t>WebMaster</a:t>
            </a:r>
            <a:endParaRPr lang="en-US" dirty="0" smtClean="0"/>
          </a:p>
          <a:p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format </a:t>
            </a:r>
            <a:r>
              <a:rPr lang="en-US" dirty="0" smtClean="0"/>
              <a:t>a1114xxxxx.rar</a:t>
            </a:r>
          </a:p>
          <a:p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pukul</a:t>
            </a:r>
            <a:r>
              <a:rPr lang="en-US" dirty="0" smtClean="0"/>
              <a:t> 9.00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Kerjakan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slide </a:t>
            </a:r>
            <a:r>
              <a:rPr lang="en-US" dirty="0" err="1" smtClean="0"/>
              <a:t>ini</a:t>
            </a:r>
            <a:endParaRPr lang="en-US" dirty="0" smtClean="0"/>
          </a:p>
          <a:p>
            <a:r>
              <a:rPr lang="en-US" dirty="0" smtClean="0"/>
              <a:t>Baca </a:t>
            </a:r>
            <a:r>
              <a:rPr lang="en-US" dirty="0" err="1" smtClean="0"/>
              <a:t>referensi</a:t>
            </a:r>
            <a:r>
              <a:rPr lang="en-US" dirty="0"/>
              <a:t> </a:t>
            </a:r>
            <a:r>
              <a:rPr lang="en-US" dirty="0" smtClean="0"/>
              <a:t>diktat_procedural.pdf </a:t>
            </a:r>
            <a:r>
              <a:rPr lang="en-US" dirty="0" err="1" smtClean="0"/>
              <a:t>halaman</a:t>
            </a:r>
            <a:r>
              <a:rPr lang="en-US" dirty="0" smtClean="0"/>
              <a:t> 84 – 90</a:t>
            </a:r>
          </a:p>
          <a:p>
            <a:r>
              <a:rPr lang="en-US" dirty="0" err="1" smtClean="0"/>
              <a:t>Tanyakan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menurut</a:t>
            </a:r>
            <a:r>
              <a:rPr lang="en-US" dirty="0" smtClean="0"/>
              <a:t> kalian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mengerti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77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:3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Ibu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,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dibuka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mengadakan</a:t>
            </a:r>
            <a:r>
              <a:rPr lang="en-US" dirty="0" smtClean="0"/>
              <a:t> promo,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diminta</a:t>
            </a:r>
            <a:r>
              <a:rPr lang="en-US" dirty="0" smtClean="0"/>
              <a:t> </a:t>
            </a:r>
            <a:r>
              <a:rPr lang="en-US" dirty="0" err="1" smtClean="0"/>
              <a:t>tolong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ibu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catatannya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beli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 pack, gratis </a:t>
            </a:r>
            <a:r>
              <a:rPr lang="en-US" dirty="0" err="1" smtClean="0"/>
              <a:t>penghapus</a:t>
            </a:r>
            <a:r>
              <a:rPr lang="en-US" dirty="0" smtClean="0"/>
              <a:t> 2 </a:t>
            </a:r>
            <a:r>
              <a:rPr lang="en-US" dirty="0" err="1" smtClean="0"/>
              <a:t>biji</a:t>
            </a:r>
            <a:endParaRPr lang="en-US" dirty="0" smtClean="0"/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beli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10 pack, gratis </a:t>
            </a:r>
            <a:r>
              <a:rPr lang="en-US" dirty="0" err="1" smtClean="0"/>
              <a:t>bolpen</a:t>
            </a:r>
            <a:r>
              <a:rPr lang="en-US" dirty="0" smtClean="0"/>
              <a:t> 1 pack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beli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20 </a:t>
            </a:r>
            <a:r>
              <a:rPr lang="en-US" dirty="0" err="1" smtClean="0"/>
              <a:t>pak</a:t>
            </a:r>
            <a:r>
              <a:rPr lang="en-US" dirty="0" smtClean="0"/>
              <a:t>, gratis </a:t>
            </a:r>
            <a:r>
              <a:rPr lang="en-US" dirty="0" err="1" smtClean="0"/>
              <a:t>spidol</a:t>
            </a:r>
            <a:r>
              <a:rPr lang="en-US" dirty="0" smtClean="0"/>
              <a:t> 1 pack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beli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50 </a:t>
            </a:r>
            <a:r>
              <a:rPr lang="en-US" dirty="0" err="1" smtClean="0"/>
              <a:t>pak</a:t>
            </a:r>
            <a:r>
              <a:rPr lang="en-US" dirty="0" smtClean="0"/>
              <a:t>, gratis </a:t>
            </a:r>
            <a:r>
              <a:rPr lang="en-US" dirty="0" err="1" smtClean="0"/>
              <a:t>buku</a:t>
            </a:r>
            <a:r>
              <a:rPr lang="en-US" dirty="0" smtClean="0"/>
              <a:t> 2 pack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26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6510"/>
            <a:ext cx="10515600" cy="54504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Soal</a:t>
            </a:r>
            <a:r>
              <a:rPr lang="en-US" dirty="0" smtClean="0"/>
              <a:t>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Buatlah</a:t>
            </a:r>
            <a:r>
              <a:rPr lang="en-US" dirty="0" smtClean="0"/>
              <a:t> program </a:t>
            </a:r>
            <a:r>
              <a:rPr lang="en-US" dirty="0" err="1" smtClean="0"/>
              <a:t>pendeteksi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&lt; 50 kg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kurus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&lt; 150 </a:t>
            </a:r>
            <a:r>
              <a:rPr lang="en-US" dirty="0" err="1" smtClean="0"/>
              <a:t>maka</a:t>
            </a:r>
            <a:r>
              <a:rPr lang="en-US" dirty="0" smtClean="0"/>
              <a:t> ideal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150 – 160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ideal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&gt; 160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ideal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50 – 70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&lt; 150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ideal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150 – 160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ideal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&gt; 160 </a:t>
            </a:r>
            <a:r>
              <a:rPr lang="en-US" dirty="0" err="1" smtClean="0"/>
              <a:t>maka</a:t>
            </a:r>
            <a:r>
              <a:rPr lang="en-US" dirty="0" smtClean="0"/>
              <a:t> ideal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70 – 100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gemuk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&lt; 150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ideal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150 – 160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/>
              <a:t>ideal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&gt; 160 </a:t>
            </a:r>
            <a:r>
              <a:rPr lang="en-US" smtClean="0"/>
              <a:t>maka </a:t>
            </a:r>
            <a:r>
              <a:rPr lang="en-US" dirty="0"/>
              <a:t>ideal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991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dikumpulkan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, </a:t>
            </a:r>
            <a:r>
              <a:rPr lang="en-US" dirty="0" err="1" smtClean="0"/>
              <a:t>kerjakan</a:t>
            </a:r>
            <a:r>
              <a:rPr lang="en-US" dirty="0" smtClean="0"/>
              <a:t> </a:t>
            </a:r>
            <a:r>
              <a:rPr lang="en-US" dirty="0" err="1" smtClean="0"/>
              <a:t>pdp</a:t>
            </a:r>
            <a:r>
              <a:rPr lang="en-US" dirty="0" smtClean="0"/>
              <a:t> 05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per </a:t>
            </a:r>
            <a:r>
              <a:rPr lang="en-US" dirty="0" err="1" smtClean="0"/>
              <a:t>soal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coding.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155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Pertemuan 6</vt:lpstr>
      <vt:lpstr>Tugas 1</vt:lpstr>
      <vt:lpstr>Tugas 2</vt:lpstr>
      <vt:lpstr>Soal pemahaman :3</vt:lpstr>
      <vt:lpstr>PowerPoint Presentation</vt:lpstr>
      <vt:lpstr>Tugas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6</dc:title>
  <dc:creator>AMZ</dc:creator>
  <cp:lastModifiedBy>Labdas</cp:lastModifiedBy>
  <cp:revision>6</cp:revision>
  <dcterms:created xsi:type="dcterms:W3CDTF">2014-10-12T17:58:11Z</dcterms:created>
  <dcterms:modified xsi:type="dcterms:W3CDTF">2014-10-13T02:17:30Z</dcterms:modified>
</cp:coreProperties>
</file>