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27" r:id="rId4"/>
    <p:sldId id="333" r:id="rId5"/>
    <p:sldId id="329" r:id="rId6"/>
    <p:sldId id="330" r:id="rId7"/>
    <p:sldId id="332" r:id="rId8"/>
    <p:sldId id="33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B"/>
    <a:srgbClr val="FFFF61"/>
    <a:srgbClr val="B855D3"/>
    <a:srgbClr val="AC38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</a:t>
            </a:r>
            <a:r>
              <a:rPr lang="id-ID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11</a:t>
            </a:r>
            <a:endParaRPr lang="en-US" sz="6000" dirty="0" smtClean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38981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id-ID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Upload PDP 7 di Pertemuan 10</a:t>
            </a:r>
            <a:br>
              <a:rPr lang="id-ID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Seperti biasa ya bikin Project baru di code Block</a:t>
            </a:r>
            <a:br>
              <a:rPr lang="id-ID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id-ID" sz="5400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Beri Nama Pertemuan 10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718648" y="4007224"/>
            <a:ext cx="1974197" cy="86244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1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74812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HOT TOPIC - 1</a:t>
            </a:r>
            <a:b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>
                <a:latin typeface="Britannic Bold" panose="020B0903060703020204" pitchFamily="34" charset="0"/>
              </a:rPr>
              <a:t/>
            </a:r>
            <a:br>
              <a:rPr lang="en-US" sz="5400" dirty="0">
                <a:latin typeface="Britannic Bold" panose="020B0903060703020204" pitchFamily="34" charset="0"/>
              </a:rPr>
            </a:br>
            <a:r>
              <a:rPr lang="en-US" sz="60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PROSEDUR dan POINTER.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718648" y="4007224"/>
            <a:ext cx="1974197" cy="86244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Ilustrasi </a:t>
            </a:r>
            <a:r>
              <a:rPr lang="en-US" dirty="0" err="1" smtClean="0">
                <a:latin typeface="Britannic Bold" panose="020B0903060703020204" pitchFamily="34" charset="0"/>
              </a:rPr>
              <a:t>Penggunaan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Pointer</a:t>
            </a:r>
            <a:r>
              <a:rPr lang="id-ID" dirty="0" smtClean="0">
                <a:latin typeface="Britannic Bold" panose="020B0903060703020204" pitchFamily="34" charset="0"/>
              </a:rPr>
              <a:t>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Nobita</a:t>
            </a: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ingin mengirimkan surat berisi uang ke </a:t>
            </a:r>
            <a:r>
              <a:rPr lang="id-ID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rumah Shizuka</a:t>
            </a: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Nobita memberikan pesannya kepada Tukang Pos ,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Si Tukang pos sudah mengetahui alamat rumahnya shizuka.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id-ID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Tukang Pos </a:t>
            </a: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 diilustrasikan sebagai </a:t>
            </a:r>
            <a:r>
              <a:rPr lang="id-ID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bertugas mengirimkan sebuah nilai ke variabel tertentu melalui </a:t>
            </a:r>
            <a:r>
              <a:rPr lang="id-ID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alamatnya.</a:t>
            </a:r>
            <a:endParaRPr lang="en-US" b="1" u="sng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7" y="4177225"/>
            <a:ext cx="1228724" cy="1646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94" y="4157535"/>
            <a:ext cx="1392009" cy="1488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1" y="3311680"/>
            <a:ext cx="1051674" cy="158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403" y="4822239"/>
            <a:ext cx="700434" cy="8235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20951" y="3587517"/>
            <a:ext cx="3841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 rumah = AFF2314.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439" y="4901651"/>
            <a:ext cx="1982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Pengirim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72483" y="3772183"/>
            <a:ext cx="149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100.000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9142" y="5828530"/>
            <a:ext cx="202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8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*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tukangPos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 flipV="1">
            <a:off x="5970494" y="5091288"/>
            <a:ext cx="2812262" cy="417689"/>
          </a:xfrm>
          <a:prstGeom prst="curvedConnector3">
            <a:avLst>
              <a:gd name="adj1" fmla="val 479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2529186" y="4106665"/>
            <a:ext cx="1874152" cy="1255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05891" y="4681167"/>
            <a:ext cx="177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id-ID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AFF2314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0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Ilustrasi </a:t>
            </a:r>
            <a:r>
              <a:rPr lang="en-US" dirty="0" err="1" smtClean="0">
                <a:latin typeface="Britannic Bold" panose="020B0903060703020204" pitchFamily="34" charset="0"/>
              </a:rPr>
              <a:t>Penggunaan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Pointer</a:t>
            </a:r>
            <a:r>
              <a:rPr lang="id-ID" dirty="0" smtClean="0">
                <a:latin typeface="Britannic Bold" panose="020B0903060703020204" pitchFamily="34" charset="0"/>
              </a:rPr>
              <a:t>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Pointer secara umum berfungsi sebagai penunjuk alamat pada sebuah variabel.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pointer tersebut dapat digunakan untuk memberikan nilai melalui perantara variabel pointer dengan cara mengakses alamat variabel yang dituju,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1" y="2942348"/>
            <a:ext cx="7871375" cy="33188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Penggunan Pointer Pada Prosedur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Pointer juga bisa digunakan pada prosesdur untuk mengirimkan hasil perhitungan suatu nilai , jika pada fungsi nilai tersebut langsung dikembalikan pada fungsi tersebut. Namun berbeda dengan prosedur.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Pada prosedur membutuhkan variabel pointer sebagai penunjuk alamat memori variabel yang inngin dikirmkan nilainya.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03" y="3367014"/>
            <a:ext cx="4760013" cy="8643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3367014"/>
            <a:ext cx="6596197" cy="28427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560" y="4538281"/>
            <a:ext cx="4746500" cy="8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93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176" y="174812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HOT TOPIC - 2</a:t>
            </a:r>
            <a:b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>
                <a:latin typeface="Britannic Bold" panose="020B0903060703020204" pitchFamily="34" charset="0"/>
              </a:rPr>
              <a:t/>
            </a:r>
            <a:br>
              <a:rPr lang="en-US" sz="5400" dirty="0">
                <a:latin typeface="Britannic Bold" panose="020B0903060703020204" pitchFamily="34" charset="0"/>
              </a:rPr>
            </a:br>
            <a:r>
              <a:rPr lang="en-US" sz="60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SOAL PEMAHAMAN.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718648" y="4007224"/>
            <a:ext cx="1974197" cy="86244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id-ID" dirty="0" smtClean="0">
                <a:latin typeface="Britannic Bold" panose="020B0903060703020204" pitchFamily="34" charset="0"/>
              </a:rPr>
              <a:t>Soal Pemahaman – Pangkat Negatif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contoh problem yang sudah diberikan tadi , modifikasilah fungsi tersebut sehingga bisa menerima inputan pangkat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NEGATIF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dan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Angka desimal / pecahan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Pangkat negatif akan memberikan hasil kebalikan dari pangkat positif , contoh 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Pangkat (2 , 3)	= 8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Pangkat (2, -3)	= 1/8	= 0.125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Pangkat (3, 4)		= 81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Pangkat (3,-4)		= 0.1234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79" y="4007425"/>
            <a:ext cx="4556918" cy="20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234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Upload PDP 7 di Pertemuan 10 Seperti biasa ya bikin Project baru di code Block Beri Nama Pertemuan 10</vt:lpstr>
      <vt:lpstr>HOT TOPIC - 1  PROSEDUR dan POINTER.</vt:lpstr>
      <vt:lpstr>Ilustrasi Penggunaan Pointer - 1</vt:lpstr>
      <vt:lpstr>Ilustrasi Penggunaan Pointer - 2</vt:lpstr>
      <vt:lpstr>Penggunan Pointer Pada Prosedur</vt:lpstr>
      <vt:lpstr>HOT TOPIC - 2  SOAL PEMAHAMAN.</vt:lpstr>
      <vt:lpstr>Soal Pemahaman – Pangkat Negatif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622</cp:revision>
  <dcterms:created xsi:type="dcterms:W3CDTF">2015-09-16T16:43:49Z</dcterms:created>
  <dcterms:modified xsi:type="dcterms:W3CDTF">2015-12-03T09:32:17Z</dcterms:modified>
</cp:coreProperties>
</file>