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69" r:id="rId17"/>
    <p:sldId id="272" r:id="rId18"/>
    <p:sldId id="278" r:id="rId19"/>
    <p:sldId id="273" r:id="rId20"/>
    <p:sldId id="279" r:id="rId21"/>
    <p:sldId id="280" r:id="rId22"/>
    <p:sldId id="274" r:id="rId23"/>
    <p:sldId id="275" r:id="rId24"/>
    <p:sldId id="276" r:id="rId25"/>
    <p:sldId id="277" r:id="rId26"/>
    <p:sldId id="281" r:id="rId27"/>
    <p:sldId id="282" r:id="rId28"/>
    <p:sldId id="283" r:id="rId29"/>
    <p:sldId id="284" r:id="rId30"/>
    <p:sldId id="285" r:id="rId31"/>
    <p:sldId id="287" r:id="rId32"/>
    <p:sldId id="286" r:id="rId33"/>
    <p:sldId id="288" r:id="rId34"/>
    <p:sldId id="289" r:id="rId35"/>
    <p:sldId id="290" r:id="rId36"/>
    <p:sldId id="291" r:id="rId37"/>
    <p:sldId id="292" r:id="rId38"/>
    <p:sldId id="294" r:id="rId39"/>
    <p:sldId id="293" r:id="rId40"/>
    <p:sldId id="295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0B73F8D-91A7-47E7-B5EF-7A172A2A14E0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70"/>
            <p14:sldId id="271"/>
            <p14:sldId id="269"/>
            <p14:sldId id="272"/>
            <p14:sldId id="278"/>
            <p14:sldId id="273"/>
            <p14:sldId id="279"/>
            <p14:sldId id="280"/>
            <p14:sldId id="274"/>
            <p14:sldId id="275"/>
            <p14:sldId id="276"/>
            <p14:sldId id="277"/>
            <p14:sldId id="281"/>
            <p14:sldId id="282"/>
            <p14:sldId id="283"/>
            <p14:sldId id="284"/>
            <p14:sldId id="285"/>
            <p14:sldId id="287"/>
            <p14:sldId id="286"/>
            <p14:sldId id="288"/>
            <p14:sldId id="289"/>
            <p14:sldId id="290"/>
            <p14:sldId id="291"/>
            <p14:sldId id="292"/>
            <p14:sldId id="294"/>
            <p14:sldId id="293"/>
            <p14:sldId id="2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78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7713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26987" y="3171762"/>
            <a:ext cx="1065868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SG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2: </a:t>
            </a:r>
            <a:r>
              <a:rPr lang="en-SG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Insisalisasi</a:t>
            </a:r>
            <a:r>
              <a:rPr lang="en-SG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SG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SG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“initializer list”</a:t>
            </a:r>
            <a:endParaRPr lang="en-SG" sz="4000" dirty="0"/>
          </a:p>
        </p:txBody>
      </p:sp>
    </p:spTree>
    <p:extLst>
      <p:ext uri="{BB962C8B-B14F-4D97-AF65-F5344CB8AC3E}">
        <p14:creationId xmlns:p14="http://schemas.microsoft.com/office/powerpoint/2010/main" val="329432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7426" t="19593" r="50000" b="46677"/>
          <a:stretch/>
        </p:blipFill>
        <p:spPr>
          <a:xfrm>
            <a:off x="2336800" y="986970"/>
            <a:ext cx="9224255" cy="537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53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40768" y="2543629"/>
            <a:ext cx="10018713" cy="1752599"/>
          </a:xfrm>
        </p:spPr>
        <p:txBody>
          <a:bodyPr>
            <a:normAutofit/>
          </a:bodyPr>
          <a:lstStyle/>
          <a:p>
            <a:pPr algn="l"/>
            <a:r>
              <a:rPr lang="en-SG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SG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3: </a:t>
            </a:r>
            <a:r>
              <a:rPr lang="en-SG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Insisalisasi</a:t>
            </a:r>
            <a:r>
              <a:rPr lang="en-SG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SG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SG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Loop </a:t>
            </a:r>
            <a:r>
              <a:rPr lang="en-SG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SG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Input</a:t>
            </a:r>
            <a:endParaRPr lang="en-SG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47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17312" t="19650" r="35224" b="33798"/>
          <a:stretch/>
        </p:blipFill>
        <p:spPr>
          <a:xfrm>
            <a:off x="1209821" y="520503"/>
            <a:ext cx="10562079" cy="582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2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40768" y="2543629"/>
            <a:ext cx="10018713" cy="1752599"/>
          </a:xfrm>
        </p:spPr>
        <p:txBody>
          <a:bodyPr>
            <a:normAutofit/>
          </a:bodyPr>
          <a:lstStyle/>
          <a:p>
            <a:pPr algn="l"/>
            <a:r>
              <a:rPr lang="en-SG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SG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4: </a:t>
            </a:r>
            <a:r>
              <a:rPr lang="en-SG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Menghitung</a:t>
            </a:r>
            <a:r>
              <a:rPr lang="en-SG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SUM </a:t>
            </a:r>
            <a:r>
              <a:rPr lang="en-SG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angka</a:t>
            </a:r>
            <a:r>
              <a:rPr lang="en-SG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SG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Array</a:t>
            </a:r>
            <a:endParaRPr lang="en-SG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33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7430" t="19662" r="49885" b="31665"/>
          <a:stretch/>
        </p:blipFill>
        <p:spPr>
          <a:xfrm>
            <a:off x="2998204" y="173207"/>
            <a:ext cx="7651039" cy="640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9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177800"/>
            <a:ext cx="10018713" cy="1752599"/>
          </a:xfrm>
        </p:spPr>
        <p:txBody>
          <a:bodyPr/>
          <a:lstStyle/>
          <a:p>
            <a:r>
              <a:rPr lang="en-SG" dirty="0" smtClean="0"/>
              <a:t>Passing Array </a:t>
            </a:r>
            <a:r>
              <a:rPr lang="en-SG" dirty="0" err="1" smtClean="0"/>
              <a:t>ke</a:t>
            </a:r>
            <a:r>
              <a:rPr lang="en-SG" dirty="0" smtClean="0"/>
              <a:t> </a:t>
            </a:r>
            <a:r>
              <a:rPr lang="en-SG" dirty="0" err="1" smtClean="0"/>
              <a:t>Fungsi</a:t>
            </a:r>
            <a:r>
              <a:rPr lang="en-SG" dirty="0" smtClean="0"/>
              <a:t> </a:t>
            </a:r>
            <a:r>
              <a:rPr lang="en-SG" dirty="0" err="1" smtClean="0"/>
              <a:t>dan</a:t>
            </a:r>
            <a:r>
              <a:rPr lang="en-SG" dirty="0" smtClean="0"/>
              <a:t> </a:t>
            </a:r>
            <a:r>
              <a:rPr lang="en-SG" dirty="0" err="1" smtClean="0"/>
              <a:t>Prosedur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5099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2130" y="3314672"/>
            <a:ext cx="106520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SG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5: </a:t>
            </a:r>
            <a:r>
              <a:rPr lang="en-SG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Menghitung</a:t>
            </a:r>
            <a:r>
              <a:rPr lang="en-SG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SUM </a:t>
            </a:r>
            <a:r>
              <a:rPr lang="en-SG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angka</a:t>
            </a:r>
            <a:r>
              <a:rPr lang="en-SG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SG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 </a:t>
            </a:r>
            <a:r>
              <a:rPr lang="en-SG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S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endParaRPr lang="en-SG" sz="3200" dirty="0"/>
          </a:p>
        </p:txBody>
      </p:sp>
    </p:spTree>
    <p:extLst>
      <p:ext uri="{BB962C8B-B14F-4D97-AF65-F5344CB8AC3E}">
        <p14:creationId xmlns:p14="http://schemas.microsoft.com/office/powerpoint/2010/main" val="132548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7420" t="19531" r="37170" b="23221"/>
          <a:stretch/>
        </p:blipFill>
        <p:spPr>
          <a:xfrm>
            <a:off x="2560319" y="187274"/>
            <a:ext cx="9203163" cy="652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05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Rectangle 3"/>
          <p:cNvSpPr/>
          <p:nvPr/>
        </p:nvSpPr>
        <p:spPr>
          <a:xfrm>
            <a:off x="1479318" y="3370944"/>
            <a:ext cx="100237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SG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6: </a:t>
            </a:r>
            <a:r>
              <a:rPr lang="en-SG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Menampilkan</a:t>
            </a:r>
            <a:r>
              <a:rPr lang="en-S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S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SG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 </a:t>
            </a:r>
            <a:r>
              <a:rPr lang="en-SG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S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Prosedur</a:t>
            </a:r>
            <a:endParaRPr lang="en-SG" sz="3200" dirty="0"/>
          </a:p>
        </p:txBody>
      </p:sp>
    </p:spTree>
    <p:extLst>
      <p:ext uri="{BB962C8B-B14F-4D97-AF65-F5344CB8AC3E}">
        <p14:creationId xmlns:p14="http://schemas.microsoft.com/office/powerpoint/2010/main" val="317288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600" y="334107"/>
            <a:ext cx="10018713" cy="1752599"/>
          </a:xfrm>
        </p:spPr>
        <p:txBody>
          <a:bodyPr/>
          <a:lstStyle/>
          <a:p>
            <a:r>
              <a:rPr lang="en-S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Materi</a:t>
            </a: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8196" y="2670626"/>
            <a:ext cx="5346982" cy="3124201"/>
          </a:xfrm>
        </p:spPr>
        <p:txBody>
          <a:bodyPr>
            <a:normAutofit/>
          </a:bodyPr>
          <a:lstStyle/>
          <a:p>
            <a:r>
              <a:rPr lang="en-S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Pendahuluan</a:t>
            </a:r>
            <a:endParaRPr lang="en-S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S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Arrays</a:t>
            </a:r>
          </a:p>
          <a:p>
            <a:r>
              <a:rPr lang="en-S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Mendefinisikan</a:t>
            </a:r>
            <a:r>
              <a:rPr lang="en-S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Array</a:t>
            </a:r>
          </a:p>
          <a:p>
            <a:r>
              <a:rPr lang="en-S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S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Array</a:t>
            </a:r>
          </a:p>
          <a:p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Passing Array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Prosedur</a:t>
            </a: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S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15178" y="2380341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Sorting Array</a:t>
            </a:r>
          </a:p>
          <a:p>
            <a:r>
              <a:rPr lang="en-S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Searching Arrays</a:t>
            </a:r>
          </a:p>
          <a:p>
            <a:r>
              <a:rPr lang="en-S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Multiple-Subscripted Arrays</a:t>
            </a:r>
          </a:p>
          <a:p>
            <a:r>
              <a:rPr lang="en-S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Alokasi</a:t>
            </a:r>
            <a:r>
              <a:rPr lang="en-S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Memori</a:t>
            </a:r>
            <a:endParaRPr lang="en-S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S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Tabular</a:t>
            </a:r>
          </a:p>
        </p:txBody>
      </p:sp>
    </p:spTree>
    <p:extLst>
      <p:ext uri="{BB962C8B-B14F-4D97-AF65-F5344CB8AC3E}">
        <p14:creationId xmlns:p14="http://schemas.microsoft.com/office/powerpoint/2010/main" val="77594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7744" t="19471" r="36413" b="26875"/>
          <a:stretch/>
        </p:blipFill>
        <p:spPr>
          <a:xfrm>
            <a:off x="2658794" y="520505"/>
            <a:ext cx="8975188" cy="590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85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Sorting Array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307047"/>
            <a:ext cx="10018713" cy="11292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SG" dirty="0" err="1" smtClean="0"/>
              <a:t>Melakukan</a:t>
            </a:r>
            <a:r>
              <a:rPr lang="en-SG" dirty="0" smtClean="0"/>
              <a:t> </a:t>
            </a:r>
            <a:r>
              <a:rPr lang="en-SG" dirty="0" err="1" smtClean="0"/>
              <a:t>pengurutan</a:t>
            </a:r>
            <a:r>
              <a:rPr lang="en-SG" dirty="0" smtClean="0"/>
              <a:t> </a:t>
            </a:r>
            <a:r>
              <a:rPr lang="en-SG" dirty="0" err="1" smtClean="0"/>
              <a:t>tiap</a:t>
            </a:r>
            <a:r>
              <a:rPr lang="en-SG" dirty="0" smtClean="0"/>
              <a:t> </a:t>
            </a:r>
            <a:r>
              <a:rPr lang="en-SG" dirty="0" err="1" smtClean="0"/>
              <a:t>elemen</a:t>
            </a:r>
            <a:r>
              <a:rPr lang="en-SG" dirty="0" smtClean="0"/>
              <a:t> Array </a:t>
            </a:r>
            <a:r>
              <a:rPr lang="en-SG" dirty="0" err="1" smtClean="0"/>
              <a:t>secara</a:t>
            </a:r>
            <a:r>
              <a:rPr lang="en-SG" dirty="0" smtClean="0"/>
              <a:t> ascending (</a:t>
            </a:r>
            <a:r>
              <a:rPr lang="en-SG" dirty="0" err="1" smtClean="0"/>
              <a:t>kecil</a:t>
            </a:r>
            <a:r>
              <a:rPr lang="en-SG" dirty="0" smtClean="0"/>
              <a:t> </a:t>
            </a:r>
            <a:r>
              <a:rPr lang="en-SG" dirty="0" err="1" smtClean="0"/>
              <a:t>ke</a:t>
            </a:r>
            <a:r>
              <a:rPr lang="en-SG" dirty="0" smtClean="0"/>
              <a:t> </a:t>
            </a:r>
            <a:r>
              <a:rPr lang="en-SG" dirty="0" err="1" smtClean="0"/>
              <a:t>besar</a:t>
            </a:r>
            <a:r>
              <a:rPr lang="en-SG" dirty="0" smtClean="0"/>
              <a:t>) </a:t>
            </a:r>
            <a:r>
              <a:rPr lang="en-SG" dirty="0" err="1" smtClean="0"/>
              <a:t>atau</a:t>
            </a:r>
            <a:r>
              <a:rPr lang="en-SG" dirty="0" smtClean="0"/>
              <a:t> descending (</a:t>
            </a:r>
            <a:r>
              <a:rPr lang="en-SG" dirty="0" err="1" smtClean="0"/>
              <a:t>besar</a:t>
            </a:r>
            <a:r>
              <a:rPr lang="en-SG" dirty="0" smtClean="0"/>
              <a:t> </a:t>
            </a:r>
            <a:r>
              <a:rPr lang="en-SG" dirty="0" err="1" smtClean="0"/>
              <a:t>ke</a:t>
            </a:r>
            <a:r>
              <a:rPr lang="en-SG" dirty="0" smtClean="0"/>
              <a:t> </a:t>
            </a:r>
            <a:r>
              <a:rPr lang="en-SG" dirty="0" err="1" smtClean="0"/>
              <a:t>kecil</a:t>
            </a:r>
            <a:r>
              <a:rPr lang="en-SG" dirty="0" smtClean="0"/>
              <a:t>)</a:t>
            </a:r>
          </a:p>
          <a:p>
            <a:pPr marL="0" indent="0">
              <a:buNone/>
            </a:pPr>
            <a:r>
              <a:rPr lang="en-SG" dirty="0"/>
              <a:t/>
            </a:r>
            <a:br>
              <a:rPr lang="en-SG" dirty="0"/>
            </a:br>
            <a:endParaRPr lang="en-SG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99557" y="3436257"/>
            <a:ext cx="688249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Ada </a:t>
            </a:r>
            <a:r>
              <a:rPr lang="en-SG" sz="2400" dirty="0" err="1"/>
              <a:t>berapa</a:t>
            </a:r>
            <a:r>
              <a:rPr lang="en-SG" sz="2400" dirty="0"/>
              <a:t> </a:t>
            </a:r>
            <a:r>
              <a:rPr lang="en-SG" sz="2400" dirty="0" err="1"/>
              <a:t>algoritma</a:t>
            </a:r>
            <a:r>
              <a:rPr lang="en-SG" sz="2400" dirty="0"/>
              <a:t> </a:t>
            </a:r>
            <a:r>
              <a:rPr lang="en-SG" sz="2400" dirty="0" err="1"/>
              <a:t>untuk</a:t>
            </a:r>
            <a:r>
              <a:rPr lang="en-SG" sz="2400" dirty="0"/>
              <a:t> </a:t>
            </a:r>
            <a:r>
              <a:rPr lang="en-SG" sz="2400" dirty="0" err="1"/>
              <a:t>melakukan</a:t>
            </a:r>
            <a:r>
              <a:rPr lang="en-SG" sz="2400" dirty="0"/>
              <a:t> </a:t>
            </a:r>
            <a:r>
              <a:rPr lang="en-SG" sz="2400" dirty="0" smtClean="0"/>
              <a:t>sorting</a:t>
            </a:r>
          </a:p>
          <a:p>
            <a:endParaRPr lang="en-SG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S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</a:t>
            </a:r>
            <a:endParaRPr lang="en-SG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</a:p>
          <a:p>
            <a:pPr marL="457200" indent="-457200">
              <a:buFont typeface="+mj-lt"/>
              <a:buAutoNum type="arabicPeriod"/>
            </a:pP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Bubble</a:t>
            </a:r>
          </a:p>
          <a:p>
            <a:pPr marL="457200" indent="-457200">
              <a:buFont typeface="+mj-lt"/>
              <a:buAutoNum type="arabicPeriod"/>
            </a:pP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Shell</a:t>
            </a:r>
          </a:p>
          <a:p>
            <a:endParaRPr lang="en-SG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981450" y="4174921"/>
            <a:ext cx="3962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Heap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Quick3</a:t>
            </a:r>
          </a:p>
          <a:p>
            <a:endParaRPr lang="en-SG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94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Pseudo Code Bubble Sort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066" t="41295" r="73931" b="40671"/>
          <a:stretch/>
        </p:blipFill>
        <p:spPr>
          <a:xfrm>
            <a:off x="3320803" y="2438399"/>
            <a:ext cx="6345727" cy="268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40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Pseudo Code Selection Sort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391" t="55818" r="73714" b="29759"/>
          <a:stretch/>
        </p:blipFill>
        <p:spPr>
          <a:xfrm>
            <a:off x="2997812" y="2438399"/>
            <a:ext cx="6991709" cy="237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1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Pseudo Code Insertion Sort</a:t>
            </a:r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489" t="68750" r="72108" b="20573"/>
          <a:stretch/>
        </p:blipFill>
        <p:spPr>
          <a:xfrm>
            <a:off x="2136385" y="2438398"/>
            <a:ext cx="8731125" cy="206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11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Pseudo Code Quick Sort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409" t="56113" r="71237" b="19512"/>
          <a:stretch/>
        </p:blipFill>
        <p:spPr>
          <a:xfrm>
            <a:off x="3293490" y="2438399"/>
            <a:ext cx="6400354" cy="332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88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64576" y="3022601"/>
            <a:ext cx="63738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SG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7: Bubble Sort (</a:t>
            </a:r>
            <a:r>
              <a:rPr lang="en-SG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versi</a:t>
            </a:r>
            <a:r>
              <a:rPr lang="en-S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ringkas</a:t>
            </a:r>
            <a:r>
              <a:rPr lang="en-S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SG" sz="3200" dirty="0"/>
          </a:p>
        </p:txBody>
      </p:sp>
    </p:spTree>
    <p:extLst>
      <p:ext uri="{BB962C8B-B14F-4D97-AF65-F5344CB8AC3E}">
        <p14:creationId xmlns:p14="http://schemas.microsoft.com/office/powerpoint/2010/main" val="64103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6956" t="19471" r="41802" b="19271"/>
          <a:stretch/>
        </p:blipFill>
        <p:spPr>
          <a:xfrm>
            <a:off x="2394857" y="266839"/>
            <a:ext cx="7675657" cy="640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Searching Array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 err="1" smtClean="0"/>
              <a:t>Melakukan</a:t>
            </a:r>
            <a:r>
              <a:rPr lang="en-SG" dirty="0" smtClean="0"/>
              <a:t> </a:t>
            </a:r>
            <a:r>
              <a:rPr lang="en-SG" dirty="0" err="1" smtClean="0"/>
              <a:t>pencarian</a:t>
            </a:r>
            <a:r>
              <a:rPr lang="en-SG" dirty="0" smtClean="0"/>
              <a:t> </a:t>
            </a:r>
            <a:r>
              <a:rPr lang="en-SG" dirty="0" err="1" smtClean="0"/>
              <a:t>nilai</a:t>
            </a:r>
            <a:r>
              <a:rPr lang="en-SG" dirty="0" smtClean="0"/>
              <a:t> </a:t>
            </a:r>
            <a:r>
              <a:rPr lang="en-SG" dirty="0" err="1" smtClean="0"/>
              <a:t>dalam</a:t>
            </a:r>
            <a:r>
              <a:rPr lang="en-SG" dirty="0" smtClean="0"/>
              <a:t> </a:t>
            </a:r>
            <a:r>
              <a:rPr lang="en-SG" dirty="0" err="1" smtClean="0"/>
              <a:t>sebuah</a:t>
            </a:r>
            <a:r>
              <a:rPr lang="en-SG" dirty="0" smtClean="0"/>
              <a:t> array.</a:t>
            </a:r>
          </a:p>
          <a:p>
            <a:pPr marL="0" indent="0">
              <a:buNone/>
            </a:pPr>
            <a:r>
              <a:rPr lang="en-SG" dirty="0" err="1" smtClean="0"/>
              <a:t>Contoh</a:t>
            </a:r>
            <a:r>
              <a:rPr lang="en-SG" dirty="0" smtClean="0"/>
              <a:t> : </a:t>
            </a:r>
          </a:p>
          <a:p>
            <a:r>
              <a:rPr lang="en-SG" dirty="0" err="1" smtClean="0"/>
              <a:t>Mencari</a:t>
            </a:r>
            <a:r>
              <a:rPr lang="en-SG" dirty="0" smtClean="0"/>
              <a:t> </a:t>
            </a:r>
            <a:r>
              <a:rPr lang="en-SG" dirty="0" err="1" smtClean="0"/>
              <a:t>nilai</a:t>
            </a:r>
            <a:r>
              <a:rPr lang="en-SG" dirty="0" smtClean="0"/>
              <a:t> </a:t>
            </a:r>
            <a:r>
              <a:rPr lang="en-SG" dirty="0" err="1" smtClean="0"/>
              <a:t>maks</a:t>
            </a:r>
            <a:endParaRPr lang="en-SG" dirty="0" smtClean="0"/>
          </a:p>
          <a:p>
            <a:r>
              <a:rPr lang="en-SG" dirty="0" err="1" smtClean="0"/>
              <a:t>Mencari</a:t>
            </a:r>
            <a:r>
              <a:rPr lang="en-SG" dirty="0" smtClean="0"/>
              <a:t> </a:t>
            </a:r>
            <a:r>
              <a:rPr lang="en-SG" dirty="0" err="1" smtClean="0"/>
              <a:t>nilai</a:t>
            </a:r>
            <a:r>
              <a:rPr lang="en-SG" dirty="0" smtClean="0"/>
              <a:t> min</a:t>
            </a:r>
          </a:p>
          <a:p>
            <a:r>
              <a:rPr lang="en-SG" dirty="0" err="1" smtClean="0"/>
              <a:t>Mencari</a:t>
            </a:r>
            <a:r>
              <a:rPr lang="en-SG" dirty="0" smtClean="0"/>
              <a:t> </a:t>
            </a:r>
            <a:r>
              <a:rPr lang="en-SG" dirty="0" err="1" smtClean="0"/>
              <a:t>keberadaan</a:t>
            </a:r>
            <a:r>
              <a:rPr lang="en-SG" dirty="0" smtClean="0"/>
              <a:t> </a:t>
            </a:r>
            <a:r>
              <a:rPr lang="en-SG" dirty="0" err="1" smtClean="0"/>
              <a:t>suatu</a:t>
            </a:r>
            <a:r>
              <a:rPr lang="en-SG" dirty="0" smtClean="0"/>
              <a:t> </a:t>
            </a:r>
            <a:r>
              <a:rPr lang="en-SG" dirty="0" err="1" smtClean="0"/>
              <a:t>nilai</a:t>
            </a:r>
            <a:endParaRPr lang="en-SG" dirty="0" smtClean="0"/>
          </a:p>
          <a:p>
            <a:r>
              <a:rPr lang="en-SG" dirty="0" err="1" smtClean="0"/>
              <a:t>Mencari</a:t>
            </a:r>
            <a:r>
              <a:rPr lang="en-SG" dirty="0" smtClean="0"/>
              <a:t> </a:t>
            </a:r>
            <a:r>
              <a:rPr lang="en-SG" dirty="0" err="1" smtClean="0"/>
              <a:t>indeks</a:t>
            </a:r>
            <a:r>
              <a:rPr lang="en-SG" dirty="0" smtClean="0"/>
              <a:t> </a:t>
            </a:r>
            <a:r>
              <a:rPr lang="en-SG" dirty="0" err="1" smtClean="0"/>
              <a:t>suatu</a:t>
            </a:r>
            <a:r>
              <a:rPr lang="en-SG" dirty="0" smtClean="0"/>
              <a:t> </a:t>
            </a:r>
            <a:r>
              <a:rPr lang="en-SG" dirty="0" err="1" smtClean="0"/>
              <a:t>nilai</a:t>
            </a:r>
            <a:endParaRPr lang="en-SG" dirty="0" smtClean="0"/>
          </a:p>
        </p:txBody>
      </p:sp>
    </p:spTree>
    <p:extLst>
      <p:ext uri="{BB962C8B-B14F-4D97-AF65-F5344CB8AC3E}">
        <p14:creationId xmlns:p14="http://schemas.microsoft.com/office/powerpoint/2010/main" val="291536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93663" y="3142734"/>
            <a:ext cx="78694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SG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8: </a:t>
            </a:r>
            <a:r>
              <a:rPr lang="en-SG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Mencari</a:t>
            </a:r>
            <a:r>
              <a:rPr lang="en-S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S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maksimal</a:t>
            </a:r>
            <a:r>
              <a:rPr lang="en-S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S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array</a:t>
            </a:r>
            <a:endParaRPr lang="en-SG" sz="3200" dirty="0"/>
          </a:p>
        </p:txBody>
      </p:sp>
    </p:spTree>
    <p:extLst>
      <p:ext uri="{BB962C8B-B14F-4D97-AF65-F5344CB8AC3E}">
        <p14:creationId xmlns:p14="http://schemas.microsoft.com/office/powerpoint/2010/main" val="134163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Pendahuluan</a:t>
            </a: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062088"/>
            <a:ext cx="10018713" cy="3124201"/>
          </a:xfrm>
        </p:spPr>
        <p:txBody>
          <a:bodyPr/>
          <a:lstStyle/>
          <a:p>
            <a:r>
              <a:rPr lang="en-S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 </a:t>
            </a:r>
            <a:r>
              <a:rPr lang="en-S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S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struktur</a:t>
            </a:r>
            <a:r>
              <a:rPr lang="en-S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 yang </a:t>
            </a:r>
            <a:r>
              <a:rPr lang="en-S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terdiri</a:t>
            </a:r>
            <a:r>
              <a:rPr lang="en-S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S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  yang </a:t>
            </a:r>
            <a:r>
              <a:rPr lang="en-S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berhubungan</a:t>
            </a:r>
            <a:r>
              <a:rPr lang="en-S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S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tipe</a:t>
            </a:r>
            <a:r>
              <a:rPr lang="en-S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 yang </a:t>
            </a:r>
            <a:r>
              <a:rPr lang="en-S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endParaRPr lang="en-S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S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 </a:t>
            </a:r>
            <a:r>
              <a:rPr lang="en-S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bersifat</a:t>
            </a:r>
            <a:r>
              <a:rPr lang="en-S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S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statis</a:t>
            </a:r>
            <a:r>
              <a:rPr lang="en-S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  <a:r>
              <a:rPr lang="en-S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ukurannya</a:t>
            </a:r>
            <a:r>
              <a:rPr lang="en-S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selalu</a:t>
            </a:r>
            <a:r>
              <a:rPr lang="en-S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S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S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eksekusi</a:t>
            </a:r>
            <a:r>
              <a:rPr lang="en-S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program</a:t>
            </a: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34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7315" t="19593" r="48996" b="37748"/>
          <a:stretch/>
        </p:blipFill>
        <p:spPr>
          <a:xfrm>
            <a:off x="2656114" y="449941"/>
            <a:ext cx="8032677" cy="571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06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Multiple-Subscripted </a:t>
            </a:r>
            <a:r>
              <a:rPr lang="en-S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596" y="1562099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en-SG" dirty="0" smtClean="0"/>
              <a:t>Array multi </a:t>
            </a:r>
            <a:r>
              <a:rPr lang="en-SG" dirty="0" err="1" smtClean="0"/>
              <a:t>dimensi</a:t>
            </a:r>
            <a:r>
              <a:rPr lang="en-SG" dirty="0" smtClean="0"/>
              <a:t>, </a:t>
            </a:r>
            <a:r>
              <a:rPr lang="en-SG" dirty="0" err="1" smtClean="0"/>
              <a:t>biasa</a:t>
            </a:r>
            <a:r>
              <a:rPr lang="en-SG" dirty="0" smtClean="0"/>
              <a:t> </a:t>
            </a:r>
            <a:r>
              <a:rPr lang="en-SG" dirty="0" err="1" smtClean="0"/>
              <a:t>diguanakan</a:t>
            </a:r>
            <a:r>
              <a:rPr lang="en-SG" dirty="0" smtClean="0"/>
              <a:t> </a:t>
            </a:r>
            <a:r>
              <a:rPr lang="en-SG" dirty="0" err="1" smtClean="0"/>
              <a:t>untuk</a:t>
            </a:r>
            <a:r>
              <a:rPr lang="en-SG" dirty="0" smtClean="0"/>
              <a:t> array of string </a:t>
            </a:r>
            <a:r>
              <a:rPr lang="en-SG" dirty="0" err="1" smtClean="0"/>
              <a:t>dan</a:t>
            </a:r>
            <a:r>
              <a:rPr lang="en-SG" dirty="0" smtClean="0"/>
              <a:t> matrix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4258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93663" y="3142734"/>
            <a:ext cx="7306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SG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9: Input </a:t>
            </a:r>
            <a:r>
              <a:rPr lang="en-SG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S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Output Array of Strin</a:t>
            </a:r>
            <a:r>
              <a:rPr lang="en-SG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en-SG" sz="3200" dirty="0"/>
          </a:p>
        </p:txBody>
      </p:sp>
    </p:spTree>
    <p:extLst>
      <p:ext uri="{BB962C8B-B14F-4D97-AF65-F5344CB8AC3E}">
        <p14:creationId xmlns:p14="http://schemas.microsoft.com/office/powerpoint/2010/main" val="257787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7203" t="19593" r="38510" b="36359"/>
          <a:stretch/>
        </p:blipFill>
        <p:spPr>
          <a:xfrm>
            <a:off x="2119085" y="827316"/>
            <a:ext cx="9551708" cy="534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22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Alokasi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Memori</a:t>
            </a: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346199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en-SG" dirty="0" err="1" smtClean="0"/>
              <a:t>Dalam</a:t>
            </a:r>
            <a:r>
              <a:rPr lang="en-SG" dirty="0" smtClean="0"/>
              <a:t> </a:t>
            </a:r>
            <a:r>
              <a:rPr lang="en-SG" dirty="0" err="1" smtClean="0"/>
              <a:t>penggunaan</a:t>
            </a:r>
            <a:r>
              <a:rPr lang="en-SG" dirty="0" smtClean="0"/>
              <a:t> </a:t>
            </a:r>
            <a:r>
              <a:rPr lang="en-SG" dirty="0" err="1" smtClean="0"/>
              <a:t>memori</a:t>
            </a:r>
            <a:r>
              <a:rPr lang="en-SG" dirty="0" smtClean="0"/>
              <a:t>, </a:t>
            </a:r>
            <a:endParaRPr lang="en-SG" dirty="0"/>
          </a:p>
          <a:p>
            <a:pPr marL="0" indent="0">
              <a:buNone/>
            </a:pPr>
            <a:r>
              <a:rPr lang="en-SG" dirty="0" err="1" smtClean="0"/>
              <a:t>Memori</a:t>
            </a:r>
            <a:r>
              <a:rPr lang="en-SG" dirty="0" smtClean="0"/>
              <a:t> </a:t>
            </a:r>
            <a:r>
              <a:rPr lang="en-SG" dirty="0" err="1" smtClean="0"/>
              <a:t>digunakan</a:t>
            </a:r>
            <a:r>
              <a:rPr lang="en-SG" dirty="0" smtClean="0"/>
              <a:t> =  </a:t>
            </a:r>
            <a:r>
              <a:rPr lang="en-SG" dirty="0" err="1" smtClean="0"/>
              <a:t>ukuran</a:t>
            </a:r>
            <a:r>
              <a:rPr lang="en-SG" dirty="0" smtClean="0"/>
              <a:t> array x </a:t>
            </a:r>
            <a:r>
              <a:rPr lang="en-SG" dirty="0" err="1" smtClean="0"/>
              <a:t>ukuran</a:t>
            </a:r>
            <a:r>
              <a:rPr lang="en-SG" dirty="0" smtClean="0"/>
              <a:t> </a:t>
            </a:r>
            <a:r>
              <a:rPr lang="en-SG" dirty="0" err="1" smtClean="0"/>
              <a:t>memori</a:t>
            </a:r>
            <a:r>
              <a:rPr lang="en-SG" dirty="0" smtClean="0"/>
              <a:t> </a:t>
            </a:r>
            <a:r>
              <a:rPr lang="en-SG" dirty="0" err="1" smtClean="0"/>
              <a:t>tipedata</a:t>
            </a:r>
            <a:r>
              <a:rPr lang="en-SG" dirty="0" smtClean="0"/>
              <a:t> </a:t>
            </a:r>
            <a:r>
              <a:rPr lang="en-SG" dirty="0" err="1" smtClean="0"/>
              <a:t>tersebut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7854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13092" y="3142734"/>
            <a:ext cx="93522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SG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10: </a:t>
            </a:r>
            <a:r>
              <a:rPr lang="en-SG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Menampilkan</a:t>
            </a:r>
            <a:r>
              <a:rPr lang="en-S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alokasi</a:t>
            </a:r>
            <a:r>
              <a:rPr lang="en-S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memori</a:t>
            </a:r>
            <a:r>
              <a:rPr lang="en-S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SG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dipakai</a:t>
            </a:r>
            <a:endParaRPr lang="en-SG" sz="3200" dirty="0"/>
          </a:p>
        </p:txBody>
      </p:sp>
    </p:spTree>
    <p:extLst>
      <p:ext uri="{BB962C8B-B14F-4D97-AF65-F5344CB8AC3E}">
        <p14:creationId xmlns:p14="http://schemas.microsoft.com/office/powerpoint/2010/main" val="220542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6757" t="19643" r="41968" b="44445"/>
          <a:stretch/>
        </p:blipFill>
        <p:spPr>
          <a:xfrm>
            <a:off x="2554515" y="1509486"/>
            <a:ext cx="872300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08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Tabular</a:t>
            </a: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346199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en-SG" dirty="0" err="1" smtClean="0"/>
              <a:t>Menghasilkan</a:t>
            </a:r>
            <a:r>
              <a:rPr lang="en-SG" dirty="0" smtClean="0"/>
              <a:t> output tabular </a:t>
            </a:r>
            <a:r>
              <a:rPr lang="en-SG" dirty="0" err="1" smtClean="0"/>
              <a:t>dari</a:t>
            </a:r>
            <a:r>
              <a:rPr lang="en-SG" dirty="0" smtClean="0"/>
              <a:t> </a:t>
            </a:r>
            <a:r>
              <a:rPr lang="en-SG" dirty="0" err="1" smtClean="0"/>
              <a:t>beberapa</a:t>
            </a:r>
            <a:r>
              <a:rPr lang="en-SG" dirty="0" smtClean="0"/>
              <a:t> array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454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4406" y="3186277"/>
            <a:ext cx="54921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SG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11: </a:t>
            </a:r>
            <a:r>
              <a:rPr lang="en-SG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Menampilkan</a:t>
            </a:r>
            <a:r>
              <a:rPr lang="en-S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Tabel</a:t>
            </a:r>
            <a:endParaRPr lang="en-SG" sz="3200" dirty="0"/>
          </a:p>
        </p:txBody>
      </p:sp>
    </p:spTree>
    <p:extLst>
      <p:ext uri="{BB962C8B-B14F-4D97-AF65-F5344CB8AC3E}">
        <p14:creationId xmlns:p14="http://schemas.microsoft.com/office/powerpoint/2010/main" val="304596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7092" t="19792" r="38622" b="42510"/>
          <a:stretch/>
        </p:blipFill>
        <p:spPr>
          <a:xfrm>
            <a:off x="1814285" y="1219199"/>
            <a:ext cx="9886675" cy="473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80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463040"/>
            <a:ext cx="10018713" cy="1711569"/>
          </a:xfrm>
        </p:spPr>
        <p:txBody>
          <a:bodyPr/>
          <a:lstStyle/>
          <a:p>
            <a:pPr marL="0" indent="0">
              <a:buNone/>
            </a:pPr>
            <a:r>
              <a:rPr lang="en-S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Gambar</a:t>
            </a:r>
            <a:r>
              <a:rPr lang="en-S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array integer </a:t>
            </a:r>
            <a:r>
              <a:rPr lang="en-S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S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nama</a:t>
            </a:r>
            <a:r>
              <a:rPr lang="en-S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‘</a:t>
            </a:r>
            <a:r>
              <a:rPr lang="en-S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angka</a:t>
            </a:r>
            <a:r>
              <a:rPr lang="en-S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r>
              <a:rPr lang="en-S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S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berkapasitas</a:t>
            </a:r>
            <a:r>
              <a:rPr lang="en-S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5</a:t>
            </a: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325121"/>
              </p:ext>
            </p:extLst>
          </p:nvPr>
        </p:nvGraphicFramePr>
        <p:xfrm>
          <a:off x="5876252" y="3223844"/>
          <a:ext cx="1270136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01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SG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</a:t>
                      </a:r>
                      <a:endParaRPr lang="en-SG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SG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SG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SG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038505"/>
              </p:ext>
            </p:extLst>
          </p:nvPr>
        </p:nvGraphicFramePr>
        <p:xfrm>
          <a:off x="4517128" y="3199618"/>
          <a:ext cx="1399564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9564"/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2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angka</a:t>
                      </a:r>
                      <a:r>
                        <a:rPr lang="en-SG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[0]</a:t>
                      </a:r>
                      <a:endParaRPr lang="en-SG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sz="2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angka</a:t>
                      </a:r>
                      <a:r>
                        <a:rPr lang="en-SG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[1]</a:t>
                      </a:r>
                      <a:endParaRPr lang="en-SG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sz="2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angka</a:t>
                      </a:r>
                      <a:r>
                        <a:rPr lang="en-SG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[2]</a:t>
                      </a:r>
                      <a:endParaRPr lang="en-SG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sz="2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angka</a:t>
                      </a:r>
                      <a:r>
                        <a:rPr lang="en-SG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[3]</a:t>
                      </a:r>
                      <a:endParaRPr lang="en-SG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sz="2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angka</a:t>
                      </a:r>
                      <a:r>
                        <a:rPr lang="en-SG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[4]</a:t>
                      </a:r>
                      <a:endParaRPr lang="en-SG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219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9168" y="2485572"/>
            <a:ext cx="10018713" cy="1752599"/>
          </a:xfrm>
        </p:spPr>
        <p:txBody>
          <a:bodyPr/>
          <a:lstStyle/>
          <a:p>
            <a:r>
              <a:rPr lang="en-SG" smtClean="0">
                <a:latin typeface="Arial" panose="020B0604020202020204" pitchFamily="34" charset="0"/>
                <a:cs typeface="Arial" panose="020B0604020202020204" pitchFamily="34" charset="0"/>
              </a:rPr>
              <a:t>SELESAI \:v/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53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98963"/>
              </p:ext>
            </p:extLst>
          </p:nvPr>
        </p:nvGraphicFramePr>
        <p:xfrm>
          <a:off x="3334466" y="621321"/>
          <a:ext cx="1270136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01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SG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</a:t>
                      </a:r>
                      <a:endParaRPr lang="en-SG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SG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SG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SG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96896"/>
              </p:ext>
            </p:extLst>
          </p:nvPr>
        </p:nvGraphicFramePr>
        <p:xfrm>
          <a:off x="2075156" y="600221"/>
          <a:ext cx="1399564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9564"/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2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angka</a:t>
                      </a:r>
                      <a:r>
                        <a:rPr lang="en-SG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[0]</a:t>
                      </a:r>
                      <a:endParaRPr lang="en-SG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sz="2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angka</a:t>
                      </a:r>
                      <a:r>
                        <a:rPr lang="en-SG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[1]</a:t>
                      </a:r>
                      <a:endParaRPr lang="en-SG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sz="2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angka</a:t>
                      </a:r>
                      <a:r>
                        <a:rPr lang="en-SG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[2]</a:t>
                      </a:r>
                      <a:endParaRPr lang="en-SG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sz="2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angka</a:t>
                      </a:r>
                      <a:r>
                        <a:rPr lang="en-SG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[3]</a:t>
                      </a:r>
                      <a:endParaRPr lang="en-SG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sz="2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angka</a:t>
                      </a:r>
                      <a:r>
                        <a:rPr lang="en-SG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[4]</a:t>
                      </a:r>
                      <a:endParaRPr lang="en-SG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997166" y="3260355"/>
            <a:ext cx="81170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</a:t>
            </a:r>
            <a:r>
              <a:rPr lang="en-SG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pertama</a:t>
            </a:r>
            <a:r>
              <a:rPr lang="en-SG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SG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array ‘</a:t>
            </a:r>
            <a:r>
              <a:rPr lang="en-SG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angka</a:t>
            </a:r>
            <a:r>
              <a:rPr lang="en-SG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r>
              <a:rPr lang="en-SG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SG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5 </a:t>
            </a:r>
            <a:r>
              <a:rPr lang="en-SG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didapat</a:t>
            </a:r>
            <a:r>
              <a:rPr lang="en-SG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SG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memanggil</a:t>
            </a:r>
            <a:r>
              <a:rPr lang="en-SG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angka</a:t>
            </a:r>
            <a:r>
              <a:rPr lang="en-SG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[0]</a:t>
            </a:r>
          </a:p>
          <a:p>
            <a:r>
              <a:rPr lang="en-SG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</a:t>
            </a:r>
            <a:r>
              <a:rPr lang="en-S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kedua</a:t>
            </a:r>
            <a:r>
              <a:rPr lang="en-SG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S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array ‘</a:t>
            </a:r>
            <a:r>
              <a:rPr lang="en-SG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angka</a:t>
            </a:r>
            <a:r>
              <a:rPr lang="en-S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r>
              <a:rPr lang="en-SG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S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-7 </a:t>
            </a:r>
            <a:r>
              <a:rPr lang="en-SG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didapat</a:t>
            </a:r>
            <a:r>
              <a:rPr lang="en-SG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S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memanggil</a:t>
            </a:r>
            <a:r>
              <a:rPr lang="en-S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angka</a:t>
            </a:r>
            <a:r>
              <a:rPr lang="en-SG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</a:p>
          <a:p>
            <a:endParaRPr lang="en-SG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SG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Angka</a:t>
            </a:r>
            <a:r>
              <a:rPr lang="en-SG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SG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SG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[ ] </a:t>
            </a:r>
            <a:r>
              <a:rPr lang="en-SG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disebut</a:t>
            </a:r>
            <a:r>
              <a:rPr lang="en-SG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SG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index/subscript</a:t>
            </a:r>
          </a:p>
          <a:p>
            <a:endParaRPr lang="en-SG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SG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Ingat</a:t>
            </a:r>
            <a:r>
              <a:rPr lang="en-SG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bahwa</a:t>
            </a:r>
            <a:r>
              <a:rPr lang="en-SG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array </a:t>
            </a:r>
            <a:r>
              <a:rPr lang="en-SG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selalu</a:t>
            </a:r>
            <a:r>
              <a:rPr lang="en-SG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dimulai</a:t>
            </a:r>
            <a:r>
              <a:rPr lang="en-SG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SG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index </a:t>
            </a:r>
            <a:r>
              <a:rPr lang="en-SG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SG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0.</a:t>
            </a:r>
          </a:p>
        </p:txBody>
      </p:sp>
    </p:spTree>
    <p:extLst>
      <p:ext uri="{BB962C8B-B14F-4D97-AF65-F5344CB8AC3E}">
        <p14:creationId xmlns:p14="http://schemas.microsoft.com/office/powerpoint/2010/main" val="236429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9566" y="0"/>
            <a:ext cx="10018713" cy="1752599"/>
          </a:xfrm>
        </p:spPr>
        <p:txBody>
          <a:bodyPr/>
          <a:lstStyle/>
          <a:p>
            <a:r>
              <a:rPr lang="en-S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Mendefinisikan</a:t>
            </a:r>
            <a:r>
              <a:rPr lang="en-S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Array</a:t>
            </a: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62078" y="1899138"/>
            <a:ext cx="62673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Memberitahukan</a:t>
            </a: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komputer</a:t>
            </a:r>
            <a:r>
              <a:rPr lang="en-S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S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menyediakan</a:t>
            </a: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 of  integer ‘</a:t>
            </a:r>
            <a:r>
              <a:rPr lang="en-SG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angka</a:t>
            </a:r>
            <a:r>
              <a:rPr lang="en-S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r>
              <a:rPr lang="en-SG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S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kapasitas</a:t>
            </a: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 of float ‘b’ </a:t>
            </a:r>
            <a:r>
              <a:rPr lang="en-SG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S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kapasitas</a:t>
            </a:r>
            <a:r>
              <a:rPr lang="en-S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100.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 of float ‘x’ </a:t>
            </a:r>
            <a:r>
              <a:rPr lang="en-SG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S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kapasitas</a:t>
            </a:r>
            <a:r>
              <a:rPr lang="en-S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27.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20996" t="19394" r="63275" b="61106"/>
          <a:stretch/>
        </p:blipFill>
        <p:spPr>
          <a:xfrm>
            <a:off x="1484310" y="1752599"/>
            <a:ext cx="4060670" cy="283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96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 smtClean="0"/>
              <a:t>Contoh</a:t>
            </a:r>
            <a:r>
              <a:rPr lang="en-SG" dirty="0" smtClean="0"/>
              <a:t> Array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2833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768" y="2543629"/>
            <a:ext cx="10018713" cy="1752599"/>
          </a:xfrm>
        </p:spPr>
        <p:txBody>
          <a:bodyPr>
            <a:normAutofit/>
          </a:bodyPr>
          <a:lstStyle/>
          <a:p>
            <a:pPr algn="l"/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Insisalisasi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Loop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293858" y="5526314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S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 : array </a:t>
            </a:r>
            <a:r>
              <a:rPr lang="en-SG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S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terinisialisasi</a:t>
            </a:r>
            <a:r>
              <a:rPr lang="en-S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S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en-SG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S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automatis</a:t>
            </a:r>
            <a:endParaRPr lang="en-SG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04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7426" t="19593" r="49888" b="36161"/>
          <a:stretch/>
        </p:blipFill>
        <p:spPr>
          <a:xfrm>
            <a:off x="2786743" y="246743"/>
            <a:ext cx="8098971" cy="616406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435969" y="1805354"/>
            <a:ext cx="187569" cy="28135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9944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663</TotalTime>
  <Words>406</Words>
  <Application>Microsoft Office PowerPoint</Application>
  <PresentationFormat>Widescreen</PresentationFormat>
  <Paragraphs>94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Corbel</vt:lpstr>
      <vt:lpstr>Times New Roman</vt:lpstr>
      <vt:lpstr>Parallax</vt:lpstr>
      <vt:lpstr>Array</vt:lpstr>
      <vt:lpstr>Materi</vt:lpstr>
      <vt:lpstr>Pendahuluan</vt:lpstr>
      <vt:lpstr>Array</vt:lpstr>
      <vt:lpstr>PowerPoint Presentation</vt:lpstr>
      <vt:lpstr>Mendefinisikan Array</vt:lpstr>
      <vt:lpstr>Contoh Array</vt:lpstr>
      <vt:lpstr>Contoh 1: Insisalisasi Nilai dengan Loop</vt:lpstr>
      <vt:lpstr>PowerPoint Presentation</vt:lpstr>
      <vt:lpstr>PowerPoint Presentation</vt:lpstr>
      <vt:lpstr>PowerPoint Presentation</vt:lpstr>
      <vt:lpstr>Contoh 3: Insisalisasi Nilai dengan Loop dan Input</vt:lpstr>
      <vt:lpstr>PowerPoint Presentation</vt:lpstr>
      <vt:lpstr>Contoh 4: Menghitung SUM angka dalam Array</vt:lpstr>
      <vt:lpstr>PowerPoint Presentation</vt:lpstr>
      <vt:lpstr>Passing Array ke Fungsi dan Prosedur</vt:lpstr>
      <vt:lpstr>PowerPoint Presentation</vt:lpstr>
      <vt:lpstr>PowerPoint Presentation</vt:lpstr>
      <vt:lpstr>PowerPoint Presentation</vt:lpstr>
      <vt:lpstr>PowerPoint Presentation</vt:lpstr>
      <vt:lpstr>Sorting Array</vt:lpstr>
      <vt:lpstr>Pseudo Code Bubble Sort</vt:lpstr>
      <vt:lpstr>Pseudo Code Selection Sort</vt:lpstr>
      <vt:lpstr>Pseudo Code Insertion Sort</vt:lpstr>
      <vt:lpstr>Pseudo Code Quick Sort</vt:lpstr>
      <vt:lpstr>PowerPoint Presentation</vt:lpstr>
      <vt:lpstr>PowerPoint Presentation</vt:lpstr>
      <vt:lpstr>Searching Array</vt:lpstr>
      <vt:lpstr>PowerPoint Presentation</vt:lpstr>
      <vt:lpstr>PowerPoint Presentation</vt:lpstr>
      <vt:lpstr>Multiple-Subscripted Arrays</vt:lpstr>
      <vt:lpstr>PowerPoint Presentation</vt:lpstr>
      <vt:lpstr>PowerPoint Presentation</vt:lpstr>
      <vt:lpstr>Alokasi Memori</vt:lpstr>
      <vt:lpstr>PowerPoint Presentation</vt:lpstr>
      <vt:lpstr>PowerPoint Presentation</vt:lpstr>
      <vt:lpstr>Output Tabular</vt:lpstr>
      <vt:lpstr>PowerPoint Presentation</vt:lpstr>
      <vt:lpstr>PowerPoint Presentation</vt:lpstr>
      <vt:lpstr>SELESAI \:v/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</dc:title>
  <dc:creator>Fel-X</dc:creator>
  <cp:lastModifiedBy>Labdas</cp:lastModifiedBy>
  <cp:revision>78</cp:revision>
  <dcterms:created xsi:type="dcterms:W3CDTF">2015-12-14T12:25:24Z</dcterms:created>
  <dcterms:modified xsi:type="dcterms:W3CDTF">2015-12-15T03:33:01Z</dcterms:modified>
</cp:coreProperties>
</file>