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42" r:id="rId4"/>
    <p:sldId id="329" r:id="rId5"/>
    <p:sldId id="333" r:id="rId6"/>
    <p:sldId id="334" r:id="rId7"/>
    <p:sldId id="335" r:id="rId8"/>
    <p:sldId id="336" r:id="rId9"/>
    <p:sldId id="339" r:id="rId10"/>
    <p:sldId id="340" r:id="rId11"/>
    <p:sldId id="341" r:id="rId12"/>
    <p:sldId id="337" r:id="rId13"/>
    <p:sldId id="3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8CC"/>
    <a:srgbClr val="FFFF61"/>
    <a:srgbClr val="FFFF4B"/>
    <a:srgbClr val="B855D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>
        <p:scale>
          <a:sx n="81" d="100"/>
          <a:sy n="81" d="100"/>
        </p:scale>
        <p:origin x="-3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1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ke - 13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7392" y="327661"/>
            <a:ext cx="10784898" cy="142212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Struktur sebagai parameter , lanjt . . .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0501" y="1920063"/>
            <a:ext cx="10892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Cara pemanggilan fungsi dan prosedur masih sama seperti menggunakan variabel biasa.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2" y="2829001"/>
            <a:ext cx="6664214" cy="33698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06" y="3537625"/>
            <a:ext cx="4159263" cy="10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0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2359" y="327660"/>
            <a:ext cx="9565724" cy="96887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Struktur sebagai Array.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8740" y="1443568"/>
            <a:ext cx="10892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Sama seperti variabel yang lain , struktur juga dapat didefinisikan sebagai array , dengan fomat penulisan yang mirip , proses input dan output menggunakan fungsi dan prosedur pada contoh sebelumnya 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7" y="2459669"/>
            <a:ext cx="7147985" cy="39822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56" y="3038428"/>
            <a:ext cx="4077068" cy="28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63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SOAL PEMAHAMAN</a:t>
            </a:r>
            <a:endParaRPr lang="en-US" sz="60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7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3817" y="2684714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Soal Pemahaman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22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168" y="502245"/>
            <a:ext cx="1496318" cy="1496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0" y="197892"/>
            <a:ext cx="1982326" cy="198232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2041" y="2282577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Upload PDP 11a dan 11b di</a:t>
            </a:r>
            <a:b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Pertemuan 13</a:t>
            </a:r>
            <a: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/>
            </a:r>
            <a:b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</a:br>
            <a:r>
              <a:rPr lang="en-US" sz="5400" i="1" dirty="0" smtClean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Pelajari materi dulu selagi menanti</a:t>
            </a:r>
            <a:endParaRPr lang="en-US" sz="6000" i="1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6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STRUKTUR DAN</a:t>
            </a:r>
            <a:b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TIPE DATA BENTUKAN</a:t>
            </a:r>
            <a:endParaRPr lang="en-US" sz="60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928" y="406906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Struktur dalam bahasa C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742019"/>
            <a:ext cx="10892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Sekumpulan tipe data bervariasi yang dibungkus menjadi satu kesatuan.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data tersebut bisa int , float , char ,string maupun struktur yang lain.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sederhana struktur seperti sebuah objek yang mempunyai atribut , </a:t>
            </a:r>
            <a:r>
              <a:rPr lang="en-US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lvl="2" algn="just"/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1" y="3637793"/>
            <a:ext cx="2543367" cy="26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43275" y="3944834"/>
            <a:ext cx="2906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Nim.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Jurusan.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UAS.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UTS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Tugas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IPK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03285" y="2906300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 “Mahasiswa”</a:t>
            </a:r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14" y="5171395"/>
            <a:ext cx="3143204" cy="134272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301714" y="2864274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 “Mobil”</a:t>
            </a:r>
            <a:endParaRPr lang="en-US" sz="2000" b="1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19830" y="3772015"/>
            <a:ext cx="2906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Merk Mobil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Nomer Plat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Tahun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318837" y="2820858"/>
            <a:ext cx="769" cy="353595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Array vs Struktur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2388" y="1564502"/>
            <a:ext cx="10892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Jika array hanya dapat menyimpan sejumlah data yang bertipe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sama.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Maka struktur dapat menyimpan sejumlah data yang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berbeda-beda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tipe datanya.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7" y="3129903"/>
            <a:ext cx="2543367" cy="26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99571" y="3436944"/>
            <a:ext cx="2906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Nim.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Jurusan.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(String)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UAS.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UTS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 Tugas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(int)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IPK		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(float)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75048" y="2415721"/>
            <a:ext cx="4414197" cy="459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 “Mahasiswa”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1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03" y="3460110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407" y="3460110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360" y="3473494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03" y="5265321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407" y="5265321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360" y="5278705"/>
            <a:ext cx="1217504" cy="12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7570840" y="3079444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Mhs[0]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788342" y="3076085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Mhs[1]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0033296" y="3056278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Mhs[2]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550246" y="4944315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Mhs[3]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8767748" y="4940956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Mhs[4]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0012702" y="4921149"/>
            <a:ext cx="967631" cy="38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Mhs[5]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196952" y="2418688"/>
            <a:ext cx="4156329" cy="416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Ilustrasi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Array</a:t>
            </a:r>
            <a:r>
              <a:rPr lang="en-US" sz="20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 “Mahasiswa[6]”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1195" y="2415721"/>
            <a:ext cx="769" cy="388954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572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171" y="391890"/>
            <a:ext cx="10072047" cy="11360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Format Penulisan dalam C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51" y="2300525"/>
            <a:ext cx="3732033" cy="31592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1435172" y="1824309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Keyword-nya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124849" y="1824956"/>
            <a:ext cx="3625873" cy="12632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Deklarasikan seperti variabel biasa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Tipe (int,float,char dll) , </a:t>
            </a:r>
          </a:p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diikuti nama variabelnya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8056610" y="5459734"/>
            <a:ext cx="3216439" cy="7363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 lupa namanya , aturannya sama.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38141" y="3912417"/>
            <a:ext cx="2304316" cy="4595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Kurung kurawal</a:t>
            </a:r>
            <a:endParaRPr lang="en-US" sz="1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>
            <a:off x="2587330" y="2283849"/>
            <a:ext cx="1472721" cy="172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1" idx="3"/>
          </p:cNvCxnSpPr>
          <p:nvPr/>
        </p:nvCxnSpPr>
        <p:spPr>
          <a:xfrm flipV="1">
            <a:off x="2842457" y="2845819"/>
            <a:ext cx="1217594" cy="1296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3"/>
          </p:cNvCxnSpPr>
          <p:nvPr/>
        </p:nvCxnSpPr>
        <p:spPr>
          <a:xfrm>
            <a:off x="2842457" y="4142187"/>
            <a:ext cx="1217594" cy="100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6318913" y="2456597"/>
            <a:ext cx="1805936" cy="38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 flipV="1">
            <a:off x="6318913" y="5268036"/>
            <a:ext cx="1737697" cy="559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921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142212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Contoh – 1</a:t>
            </a:r>
            <a:br>
              <a:rPr lang="en-US" dirty="0" smtClean="0">
                <a:latin typeface="Britannic Bold" panose="020B0903060703020204" pitchFamily="34" charset="0"/>
              </a:rPr>
            </a:br>
            <a:r>
              <a:rPr lang="en-US" dirty="0" smtClean="0">
                <a:latin typeface="Britannic Bold" panose="020B0903060703020204" pitchFamily="34" charset="0"/>
              </a:rPr>
              <a:t>“Struktur Sepatu”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7" y="5063319"/>
            <a:ext cx="3973485" cy="1392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7" y="2050823"/>
            <a:ext cx="3574347" cy="25894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742" y="2050823"/>
            <a:ext cx="7201332" cy="440456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447632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843" y="245773"/>
            <a:ext cx="4542726" cy="99040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Britannic Bold" panose="020B0903060703020204" pitchFamily="34" charset="0"/>
              </a:rPr>
              <a:t>Contoh – 2</a:t>
            </a:r>
            <a:br>
              <a:rPr lang="en-US" sz="3200" dirty="0" smtClean="0">
                <a:latin typeface="Britannic Bold" panose="020B0903060703020204" pitchFamily="34" charset="0"/>
              </a:rPr>
            </a:br>
            <a:r>
              <a:rPr lang="en-US" sz="3200" dirty="0" smtClean="0">
                <a:latin typeface="Britannic Bold" panose="020B0903060703020204" pitchFamily="34" charset="0"/>
              </a:rPr>
              <a:t>“Struktur Laptop”</a:t>
            </a:r>
            <a:endParaRPr lang="en-US" sz="32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1" y="5236779"/>
            <a:ext cx="4260562" cy="1373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" y="1318063"/>
            <a:ext cx="3557790" cy="360522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991" y="1318063"/>
            <a:ext cx="7193192" cy="529184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66436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142212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Struktur sebagai parameter.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0501" y="1749790"/>
            <a:ext cx="10892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 implementasinya pada </a:t>
            </a:r>
            <a:r>
              <a:rPr lang="en-US" b="1" dirty="0" smtClean="0">
                <a:solidFill>
                  <a:srgbClr val="AC38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Fungsi</a:t>
            </a:r>
            <a:r>
              <a:rPr lang="en-US" b="1" dirty="0" smtClean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dan 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Prosedur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tipe data struktur juga dapat digunakan sebagai paramter untuk pemrosesan baik dalam prosedur , maupun nilai balik pada tiped data fungsi.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" y="2877290"/>
            <a:ext cx="8142593" cy="14085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9" y="4522686"/>
            <a:ext cx="5985281" cy="20295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542023" y="3425978"/>
            <a:ext cx="3235994" cy="4595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Implementasi pada prosedur</a:t>
            </a:r>
            <a:endParaRPr lang="en-US" sz="1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480246" y="5331936"/>
            <a:ext cx="3041294" cy="4595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rgbClr val="AC38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Implementasi pada fungsi</a:t>
            </a:r>
            <a:endParaRPr lang="en-US" sz="1800" dirty="0">
              <a:solidFill>
                <a:srgbClr val="AC38CC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3847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258</Words>
  <Application>Microsoft Office PowerPoint</Application>
  <PresentationFormat>Custom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Upload PDP 11a dan 11b di  Pertemuan 13 Pelajari materi dulu selagi menanti</vt:lpstr>
      <vt:lpstr>STRUKTUR DAN TIPE DATA BENTUKAN</vt:lpstr>
      <vt:lpstr>Struktur dalam bahasa C</vt:lpstr>
      <vt:lpstr>Array vs Struktur</vt:lpstr>
      <vt:lpstr>Format Penulisan dalam C</vt:lpstr>
      <vt:lpstr>Contoh – 1 “Struktur Sepatu”</vt:lpstr>
      <vt:lpstr>Contoh – 2 “Struktur Laptop”</vt:lpstr>
      <vt:lpstr>Struktur sebagai parameter.</vt:lpstr>
      <vt:lpstr>Struktur sebagai parameter , lanjt . . .</vt:lpstr>
      <vt:lpstr>Struktur sebagai Array.</vt:lpstr>
      <vt:lpstr>SOAL PEMAHAMAN</vt:lpstr>
      <vt:lpstr>Soal Pemahaman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Damar</cp:lastModifiedBy>
  <cp:revision>651</cp:revision>
  <dcterms:created xsi:type="dcterms:W3CDTF">2015-09-16T16:43:49Z</dcterms:created>
  <dcterms:modified xsi:type="dcterms:W3CDTF">2015-12-21T13:22:46Z</dcterms:modified>
</cp:coreProperties>
</file>