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635C-8E13-4206-AEF1-66FE5FCD7CB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EDFA-84F7-47B6-B629-0DC2DE8D17D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64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635C-8E13-4206-AEF1-66FE5FCD7CB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EDFA-84F7-47B6-B629-0DC2DE8D1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7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635C-8E13-4206-AEF1-66FE5FCD7CB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EDFA-84F7-47B6-B629-0DC2DE8D1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4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635C-8E13-4206-AEF1-66FE5FCD7CB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EDFA-84F7-47B6-B629-0DC2DE8D1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2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635C-8E13-4206-AEF1-66FE5FCD7CB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EDFA-84F7-47B6-B629-0DC2DE8D17D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12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635C-8E13-4206-AEF1-66FE5FCD7CB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EDFA-84F7-47B6-B629-0DC2DE8D1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3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635C-8E13-4206-AEF1-66FE5FCD7CB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EDFA-84F7-47B6-B629-0DC2DE8D1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6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635C-8E13-4206-AEF1-66FE5FCD7CB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EDFA-84F7-47B6-B629-0DC2DE8D1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4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635C-8E13-4206-AEF1-66FE5FCD7CB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EDFA-84F7-47B6-B629-0DC2DE8D1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0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E5635C-8E13-4206-AEF1-66FE5FCD7CB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69EDFA-84F7-47B6-B629-0DC2DE8D1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6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635C-8E13-4206-AEF1-66FE5FCD7CB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EDFA-84F7-47B6-B629-0DC2DE8D1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8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E5635C-8E13-4206-AEF1-66FE5FCD7CB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69EDFA-84F7-47B6-B629-0DC2DE8D17D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8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err="1" smtClean="0"/>
              <a:t>Rancang</a:t>
            </a:r>
            <a:r>
              <a:rPr lang="en-US" sz="6000" dirty="0" smtClean="0"/>
              <a:t> </a:t>
            </a:r>
            <a:r>
              <a:rPr lang="en-US" sz="6000" dirty="0" err="1" smtClean="0"/>
              <a:t>Bangun</a:t>
            </a:r>
            <a:r>
              <a:rPr lang="en-US" sz="6000" dirty="0" smtClean="0"/>
              <a:t> </a:t>
            </a:r>
            <a:r>
              <a:rPr lang="en-US" sz="6000" dirty="0" err="1" smtClean="0"/>
              <a:t>Aplikasi</a:t>
            </a:r>
            <a:r>
              <a:rPr lang="en-US" sz="6000" dirty="0" smtClean="0"/>
              <a:t> </a:t>
            </a:r>
            <a:r>
              <a:rPr lang="en-US" sz="6000" dirty="0" err="1" smtClean="0"/>
              <a:t>Puskesmas</a:t>
            </a:r>
            <a:r>
              <a:rPr lang="en-US" sz="6000" dirty="0" smtClean="0"/>
              <a:t> Marker </a:t>
            </a:r>
            <a:r>
              <a:rPr lang="en-US" sz="6000" dirty="0" err="1" smtClean="0"/>
              <a:t>Menggunakan</a:t>
            </a:r>
            <a:r>
              <a:rPr lang="en-US" sz="6000" dirty="0" smtClean="0"/>
              <a:t> </a:t>
            </a:r>
            <a:r>
              <a:rPr lang="en-US" sz="6000" dirty="0" err="1" smtClean="0"/>
              <a:t>Ramani</a:t>
            </a:r>
            <a:r>
              <a:rPr lang="en-US" sz="6000" dirty="0" smtClean="0"/>
              <a:t> API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81771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780" y="2188634"/>
            <a:ext cx="8713470" cy="402336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000" dirty="0"/>
              <a:t>Software </a:t>
            </a:r>
            <a:r>
              <a:rPr lang="en-US" sz="2000" dirty="0" err="1"/>
              <a:t>yng</a:t>
            </a:r>
            <a:r>
              <a:rPr lang="en-US" sz="2000" dirty="0"/>
              <a:t> </a:t>
            </a:r>
            <a:r>
              <a:rPr lang="en-US" sz="2000" dirty="0" err="1"/>
              <a:t>dibutuhkan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pembuatan</a:t>
            </a:r>
            <a:r>
              <a:rPr lang="en-US" sz="2000" dirty="0"/>
              <a:t> </a:t>
            </a:r>
            <a:r>
              <a:rPr lang="en-US" sz="2000" dirty="0" err="1"/>
              <a:t>perancangan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smtClean="0"/>
              <a:t>Android Studio</a:t>
            </a:r>
            <a:r>
              <a:rPr lang="en-US" sz="2000" dirty="0"/>
              <a:t>, </a:t>
            </a:r>
            <a:r>
              <a:rPr lang="en-US" sz="2000" dirty="0" err="1"/>
              <a:t>dengan</a:t>
            </a:r>
            <a:r>
              <a:rPr lang="en-US" sz="2000" dirty="0"/>
              <a:t> :</a:t>
            </a:r>
          </a:p>
          <a:p>
            <a:pPr marL="1485900" lvl="0" indent="-457200">
              <a:buFont typeface="+mj-lt"/>
              <a:buAutoNum type="arabicPeriod"/>
            </a:pPr>
            <a:r>
              <a:rPr lang="en-US" dirty="0" err="1"/>
              <a:t>minSdkVersion</a:t>
            </a:r>
            <a:r>
              <a:rPr lang="en-US" dirty="0"/>
              <a:t> : 16</a:t>
            </a:r>
          </a:p>
          <a:p>
            <a:pPr marL="1485900" lvl="0" indent="-457200">
              <a:buFont typeface="+mj-lt"/>
              <a:buAutoNum type="arabicPeriod"/>
            </a:pP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i="1" dirty="0"/>
              <a:t>dependencies</a:t>
            </a:r>
            <a:r>
              <a:rPr lang="en-US" dirty="0"/>
              <a:t> : implementation(‘com.ujuizi.ramani:maps-api:alpha-0.0.1’).</a:t>
            </a:r>
          </a:p>
        </p:txBody>
      </p:sp>
    </p:spTree>
    <p:extLst>
      <p:ext uri="{BB962C8B-B14F-4D97-AF65-F5344CB8AC3E}">
        <p14:creationId xmlns:p14="http://schemas.microsoft.com/office/powerpoint/2010/main" val="43984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90" b="32332"/>
          <a:stretch/>
        </p:blipFill>
        <p:spPr bwMode="auto">
          <a:xfrm>
            <a:off x="3088580" y="1804035"/>
            <a:ext cx="5645845" cy="44919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7710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</a:t>
            </a:r>
            <a:r>
              <a:rPr lang="en-US" dirty="0"/>
              <a:t>m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074" y="1952480"/>
            <a:ext cx="5994811" cy="42673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0921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TAMPILAN SPLASH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220" y="2582863"/>
            <a:ext cx="2032198" cy="33782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Tampilan</a:t>
            </a:r>
            <a:r>
              <a:rPr lang="en-US" dirty="0" smtClean="0"/>
              <a:t> login</a:t>
            </a:r>
            <a:endParaRPr lang="en-US" dirty="0"/>
          </a:p>
        </p:txBody>
      </p:sp>
      <p:pic>
        <p:nvPicPr>
          <p:cNvPr id="10" name="Content Placeholder 9"/>
          <p:cNvPicPr>
            <a:picLocks noGrp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133" y="2650981"/>
            <a:ext cx="1949335" cy="324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85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Tampilan</a:t>
            </a:r>
            <a:r>
              <a:rPr lang="en-US" dirty="0" smtClean="0"/>
              <a:t> menu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Tampilan</a:t>
            </a:r>
            <a:r>
              <a:rPr lang="en-US" dirty="0" smtClean="0"/>
              <a:t> maps </a:t>
            </a:r>
            <a:r>
              <a:rPr lang="en-US" dirty="0" err="1" smtClean="0"/>
              <a:t>ramani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433" y="2686310"/>
            <a:ext cx="1907771" cy="3171305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915" y="2686310"/>
            <a:ext cx="1907771" cy="317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02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2239228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6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Pengenalan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922059"/>
            <a:ext cx="10058400" cy="2011891"/>
          </a:xfrm>
        </p:spPr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>			: </a:t>
            </a:r>
            <a:r>
              <a:rPr lang="en-US" dirty="0" err="1" smtClean="0"/>
              <a:t>Dwi</a:t>
            </a:r>
            <a:r>
              <a:rPr lang="en-US" dirty="0" smtClean="0"/>
              <a:t> Dian </a:t>
            </a:r>
            <a:r>
              <a:rPr lang="en-US" dirty="0" err="1" smtClean="0"/>
              <a:t>Ayu</a:t>
            </a:r>
            <a:r>
              <a:rPr lang="en-US" dirty="0" smtClean="0"/>
              <a:t> </a:t>
            </a:r>
            <a:r>
              <a:rPr lang="en-US" dirty="0" err="1" smtClean="0"/>
              <a:t>Puji</a:t>
            </a:r>
            <a:r>
              <a:rPr lang="en-US" dirty="0" smtClean="0"/>
              <a:t> </a:t>
            </a:r>
            <a:r>
              <a:rPr lang="en-US" dirty="0" err="1" smtClean="0"/>
              <a:t>Astuti</a:t>
            </a:r>
            <a:endParaRPr lang="en-US" dirty="0" smtClean="0"/>
          </a:p>
          <a:p>
            <a:r>
              <a:rPr lang="en-US" dirty="0" smtClean="0"/>
              <a:t>NIM			: A11.2015.09001</a:t>
            </a:r>
          </a:p>
          <a:p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Pembimbing</a:t>
            </a:r>
            <a:r>
              <a:rPr lang="en-US" dirty="0" smtClean="0"/>
              <a:t>	: Christy </a:t>
            </a:r>
            <a:r>
              <a:rPr lang="en-US" dirty="0" err="1" smtClean="0"/>
              <a:t>Atika</a:t>
            </a:r>
            <a:r>
              <a:rPr lang="en-US" dirty="0" smtClean="0"/>
              <a:t> Sari, </a:t>
            </a:r>
            <a:r>
              <a:rPr lang="en-US" dirty="0" err="1" smtClean="0"/>
              <a:t>M.Kom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806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Praktek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Sejarah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45759"/>
            <a:ext cx="10058400" cy="3478741"/>
          </a:xfrm>
        </p:spPr>
        <p:txBody>
          <a:bodyPr/>
          <a:lstStyle/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riset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umumnya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bahan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berakhir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perpustakaan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tempat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loakan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buku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bekas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mimpi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mewujudkan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wadah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Indonesia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riset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inovasi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bidang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mentrasnformasikan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riset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industri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tepat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guna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masyarakat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Indonesia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lahirlah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AnakDesa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Tempat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berkumpul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berbagi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ilmu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pengeahuan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riset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bersama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Tahun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2013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tonggak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sejarah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berdirinya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AnakDesa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Guna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mendukung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cita-cita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pendirian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tahun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2016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AnakDesa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mendaftarkan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hukum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resmi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merubah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PT.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Desa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Riset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masih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1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93409"/>
            <a:ext cx="10058400" cy="3059641"/>
          </a:xfrm>
        </p:spPr>
        <p:txBody>
          <a:bodyPr/>
          <a:lstStyle/>
          <a:p>
            <a:pPr lvl="2"/>
            <a:r>
              <a:rPr lang="en-US" sz="2400" b="1" dirty="0" err="1"/>
              <a:t>Visi</a:t>
            </a:r>
            <a:r>
              <a:rPr lang="en-US" sz="2400" b="1" dirty="0"/>
              <a:t> :</a:t>
            </a:r>
            <a:endParaRPr lang="en-US" sz="2400" dirty="0"/>
          </a:p>
          <a:p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unggul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inovasi</a:t>
            </a:r>
            <a:r>
              <a:rPr lang="en-US" dirty="0" smtClean="0"/>
              <a:t>.</a:t>
            </a:r>
          </a:p>
          <a:p>
            <a:endParaRPr lang="en-US" sz="1800" dirty="0"/>
          </a:p>
          <a:p>
            <a:pPr lvl="2"/>
            <a:r>
              <a:rPr lang="en-US" sz="2400" b="1" dirty="0" err="1"/>
              <a:t>Misi</a:t>
            </a:r>
            <a:r>
              <a:rPr lang="en-US" sz="2400" dirty="0"/>
              <a:t> :</a:t>
            </a:r>
          </a:p>
          <a:p>
            <a:pPr lvl="0"/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.</a:t>
            </a:r>
            <a:endParaRPr lang="en-US" sz="1800" dirty="0"/>
          </a:p>
          <a:p>
            <a:pPr lvl="0"/>
            <a:r>
              <a:rPr lang="en-US" dirty="0" err="1"/>
              <a:t>Mentransformasikan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826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Instansi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Pedurungan</a:t>
            </a:r>
            <a:r>
              <a:rPr lang="en-US" dirty="0"/>
              <a:t> Tengah V/D No. 21 Kota Semarang, </a:t>
            </a:r>
            <a:r>
              <a:rPr lang="en-US" dirty="0" err="1"/>
              <a:t>Jawa</a:t>
            </a:r>
            <a:r>
              <a:rPr lang="en-US" dirty="0"/>
              <a:t> Tengah 50192.</a:t>
            </a:r>
            <a:endParaRPr lang="en-US" dirty="0"/>
          </a:p>
        </p:txBody>
      </p:sp>
      <p:pic>
        <p:nvPicPr>
          <p:cNvPr id="4" name="Picture 3" descr="D:\KP\1 AA Laporan KP\denah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742" y="2497560"/>
            <a:ext cx="7521258" cy="3598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061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PEMBAHASAN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09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14550" y="2344738"/>
            <a:ext cx="7715250" cy="1449387"/>
          </a:xfrm>
        </p:spPr>
        <p:txBody>
          <a:bodyPr/>
          <a:lstStyle/>
          <a:p>
            <a:pPr algn="ctr"/>
            <a:r>
              <a:rPr lang="en-US" dirty="0" smtClean="0"/>
              <a:t>LATAR BELAKANG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71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480" y="2274359"/>
            <a:ext cx="10058400" cy="184996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err="1" smtClean="0"/>
              <a:t>Spesifikasi</a:t>
            </a:r>
            <a:r>
              <a:rPr lang="en-US" dirty="0" smtClean="0"/>
              <a:t> minimum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yang </a:t>
            </a:r>
            <a:r>
              <a:rPr lang="en-US" dirty="0" err="1" smtClean="0"/>
              <a:t>dibutuhkan</a:t>
            </a:r>
            <a:r>
              <a:rPr lang="en-US" dirty="0" smtClean="0"/>
              <a:t> 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Processor </a:t>
            </a:r>
            <a:r>
              <a:rPr lang="en-US" dirty="0"/>
              <a:t>Intel Core i3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minimal 1.7GHz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minimal Windows 7 – 64 bit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Memori</a:t>
            </a:r>
            <a:r>
              <a:rPr lang="en-US" dirty="0"/>
              <a:t> RAM minimal 4GB</a:t>
            </a:r>
          </a:p>
        </p:txBody>
      </p:sp>
    </p:spTree>
    <p:extLst>
      <p:ext uri="{BB962C8B-B14F-4D97-AF65-F5344CB8AC3E}">
        <p14:creationId xmlns:p14="http://schemas.microsoft.com/office/powerpoint/2010/main" val="40272855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</TotalTime>
  <Words>249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Rancang Bangun Aplikasi Puskesmas Marker Menggunakan Ramani API</vt:lpstr>
      <vt:lpstr>Pengenalan</vt:lpstr>
      <vt:lpstr>Tempat Kerja Praktek</vt:lpstr>
      <vt:lpstr>Sejarah</vt:lpstr>
      <vt:lpstr>Visi dan Misi</vt:lpstr>
      <vt:lpstr>Alamat Instansi</vt:lpstr>
      <vt:lpstr>PEMBAHASAN</vt:lpstr>
      <vt:lpstr>LATAR BELAKANG</vt:lpstr>
      <vt:lpstr>Spesifikasi Perangkat Keras</vt:lpstr>
      <vt:lpstr>Spesifikasi Perangkat Lunak</vt:lpstr>
      <vt:lpstr>UseCase Diagram</vt:lpstr>
      <vt:lpstr>Class Diagram</vt:lpstr>
      <vt:lpstr>Interface</vt:lpstr>
      <vt:lpstr>Interface</vt:lpstr>
      <vt:lpstr>TERIMAKASIH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 Bangun Aplikasi Puskesmas Marker Menggunakan Ramani API</dc:title>
  <dc:creator>Mulyani Muu</dc:creator>
  <cp:lastModifiedBy>Mulyani Muu</cp:lastModifiedBy>
  <cp:revision>3</cp:revision>
  <dcterms:created xsi:type="dcterms:W3CDTF">2018-07-02T00:48:34Z</dcterms:created>
  <dcterms:modified xsi:type="dcterms:W3CDTF">2018-07-02T01:36:32Z</dcterms:modified>
</cp:coreProperties>
</file>