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6AC"/>
    <a:srgbClr val="5A82CB"/>
    <a:srgbClr val="6D7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13DC4-36A9-4398-B4CD-D78FB6DDC360}" v="76" dt="2020-09-29T19:11:28.857"/>
    <p1510:client id="{EF4A339A-76B8-4F34-A922-FCE40340AF80}" v="292" dt="2020-09-29T18:55:04.027"/>
    <p1510:client id="{F188A1B0-B089-47B1-B253-059FC4BB0E94}" v="311" dt="2020-09-29T19:47:17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47" d="100"/>
          <a:sy n="47" d="100"/>
        </p:scale>
        <p:origin x="1978" y="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edum Ibeabuchi" userId="8d36cdfa95455512" providerId="Windows Live" clId="Web-{F188A1B0-B089-47B1-B253-059FC4BB0E94}"/>
    <pc:docChg chg="addSld modSld">
      <pc:chgData name="Chinedum Ibeabuchi" userId="8d36cdfa95455512" providerId="Windows Live" clId="Web-{F188A1B0-B089-47B1-B253-059FC4BB0E94}" dt="2020-09-29T19:47:17.609" v="310" actId="20577"/>
      <pc:docMkLst>
        <pc:docMk/>
      </pc:docMkLst>
      <pc:sldChg chg="addSp delSp modSp new mod setBg">
        <pc:chgData name="Chinedum Ibeabuchi" userId="8d36cdfa95455512" providerId="Windows Live" clId="Web-{F188A1B0-B089-47B1-B253-059FC4BB0E94}" dt="2020-09-29T19:47:17.609" v="309" actId="20577"/>
        <pc:sldMkLst>
          <pc:docMk/>
          <pc:sldMk cId="903942485" sldId="271"/>
        </pc:sldMkLst>
        <pc:spChg chg="del mod">
          <ac:chgData name="Chinedum Ibeabuchi" userId="8d36cdfa95455512" providerId="Windows Live" clId="Web-{F188A1B0-B089-47B1-B253-059FC4BB0E94}" dt="2020-09-29T19:15:34.134" v="3"/>
          <ac:spMkLst>
            <pc:docMk/>
            <pc:sldMk cId="903942485" sldId="271"/>
            <ac:spMk id="2" creationId="{93F3D1A2-4E32-4362-807E-1A382B5BB3EB}"/>
          </ac:spMkLst>
        </pc:spChg>
        <pc:spChg chg="del">
          <ac:chgData name="Chinedum Ibeabuchi" userId="8d36cdfa95455512" providerId="Windows Live" clId="Web-{F188A1B0-B089-47B1-B253-059FC4BB0E94}" dt="2020-09-29T19:14:42.132" v="1"/>
          <ac:spMkLst>
            <pc:docMk/>
            <pc:sldMk cId="903942485" sldId="271"/>
            <ac:spMk id="3" creationId="{793DBAAF-E476-4640-A6DA-675D52E23E99}"/>
          </ac:spMkLst>
        </pc:spChg>
        <pc:spChg chg="mod">
          <ac:chgData name="Chinedum Ibeabuchi" userId="8d36cdfa95455512" providerId="Windows Live" clId="Web-{F188A1B0-B089-47B1-B253-059FC4BB0E94}" dt="2020-09-29T19:47:17.609" v="309" actId="20577"/>
          <ac:spMkLst>
            <pc:docMk/>
            <pc:sldMk cId="903942485" sldId="271"/>
            <ac:spMk id="4" creationId="{68FF5CA3-DD66-466A-869D-0DE70B95454F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10" creationId="{E6C8E6EB-4C59-429B-97E4-72A058CFC4FB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12" creationId="{B5B90362-AFCC-46A9-B41C-A257A8C5B314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14" creationId="{F71EF7F1-38BA-471D-8CD4-2A9AE8E35527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16" creationId="{1BB56EB9-078F-4952-AC1F-149C7A0AE4D5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18" creationId="{10058680-D07C-4893-B2B7-91543F18AB32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20" creationId="{7B42427A-0A1F-4A55-8705-D9179F1E0CFB}"/>
          </ac:spMkLst>
        </pc:spChg>
        <pc:spChg chg="add">
          <ac:chgData name="Chinedum Ibeabuchi" userId="8d36cdfa95455512" providerId="Windows Live" clId="Web-{F188A1B0-B089-47B1-B253-059FC4BB0E94}" dt="2020-09-29T19:15:09.711" v="2"/>
          <ac:spMkLst>
            <pc:docMk/>
            <pc:sldMk cId="903942485" sldId="271"/>
            <ac:spMk id="22" creationId="{EE54A6FE-D8CB-48A3-900B-053D4EBD3B85}"/>
          </ac:spMkLst>
        </pc:spChg>
        <pc:picChg chg="add mod ord">
          <ac:chgData name="Chinedum Ibeabuchi" userId="8d36cdfa95455512" providerId="Windows Live" clId="Web-{F188A1B0-B089-47B1-B253-059FC4BB0E94}" dt="2020-09-29T19:15:09.711" v="2"/>
          <ac:picMkLst>
            <pc:docMk/>
            <pc:sldMk cId="903942485" sldId="271"/>
            <ac:picMk id="5" creationId="{7F8BC72E-55A8-4239-992D-A8A4EAAEE213}"/>
          </ac:picMkLst>
        </pc:picChg>
      </pc:sldChg>
    </pc:docChg>
  </pc:docChgLst>
  <pc:docChgLst>
    <pc:chgData name="Chinedum Ibeabuchi" userId="8d36cdfa95455512" providerId="Windows Live" clId="Web-{B9B13DC4-36A9-4398-B4CD-D78FB6DDC360}"/>
    <pc:docChg chg="delSld modSld">
      <pc:chgData name="Chinedum Ibeabuchi" userId="8d36cdfa95455512" providerId="Windows Live" clId="Web-{B9B13DC4-36A9-4398-B4CD-D78FB6DDC360}" dt="2020-09-29T19:11:28.857" v="58" actId="1076"/>
      <pc:docMkLst>
        <pc:docMk/>
      </pc:docMkLst>
      <pc:sldChg chg="del">
        <pc:chgData name="Chinedum Ibeabuchi" userId="8d36cdfa95455512" providerId="Windows Live" clId="Web-{B9B13DC4-36A9-4398-B4CD-D78FB6DDC360}" dt="2020-09-29T19:05:30.993" v="0"/>
        <pc:sldMkLst>
          <pc:docMk/>
          <pc:sldMk cId="3900164433" sldId="265"/>
        </pc:sldMkLst>
      </pc:sldChg>
      <pc:sldChg chg="addSp modSp">
        <pc:chgData name="Chinedum Ibeabuchi" userId="8d36cdfa95455512" providerId="Windows Live" clId="Web-{B9B13DC4-36A9-4398-B4CD-D78FB6DDC360}" dt="2020-09-29T19:11:28.857" v="58" actId="1076"/>
        <pc:sldMkLst>
          <pc:docMk/>
          <pc:sldMk cId="3974985654" sldId="270"/>
        </pc:sldMkLst>
        <pc:graphicFrameChg chg="add mod modGraphic">
          <ac:chgData name="Chinedum Ibeabuchi" userId="8d36cdfa95455512" providerId="Windows Live" clId="Web-{B9B13DC4-36A9-4398-B4CD-D78FB6DDC360}" dt="2020-09-29T19:11:28.857" v="58" actId="1076"/>
          <ac:graphicFrameMkLst>
            <pc:docMk/>
            <pc:sldMk cId="3974985654" sldId="270"/>
            <ac:graphicFrameMk id="4" creationId="{250B3DD2-E31B-448D-A880-83BC86946190}"/>
          </ac:graphicFrameMkLst>
        </pc:graphicFrameChg>
        <pc:graphicFrameChg chg="mod modGraphic">
          <ac:chgData name="Chinedum Ibeabuchi" userId="8d36cdfa95455512" providerId="Windows Live" clId="Web-{B9B13DC4-36A9-4398-B4CD-D78FB6DDC360}" dt="2020-09-29T19:11:23.200" v="56" actId="1076"/>
          <ac:graphicFrameMkLst>
            <pc:docMk/>
            <pc:sldMk cId="3974985654" sldId="270"/>
            <ac:graphicFrameMk id="10" creationId="{AFB33841-335A-4B28-9011-701A52E07D80}"/>
          </ac:graphicFrameMkLst>
        </pc:graphicFrameChg>
      </pc:sldChg>
    </pc:docChg>
  </pc:docChgLst>
  <pc:docChgLst>
    <pc:chgData name="Chinedum Ibeabuchi" userId="8d36cdfa95455512" providerId="Windows Live" clId="Web-{EF4A339A-76B8-4F34-A922-FCE40340AF80}"/>
    <pc:docChg chg="addSld delSld modSld sldOrd">
      <pc:chgData name="Chinedum Ibeabuchi" userId="8d36cdfa95455512" providerId="Windows Live" clId="Web-{EF4A339A-76B8-4F34-A922-FCE40340AF80}" dt="2020-09-29T18:55:03.933" v="291"/>
      <pc:docMkLst>
        <pc:docMk/>
      </pc:docMkLst>
      <pc:sldChg chg="ord">
        <pc:chgData name="Chinedum Ibeabuchi" userId="8d36cdfa95455512" providerId="Windows Live" clId="Web-{EF4A339A-76B8-4F34-A922-FCE40340AF80}" dt="2020-09-29T18:26:28.424" v="31"/>
        <pc:sldMkLst>
          <pc:docMk/>
          <pc:sldMk cId="2297979466" sldId="264"/>
        </pc:sldMkLst>
      </pc:sldChg>
      <pc:sldChg chg="addSp delSp modSp new">
        <pc:chgData name="Chinedum Ibeabuchi" userId="8d36cdfa95455512" providerId="Windows Live" clId="Web-{EF4A339A-76B8-4F34-A922-FCE40340AF80}" dt="2020-09-29T18:28:38.083" v="37" actId="1076"/>
        <pc:sldMkLst>
          <pc:docMk/>
          <pc:sldMk cId="3900164433" sldId="265"/>
        </pc:sldMkLst>
        <pc:spChg chg="del">
          <ac:chgData name="Chinedum Ibeabuchi" userId="8d36cdfa95455512" providerId="Windows Live" clId="Web-{EF4A339A-76B8-4F34-A922-FCE40340AF80}" dt="2020-09-29T18:28:16.879" v="32"/>
          <ac:spMkLst>
            <pc:docMk/>
            <pc:sldMk cId="3900164433" sldId="265"/>
            <ac:spMk id="3" creationId="{BE3DEE75-FD27-437E-B62E-6B033EB80C3B}"/>
          </ac:spMkLst>
        </pc:spChg>
        <pc:spChg chg="add mod">
          <ac:chgData name="Chinedum Ibeabuchi" userId="8d36cdfa95455512" providerId="Windows Live" clId="Web-{EF4A339A-76B8-4F34-A922-FCE40340AF80}" dt="2020-09-29T18:28:38.067" v="36" actId="1076"/>
          <ac:spMkLst>
            <pc:docMk/>
            <pc:sldMk cId="3900164433" sldId="265"/>
            <ac:spMk id="7" creationId="{33B87A5A-782E-4F70-9B44-3004FC86EB4A}"/>
          </ac:spMkLst>
        </pc:spChg>
        <pc:graphicFrameChg chg="add mod ord modGraphic">
          <ac:chgData name="Chinedum Ibeabuchi" userId="8d36cdfa95455512" providerId="Windows Live" clId="Web-{EF4A339A-76B8-4F34-A922-FCE40340AF80}" dt="2020-09-29T18:28:38.083" v="37" actId="1076"/>
          <ac:graphicFrameMkLst>
            <pc:docMk/>
            <pc:sldMk cId="3900164433" sldId="265"/>
            <ac:graphicFrameMk id="6" creationId="{DE83C1C6-2157-4E49-8D9D-ACC60C20BAB8}"/>
          </ac:graphicFrameMkLst>
        </pc:graphicFrameChg>
      </pc:sldChg>
      <pc:sldChg chg="modSp add ord replId">
        <pc:chgData name="Chinedum Ibeabuchi" userId="8d36cdfa95455512" providerId="Windows Live" clId="Web-{EF4A339A-76B8-4F34-A922-FCE40340AF80}" dt="2020-09-29T18:25:43.501" v="8" actId="20577"/>
        <pc:sldMkLst>
          <pc:docMk/>
          <pc:sldMk cId="2096640136" sldId="266"/>
        </pc:sldMkLst>
        <pc:spChg chg="mod">
          <ac:chgData name="Chinedum Ibeabuchi" userId="8d36cdfa95455512" providerId="Windows Live" clId="Web-{EF4A339A-76B8-4F34-A922-FCE40340AF80}" dt="2020-09-29T18:25:43.501" v="8" actId="20577"/>
          <ac:spMkLst>
            <pc:docMk/>
            <pc:sldMk cId="2096640136" sldId="266"/>
            <ac:spMk id="4" creationId="{2FD651F4-D1B8-4720-BC7E-8FC8F6AD1CF7}"/>
          </ac:spMkLst>
        </pc:spChg>
      </pc:sldChg>
      <pc:sldChg chg="modSp add replId">
        <pc:chgData name="Chinedum Ibeabuchi" userId="8d36cdfa95455512" providerId="Windows Live" clId="Web-{EF4A339A-76B8-4F34-A922-FCE40340AF80}" dt="2020-09-29T18:25:56.329" v="17" actId="20577"/>
        <pc:sldMkLst>
          <pc:docMk/>
          <pc:sldMk cId="1650954236" sldId="267"/>
        </pc:sldMkLst>
        <pc:spChg chg="mod">
          <ac:chgData name="Chinedum Ibeabuchi" userId="8d36cdfa95455512" providerId="Windows Live" clId="Web-{EF4A339A-76B8-4F34-A922-FCE40340AF80}" dt="2020-09-29T18:25:56.329" v="17" actId="20577"/>
          <ac:spMkLst>
            <pc:docMk/>
            <pc:sldMk cId="1650954236" sldId="267"/>
            <ac:spMk id="4" creationId="{2FD651F4-D1B8-4720-BC7E-8FC8F6AD1CF7}"/>
          </ac:spMkLst>
        </pc:spChg>
      </pc:sldChg>
      <pc:sldChg chg="modSp add replId">
        <pc:chgData name="Chinedum Ibeabuchi" userId="8d36cdfa95455512" providerId="Windows Live" clId="Web-{EF4A339A-76B8-4F34-A922-FCE40340AF80}" dt="2020-09-29T18:26:15.345" v="30" actId="14100"/>
        <pc:sldMkLst>
          <pc:docMk/>
          <pc:sldMk cId="122457258" sldId="268"/>
        </pc:sldMkLst>
        <pc:spChg chg="mod">
          <ac:chgData name="Chinedum Ibeabuchi" userId="8d36cdfa95455512" providerId="Windows Live" clId="Web-{EF4A339A-76B8-4F34-A922-FCE40340AF80}" dt="2020-09-29T18:26:15.345" v="30" actId="14100"/>
          <ac:spMkLst>
            <pc:docMk/>
            <pc:sldMk cId="122457258" sldId="268"/>
            <ac:spMk id="4" creationId="{2FD651F4-D1B8-4720-BC7E-8FC8F6AD1CF7}"/>
          </ac:spMkLst>
        </pc:spChg>
      </pc:sldChg>
      <pc:sldChg chg="add del replId">
        <pc:chgData name="Chinedum Ibeabuchi" userId="8d36cdfa95455512" providerId="Windows Live" clId="Web-{EF4A339A-76B8-4F34-A922-FCE40340AF80}" dt="2020-09-29T18:30:07.929" v="39"/>
        <pc:sldMkLst>
          <pc:docMk/>
          <pc:sldMk cId="152268302" sldId="269"/>
        </pc:sldMkLst>
      </pc:sldChg>
      <pc:sldChg chg="addSp delSp modSp new mod modClrScheme chgLayout">
        <pc:chgData name="Chinedum Ibeabuchi" userId="8d36cdfa95455512" providerId="Windows Live" clId="Web-{EF4A339A-76B8-4F34-A922-FCE40340AF80}" dt="2020-09-29T18:36:13.422" v="137"/>
        <pc:sldMkLst>
          <pc:docMk/>
          <pc:sldMk cId="264879235" sldId="269"/>
        </pc:sldMkLst>
        <pc:spChg chg="del">
          <ac:chgData name="Chinedum Ibeabuchi" userId="8d36cdfa95455512" providerId="Windows Live" clId="Web-{EF4A339A-76B8-4F34-A922-FCE40340AF80}" dt="2020-09-29T18:32:32.870" v="49"/>
          <ac:spMkLst>
            <pc:docMk/>
            <pc:sldMk cId="264879235" sldId="269"/>
            <ac:spMk id="2" creationId="{7D198430-72E6-43BA-8479-717C0309E965}"/>
          </ac:spMkLst>
        </pc:spChg>
        <pc:spChg chg="del">
          <ac:chgData name="Chinedum Ibeabuchi" userId="8d36cdfa95455512" providerId="Windows Live" clId="Web-{EF4A339A-76B8-4F34-A922-FCE40340AF80}" dt="2020-09-29T18:30:44.883" v="41"/>
          <ac:spMkLst>
            <pc:docMk/>
            <pc:sldMk cId="264879235" sldId="269"/>
            <ac:spMk id="3" creationId="{EB85CC99-0CA3-43E9-8102-83973D782032}"/>
          </ac:spMkLst>
        </pc:spChg>
        <pc:spChg chg="del">
          <ac:chgData name="Chinedum Ibeabuchi" userId="8d36cdfa95455512" providerId="Windows Live" clId="Web-{EF4A339A-76B8-4F34-A922-FCE40340AF80}" dt="2020-09-29T18:32:32.870" v="49"/>
          <ac:spMkLst>
            <pc:docMk/>
            <pc:sldMk cId="264879235" sldId="269"/>
            <ac:spMk id="4" creationId="{CFED0E23-48A2-40D1-8144-3F48005C8D2A}"/>
          </ac:spMkLst>
        </pc:spChg>
        <pc:graphicFrameChg chg="add mod ord modGraphic">
          <ac:chgData name="Chinedum Ibeabuchi" userId="8d36cdfa95455512" providerId="Windows Live" clId="Web-{EF4A339A-76B8-4F34-A922-FCE40340AF80}" dt="2020-09-29T18:34:55.998" v="127" actId="1076"/>
          <ac:graphicFrameMkLst>
            <pc:docMk/>
            <pc:sldMk cId="264879235" sldId="269"/>
            <ac:graphicFrameMk id="6" creationId="{7C8291F8-CE5F-4E23-9034-8718BED7A17F}"/>
          </ac:graphicFrameMkLst>
        </pc:graphicFrameChg>
        <pc:graphicFrameChg chg="add mod modGraphic">
          <ac:chgData name="Chinedum Ibeabuchi" userId="8d36cdfa95455512" providerId="Windows Live" clId="Web-{EF4A339A-76B8-4F34-A922-FCE40340AF80}" dt="2020-09-29T18:35:37.390" v="133"/>
          <ac:graphicFrameMkLst>
            <pc:docMk/>
            <pc:sldMk cId="264879235" sldId="269"/>
            <ac:graphicFrameMk id="8" creationId="{8E7CF61B-5D36-46A0-B296-430A0EE359F2}"/>
          </ac:graphicFrameMkLst>
        </pc:graphicFrameChg>
        <pc:graphicFrameChg chg="add mod modGraphic">
          <ac:chgData name="Chinedum Ibeabuchi" userId="8d36cdfa95455512" providerId="Windows Live" clId="Web-{EF4A339A-76B8-4F34-A922-FCE40340AF80}" dt="2020-09-29T18:36:13.422" v="137"/>
          <ac:graphicFrameMkLst>
            <pc:docMk/>
            <pc:sldMk cId="264879235" sldId="269"/>
            <ac:graphicFrameMk id="10" creationId="{24BE1A70-F968-4FD3-9078-609D842BB8E8}"/>
          </ac:graphicFrameMkLst>
        </pc:graphicFrameChg>
      </pc:sldChg>
      <pc:sldChg chg="new del">
        <pc:chgData name="Chinedum Ibeabuchi" userId="8d36cdfa95455512" providerId="Windows Live" clId="Web-{EF4A339A-76B8-4F34-A922-FCE40340AF80}" dt="2020-09-29T18:39:17.067" v="139"/>
        <pc:sldMkLst>
          <pc:docMk/>
          <pc:sldMk cId="2315207173" sldId="270"/>
        </pc:sldMkLst>
      </pc:sldChg>
      <pc:sldChg chg="addSp delSp modSp add mod replId setBg">
        <pc:chgData name="Chinedum Ibeabuchi" userId="8d36cdfa95455512" providerId="Windows Live" clId="Web-{EF4A339A-76B8-4F34-A922-FCE40340AF80}" dt="2020-09-29T18:55:03.933" v="291"/>
        <pc:sldMkLst>
          <pc:docMk/>
          <pc:sldMk cId="3974985654" sldId="270"/>
        </pc:sldMkLst>
        <pc:spChg chg="del mod">
          <ac:chgData name="Chinedum Ibeabuchi" userId="8d36cdfa95455512" providerId="Windows Live" clId="Web-{EF4A339A-76B8-4F34-A922-FCE40340AF80}" dt="2020-09-29T18:44:47.606" v="154"/>
          <ac:spMkLst>
            <pc:docMk/>
            <pc:sldMk cId="3974985654" sldId="270"/>
            <ac:spMk id="2" creationId="{AF647678-D1D2-46F9-B83F-6306AD5DED4F}"/>
          </ac:spMkLst>
        </pc:spChg>
        <pc:spChg chg="add mod">
          <ac:chgData name="Chinedum Ibeabuchi" userId="8d36cdfa95455512" providerId="Windows Live" clId="Web-{EF4A339A-76B8-4F34-A922-FCE40340AF80}" dt="2020-09-29T18:44:42.184" v="153"/>
          <ac:spMkLst>
            <pc:docMk/>
            <pc:sldMk cId="3974985654" sldId="270"/>
            <ac:spMk id="8" creationId="{087EC9E6-795C-4127-8809-101812EBBB4F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75" creationId="{E6C8E6EB-4C59-429B-97E4-72A058CFC4FB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77" creationId="{B5B90362-AFCC-46A9-B41C-A257A8C5B314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79" creationId="{F71EF7F1-38BA-471D-8CD4-2A9AE8E35527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81" creationId="{C0524398-BFB4-4C4A-8317-83B8729F9B26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83" creationId="{E08D4B6A-8113-4DFB-B82E-B60CAC8E0A50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85" creationId="{9822E561-F97C-4CBB-A9A6-A6BF6317BC84}"/>
          </ac:spMkLst>
        </pc:spChg>
        <pc:spChg chg="add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87" creationId="{B01B0E58-A5C8-4CDA-A2E0-35DF94E59857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2" creationId="{910015B9-6046-41B8-83BD-71778D2F9798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3" creationId="{53908232-52E2-4794-A6C1-54300FB98919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4" creationId="{D2B9299F-BED7-44C5-9CC5-E542F9193C2F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5" creationId="{E9DDF273-E040-4765-AD05-872458E1370A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6" creationId="{875485B9-8EE1-447A-9C08-F7D6B532A8CF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7" creationId="{B963707F-B98C-4143-AFCF-D6B56C975C5A}"/>
          </ac:spMkLst>
        </pc:spChg>
        <pc:spChg chg="del">
          <ac:chgData name="Chinedum Ibeabuchi" userId="8d36cdfa95455512" providerId="Windows Live" clId="Web-{EF4A339A-76B8-4F34-A922-FCE40340AF80}" dt="2020-09-29T18:44:34.887" v="150"/>
          <ac:spMkLst>
            <pc:docMk/>
            <pc:sldMk cId="3974985654" sldId="270"/>
            <ac:spMk id="198" creationId="{88D2DFBB-460D-4ECB-BD76-509C99DAD65A}"/>
          </ac:spMkLst>
        </pc:spChg>
        <pc:graphicFrameChg chg="add del mod">
          <ac:chgData name="Chinedum Ibeabuchi" userId="8d36cdfa95455512" providerId="Windows Live" clId="Web-{EF4A339A-76B8-4F34-A922-FCE40340AF80}" dt="2020-09-29T18:44:24.590" v="149"/>
          <ac:graphicFrameMkLst>
            <pc:docMk/>
            <pc:sldMk cId="3974985654" sldId="270"/>
            <ac:graphicFrameMk id="5" creationId="{96A83901-2761-476E-9818-DA9E3E5F6B0F}"/>
          </ac:graphicFrameMkLst>
        </pc:graphicFrameChg>
        <pc:graphicFrameChg chg="add del mod modGraphic">
          <ac:chgData name="Chinedum Ibeabuchi" userId="8d36cdfa95455512" providerId="Windows Live" clId="Web-{EF4A339A-76B8-4F34-A922-FCE40340AF80}" dt="2020-09-29T18:48:45.174" v="177"/>
          <ac:graphicFrameMkLst>
            <pc:docMk/>
            <pc:sldMk cId="3974985654" sldId="270"/>
            <ac:graphicFrameMk id="7" creationId="{B1B3A23B-A6B7-42FC-8F8D-71469620BD4A}"/>
          </ac:graphicFrameMkLst>
        </pc:graphicFrameChg>
        <pc:graphicFrameChg chg="add mod modGraphic">
          <ac:chgData name="Chinedum Ibeabuchi" userId="8d36cdfa95455512" providerId="Windows Live" clId="Web-{EF4A339A-76B8-4F34-A922-FCE40340AF80}" dt="2020-09-29T18:51:06.053" v="289" actId="1076"/>
          <ac:graphicFrameMkLst>
            <pc:docMk/>
            <pc:sldMk cId="3974985654" sldId="270"/>
            <ac:graphicFrameMk id="10" creationId="{AFB33841-335A-4B28-9011-701A52E07D80}"/>
          </ac:graphicFrameMkLst>
        </pc:graphicFrameChg>
        <pc:picChg chg="add mod">
          <ac:chgData name="Chinedum Ibeabuchi" userId="8d36cdfa95455512" providerId="Windows Live" clId="Web-{EF4A339A-76B8-4F34-A922-FCE40340AF80}" dt="2020-09-29T18:44:34.887" v="150"/>
          <ac:picMkLst>
            <pc:docMk/>
            <pc:sldMk cId="3974985654" sldId="270"/>
            <ac:picMk id="3" creationId="{103F4242-3296-42EE-B87C-B2C37319D29E}"/>
          </ac:picMkLst>
        </pc:picChg>
        <pc:picChg chg="del">
          <ac:chgData name="Chinedum Ibeabuchi" userId="8d36cdfa95455512" providerId="Windows Live" clId="Web-{EF4A339A-76B8-4F34-A922-FCE40340AF80}" dt="2020-09-29T18:42:05.993" v="147"/>
          <ac:picMkLst>
            <pc:docMk/>
            <pc:sldMk cId="3974985654" sldId="270"/>
            <ac:picMk id="1026" creationId="{67D6C9F9-F81B-4C2A-8422-4085E1D2AA66}"/>
          </ac:picMkLst>
        </pc:picChg>
        <pc:picChg chg="del">
          <ac:chgData name="Chinedum Ibeabuchi" userId="8d36cdfa95455512" providerId="Windows Live" clId="Web-{EF4A339A-76B8-4F34-A922-FCE40340AF80}" dt="2020-09-29T18:42:02.587" v="146"/>
          <ac:picMkLst>
            <pc:docMk/>
            <pc:sldMk cId="3974985654" sldId="270"/>
            <ac:picMk id="1028" creationId="{7874F3C7-E857-4434-9850-EF79E61704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2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2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0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15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, dome&#10;&#10;Description automatically generated">
            <a:extLst>
              <a:ext uri="{FF2B5EF4-FFF2-40B4-BE49-F238E27FC236}">
                <a16:creationId xmlns:a16="http://schemas.microsoft.com/office/drawing/2014/main" id="{8F8476DC-EABB-4099-BA62-0A8125A49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983C-30DA-40C7-A41F-6D6317B1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5733" y="1414020"/>
            <a:ext cx="3412067" cy="24100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Allstate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Claims severity</a:t>
            </a:r>
            <a:br>
              <a:rPr lang="en-US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632C-7CD1-44FC-AA05-FEB0E13D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733" y="3999953"/>
            <a:ext cx="3412067" cy="7388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Chinedum Ibeabuchi</a:t>
            </a:r>
          </a:p>
        </p:txBody>
      </p:sp>
      <p:pic>
        <p:nvPicPr>
          <p:cNvPr id="1028" name="Picture 4" descr="Kaggle - Wikipedia">
            <a:extLst>
              <a:ext uri="{FF2B5EF4-FFF2-40B4-BE49-F238E27FC236}">
                <a16:creationId xmlns:a16="http://schemas.microsoft.com/office/drawing/2014/main" id="{82D25EE9-D296-4550-9F26-BBF11652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91" y="6212306"/>
            <a:ext cx="1393399" cy="5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Allstate Logo in SVG Vector or PNG File Format - Logo.wine">
            <a:extLst>
              <a:ext uri="{FF2B5EF4-FFF2-40B4-BE49-F238E27FC236}">
                <a16:creationId xmlns:a16="http://schemas.microsoft.com/office/drawing/2014/main" id="{94C4C58A-C1CF-4C27-81B3-4DFC70CEC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47" y="5390497"/>
            <a:ext cx="3204722" cy="213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7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D651F4-D1B8-4720-BC7E-8FC8F6AD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rgbClr val="FFFFFF"/>
                </a:solidFill>
              </a:rPr>
              <a:t>Approach</a:t>
            </a:r>
            <a:endParaRPr lang="en-US" sz="6600" b="0" kern="1200" cap="all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A25DF-D937-46AE-B69D-A51DE43C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40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8291F8-CE5F-4E23-9034-8718BED7A17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94276774"/>
              </p:ext>
            </p:extLst>
          </p:nvPr>
        </p:nvGraphicFramePr>
        <p:xfrm>
          <a:off x="2778125" y="884238"/>
          <a:ext cx="6651624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208">
                  <a:extLst>
                    <a:ext uri="{9D8B030D-6E8A-4147-A177-3AD203B41FA5}">
                      <a16:colId xmlns:a16="http://schemas.microsoft.com/office/drawing/2014/main" val="2392366460"/>
                    </a:ext>
                  </a:extLst>
                </a:gridCol>
                <a:gridCol w="2217208">
                  <a:extLst>
                    <a:ext uri="{9D8B030D-6E8A-4147-A177-3AD203B41FA5}">
                      <a16:colId xmlns:a16="http://schemas.microsoft.com/office/drawing/2014/main" val="3209891438"/>
                    </a:ext>
                  </a:extLst>
                </a:gridCol>
                <a:gridCol w="2217208">
                  <a:extLst>
                    <a:ext uri="{9D8B030D-6E8A-4147-A177-3AD203B41FA5}">
                      <a16:colId xmlns:a16="http://schemas.microsoft.com/office/drawing/2014/main" val="174548336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Model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MAE Train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MAE Test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419525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Linear Regression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1231.55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725010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Ridge Regression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1236.55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1258.93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127539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Lasso Regression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1810.30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1807.93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341312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Decision Tree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1240.38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1298.71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67076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491.62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1209.42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37139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XGBoost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1083.91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1170.48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550929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7CF61B-5D36-46A0-B296-430A0EE3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10559"/>
              </p:ext>
            </p:extLst>
          </p:nvPr>
        </p:nvGraphicFramePr>
        <p:xfrm>
          <a:off x="2781300" y="3286125"/>
          <a:ext cx="6639969" cy="98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323">
                  <a:extLst>
                    <a:ext uri="{9D8B030D-6E8A-4147-A177-3AD203B41FA5}">
                      <a16:colId xmlns:a16="http://schemas.microsoft.com/office/drawing/2014/main" val="3998458715"/>
                    </a:ext>
                  </a:extLst>
                </a:gridCol>
                <a:gridCol w="2213323">
                  <a:extLst>
                    <a:ext uri="{9D8B030D-6E8A-4147-A177-3AD203B41FA5}">
                      <a16:colId xmlns:a16="http://schemas.microsoft.com/office/drawing/2014/main" val="1255094021"/>
                    </a:ext>
                  </a:extLst>
                </a:gridCol>
                <a:gridCol w="2213323">
                  <a:extLst>
                    <a:ext uri="{9D8B030D-6E8A-4147-A177-3AD203B41FA5}">
                      <a16:colId xmlns:a16="http://schemas.microsoft.com/office/drawing/2014/main" val="1358095075"/>
                    </a:ext>
                  </a:extLst>
                </a:gridCol>
              </a:tblGrid>
              <a:tr h="3270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# of Features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MAE Training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MAE Test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36160064"/>
                  </a:ext>
                </a:extLst>
              </a:tr>
              <a:tr h="32702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  <a:latin typeface="Calibri"/>
                        </a:rPr>
                        <a:t>1185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1087.21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1175.86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7971642"/>
                  </a:ext>
                </a:extLst>
              </a:tr>
              <a:tr h="32702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1094.72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1185.92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617111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BE1A70-F968-4FD3-9078-609D842BB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65114"/>
              </p:ext>
            </p:extLst>
          </p:nvPr>
        </p:nvGraphicFramePr>
        <p:xfrm>
          <a:off x="2743200" y="4486275"/>
          <a:ext cx="6714264" cy="165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132">
                  <a:extLst>
                    <a:ext uri="{9D8B030D-6E8A-4147-A177-3AD203B41FA5}">
                      <a16:colId xmlns:a16="http://schemas.microsoft.com/office/drawing/2014/main" val="690523430"/>
                    </a:ext>
                  </a:extLst>
                </a:gridCol>
                <a:gridCol w="3357132">
                  <a:extLst>
                    <a:ext uri="{9D8B030D-6E8A-4147-A177-3AD203B41FA5}">
                      <a16:colId xmlns:a16="http://schemas.microsoft.com/office/drawing/2014/main" val="217371384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Parameter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  <a:latin typeface="Calibri"/>
                        </a:rPr>
                        <a:t>Values</a:t>
                      </a:r>
                      <a:endParaRPr lang="en-US" b="1">
                        <a:effectLst/>
                        <a:latin typeface="Calibri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2825057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max_depth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1625287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gamma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1, 2, 3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9121626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eta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0.25, 0.3, 0.35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3329117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/>
                        </a:rPr>
                        <a:t>alpha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  <a:latin typeface="Calibri"/>
                        </a:rPr>
                        <a:t>0, 0.2, 0.4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5950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7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D651F4-D1B8-4720-BC7E-8FC8F6AD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rgbClr val="FFFFFF"/>
                </a:solidFill>
              </a:rPr>
              <a:t>Model</a:t>
            </a:r>
            <a:endParaRPr lang="en-US" sz="6600" b="0" kern="1200" cap="all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A25DF-D937-46AE-B69D-A51DE43C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95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03F4242-3296-42EE-B87C-B2C37319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7" r="6702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EC9E6-795C-4127-8809-101812EBBB4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B33841-335A-4B28-9011-701A52E07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64186"/>
              </p:ext>
            </p:extLst>
          </p:nvPr>
        </p:nvGraphicFramePr>
        <p:xfrm>
          <a:off x="416560" y="944880"/>
          <a:ext cx="3953887" cy="33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4028231644"/>
                    </a:ext>
                  </a:extLst>
                </a:gridCol>
                <a:gridCol w="1942207">
                  <a:extLst>
                    <a:ext uri="{9D8B030D-6E8A-4147-A177-3AD203B41FA5}">
                      <a16:colId xmlns:a16="http://schemas.microsoft.com/office/drawing/2014/main" val="163280325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endParaRPr lang="en-US" sz="24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Final Model</a:t>
                      </a:r>
                      <a:endParaRPr lang="en-US" sz="28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20366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err="1">
                          <a:effectLst/>
                          <a:latin typeface="Calibri"/>
                        </a:rPr>
                        <a:t>XGBoost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306277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Booster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 err="1">
                          <a:effectLst/>
                          <a:latin typeface="Calibri"/>
                        </a:rPr>
                        <a:t>gbtree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985911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Max Depth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770793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Alpha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649223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Gamma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90907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dirty="0">
                          <a:effectLst/>
                          <a:latin typeface="Calibri"/>
                        </a:rPr>
                        <a:t>Eta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122635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0B3DD2-E31B-448D-A880-83BC8694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47479"/>
              </p:ext>
            </p:extLst>
          </p:nvPr>
        </p:nvGraphicFramePr>
        <p:xfrm>
          <a:off x="822960" y="4511040"/>
          <a:ext cx="3169968" cy="14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3014737153"/>
                    </a:ext>
                  </a:extLst>
                </a:gridCol>
                <a:gridCol w="1585008">
                  <a:extLst>
                    <a:ext uri="{9D8B030D-6E8A-4147-A177-3AD203B41FA5}">
                      <a16:colId xmlns:a16="http://schemas.microsoft.com/office/drawing/2014/main" val="2870254399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 fontAlgn="b"/>
                      <a:endParaRPr lang="en-US" sz="24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MAE</a:t>
                      </a:r>
                      <a:endParaRPr lang="en-US" sz="24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34418546"/>
                  </a:ext>
                </a:extLst>
              </a:tr>
              <a:tr h="48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1099.12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79281889"/>
                  </a:ext>
                </a:extLst>
              </a:tr>
              <a:tr h="480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effectLst/>
                          <a:latin typeface="Calibri"/>
                        </a:rPr>
                        <a:t>1185.02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5049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85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D651F4-D1B8-4720-BC7E-8FC8F6AD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96" y="1066800"/>
            <a:ext cx="5908735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>
                <a:solidFill>
                  <a:srgbClr val="FFFFFF"/>
                </a:solidFill>
              </a:rPr>
              <a:t>conclusion</a:t>
            </a:r>
            <a:endParaRPr lang="en-US" sz="6600" b="0" kern="1200" cap="all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A25DF-D937-46AE-B69D-A51DE43C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5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8BC72E-55A8-4239-992D-A8A4EAAE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32" r="24935" b="3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F5CA3-DD66-466A-869D-0DE70B954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2726" y="850053"/>
            <a:ext cx="6878108" cy="50087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 2" panose="05020102010507070707" pitchFamily="18" charset="2"/>
              <a:buChar char=""/>
            </a:pPr>
            <a:r>
              <a:rPr lang="en-US" sz="2400"/>
              <a:t>NOT VERY ACCURATE FOR INDIVIDUAL RECORDS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FUTURE INVESTIGATION</a:t>
            </a:r>
          </a:p>
          <a:p>
            <a:pPr lvl="1">
              <a:buFont typeface="Wingdings 2" panose="05020102010507070707" pitchFamily="18" charset="2"/>
              <a:buChar char=""/>
            </a:pPr>
            <a:r>
              <a:rPr lang="en-US" sz="2400"/>
              <a:t>WHAT IS THE TRADE OFF OF TREATING HIGHER VALUES AS OUTLIERS?</a:t>
            </a:r>
          </a:p>
          <a:p>
            <a:pPr lvl="1">
              <a:buFont typeface="Wingdings 2" panose="05020102010507070707" pitchFamily="18" charset="2"/>
              <a:buChar char=""/>
            </a:pPr>
            <a:r>
              <a:rPr lang="en-US" sz="2400"/>
              <a:t>BETTER RESULTS WITH A DIFFERENT MEASURE OF ACCURACY?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94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ABB03BCF-53C2-4F78-827D-E6DE86B9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3836D-2F1E-4C94-867F-491C136F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48033"/>
            <a:ext cx="3475915" cy="67865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58FC31B1-C9FB-4110-B34B-BC74D863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6F945249-DD95-405F-8A51-335F3FE03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31EDC20E-2FBC-4FDF-97C1-181B08DC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23">
            <a:extLst>
              <a:ext uri="{FF2B5EF4-FFF2-40B4-BE49-F238E27FC236}">
                <a16:creationId xmlns:a16="http://schemas.microsoft.com/office/drawing/2014/main" id="{1BE24D81-6236-4710-BB52-8E33C8A2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2140277"/>
          </a:xfrm>
          <a:ln>
            <a:noFill/>
          </a:ln>
        </p:spPr>
        <p:txBody>
          <a:bodyPr anchor="t" anchorCtr="0">
            <a:normAutofit/>
          </a:bodyPr>
          <a:lstStyle/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bg1"/>
                </a:solidFill>
              </a:rPr>
              <a:t>Claims Time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bg1"/>
                </a:solidFill>
              </a:rPr>
              <a:t>Client Satisfaction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2400" cap="all" dirty="0">
              <a:solidFill>
                <a:schemeClr val="bg1"/>
              </a:solidFill>
            </a:endParaRPr>
          </a:p>
        </p:txBody>
      </p:sp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5D83EBD-3974-47B3-943F-567CAA533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4" r="-1" b="5109"/>
          <a:stretch/>
        </p:blipFill>
        <p:spPr>
          <a:xfrm>
            <a:off x="4241823" y="628647"/>
            <a:ext cx="7503638" cy="3520440"/>
          </a:xfrm>
          <a:prstGeom prst="rect">
            <a:avLst/>
          </a:prstGeom>
        </p:spPr>
      </p:pic>
      <p:pic>
        <p:nvPicPr>
          <p:cNvPr id="5" name="Content Placeholder 4" descr="A picture containing person, person, clock, holding&#10;&#10;Description automatically generated">
            <a:extLst>
              <a:ext uri="{FF2B5EF4-FFF2-40B4-BE49-F238E27FC236}">
                <a16:creationId xmlns:a16="http://schemas.microsoft.com/office/drawing/2014/main" id="{613FFDEB-DDC1-47AC-9D4A-93DCB0A92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4" r="7" b="7"/>
          <a:stretch/>
        </p:blipFill>
        <p:spPr>
          <a:xfrm>
            <a:off x="4245216" y="4233673"/>
            <a:ext cx="2445714" cy="2140276"/>
          </a:xfrm>
          <a:prstGeom prst="rect">
            <a:avLst/>
          </a:prstGeom>
        </p:spPr>
      </p:pic>
      <p:pic>
        <p:nvPicPr>
          <p:cNvPr id="7" name="Picture 6" descr="A person sitting next to a window&#10;&#10;Description automatically generated">
            <a:extLst>
              <a:ext uri="{FF2B5EF4-FFF2-40B4-BE49-F238E27FC236}">
                <a16:creationId xmlns:a16="http://schemas.microsoft.com/office/drawing/2014/main" id="{3B8F8839-0A16-4001-8EFE-59E9C791E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15855"/>
          <a:stretch/>
        </p:blipFill>
        <p:spPr>
          <a:xfrm>
            <a:off x="6772424" y="4225510"/>
            <a:ext cx="2445714" cy="2140277"/>
          </a:xfrm>
          <a:prstGeom prst="rect">
            <a:avLst/>
          </a:prstGeom>
        </p:spPr>
      </p:pic>
      <p:pic>
        <p:nvPicPr>
          <p:cNvPr id="9" name="Content Placeholder 8" descr="A picture containing road, outdoor, car, sitting&#10;&#10;Description automatically generated">
            <a:extLst>
              <a:ext uri="{FF2B5EF4-FFF2-40B4-BE49-F238E27FC236}">
                <a16:creationId xmlns:a16="http://schemas.microsoft.com/office/drawing/2014/main" id="{96DFBA40-8D29-45F8-BD4C-1EE19435E7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3" r="7761"/>
          <a:stretch/>
        </p:blipFill>
        <p:spPr>
          <a:xfrm>
            <a:off x="9299633" y="4233672"/>
            <a:ext cx="2445714" cy="214027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73A51D4F-9C53-4C1D-8050-1DDC31810694}"/>
              </a:ext>
            </a:extLst>
          </p:cNvPr>
          <p:cNvSpPr txBox="1">
            <a:spLocks/>
          </p:cNvSpPr>
          <p:nvPr/>
        </p:nvSpPr>
        <p:spPr>
          <a:xfrm>
            <a:off x="581192" y="4233672"/>
            <a:ext cx="3475915" cy="678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2" name="Content Placeholder 23">
            <a:extLst>
              <a:ext uri="{FF2B5EF4-FFF2-40B4-BE49-F238E27FC236}">
                <a16:creationId xmlns:a16="http://schemas.microsoft.com/office/drawing/2014/main" id="{52A67278-4FC7-4AF7-8FB1-97817C344D86}"/>
              </a:ext>
            </a:extLst>
          </p:cNvPr>
          <p:cNvSpPr txBox="1">
            <a:spLocks/>
          </p:cNvSpPr>
          <p:nvPr/>
        </p:nvSpPr>
        <p:spPr>
          <a:xfrm>
            <a:off x="581192" y="5066135"/>
            <a:ext cx="3475915" cy="21402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bg1"/>
                </a:solidFill>
              </a:rPr>
              <a:t>Predict cost/Severity of a claim (“Loss”)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24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0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88C5A-8262-4528-9D78-757265E0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828800"/>
            <a:ext cx="6766560" cy="4506012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A leading Personal Insurer in the U.S.</a:t>
            </a: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</a:rPr>
              <a:t>Founded in 1931</a:t>
            </a: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</a:rPr>
              <a:t>Many products: auto, home, live, etc.</a:t>
            </a: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r>
              <a:rPr lang="en-US" sz="3600" dirty="0">
                <a:solidFill>
                  <a:schemeClr val="tx1"/>
                </a:solidFill>
                <a:latin typeface="+mn-lt"/>
              </a:rPr>
              <a:t>Headquarters: Northbrook, IL</a:t>
            </a:r>
            <a:br>
              <a:rPr lang="en-US" sz="3600" dirty="0">
                <a:solidFill>
                  <a:schemeClr val="tx1"/>
                </a:solidFill>
                <a:latin typeface="+mn-lt"/>
              </a:rPr>
            </a:b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A6E6C-053A-43B0-95C5-B7F20C23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" r="1" b="10468"/>
          <a:stretch/>
        </p:blipFill>
        <p:spPr>
          <a:xfrm>
            <a:off x="8140428" y="10"/>
            <a:ext cx="4051572" cy="2285990"/>
          </a:xfrm>
          <a:prstGeom prst="rect">
            <a:avLst/>
          </a:prstGeom>
        </p:spPr>
      </p:pic>
      <p:pic>
        <p:nvPicPr>
          <p:cNvPr id="18" name="Picture 17" descr="A close up of puzzle pieces&#10;&#10;Description automatically generated">
            <a:extLst>
              <a:ext uri="{FF2B5EF4-FFF2-40B4-BE49-F238E27FC236}">
                <a16:creationId xmlns:a16="http://schemas.microsoft.com/office/drawing/2014/main" id="{15BC5DFC-A144-44D7-A140-43E8D1284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3" r="1" b="4913"/>
          <a:stretch/>
        </p:blipFill>
        <p:spPr>
          <a:xfrm>
            <a:off x="8140428" y="2286000"/>
            <a:ext cx="4051572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935277-8572-491E-8CA8-02C39C89FE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r="1" b="7490"/>
          <a:stretch/>
        </p:blipFill>
        <p:spPr>
          <a:xfrm>
            <a:off x="8140428" y="4572000"/>
            <a:ext cx="4051572" cy="2286000"/>
          </a:xfrm>
          <a:prstGeom prst="rect">
            <a:avLst/>
          </a:prstGeom>
        </p:spPr>
      </p:pic>
      <p:pic>
        <p:nvPicPr>
          <p:cNvPr id="24" name="Picture 2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DD503603-6AD4-49AE-BDD0-34E8F8338C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t="32614" r="10641" b="35844"/>
          <a:stretch/>
        </p:blipFill>
        <p:spPr>
          <a:xfrm>
            <a:off x="638619" y="559013"/>
            <a:ext cx="448056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D651F4-D1B8-4720-BC7E-8FC8F6AD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A25DF-D937-46AE-B69D-A51DE43C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22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47678-D1D2-46F9-B83F-6306AD5D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4532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Kaggle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De-identified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188318 records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116 Categorical Features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14 Continuous Feature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Continuous Target “Loss”</a:t>
            </a:r>
          </a:p>
        </p:txBody>
      </p:sp>
      <p:pic>
        <p:nvPicPr>
          <p:cNvPr id="1028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74F3C7-E857-4434-9850-EF79E617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5849" y="986145"/>
            <a:ext cx="5710061" cy="19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D6C9F9-F81B-4C2A-8422-4085E1D2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017" y="4019179"/>
            <a:ext cx="5734893" cy="19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2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AFE6F0-0602-464F-A38B-625ABA8C6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5173" y="643467"/>
            <a:ext cx="844165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6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CAB983-559A-41E3-A61A-ACF0369D1C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16033"/>
            <a:ext cx="10905066" cy="36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1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C650BE-F0B8-461D-88E4-8E4558DBFC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5470"/>
            <a:ext cx="10905066" cy="55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2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DDDAE0-8EF3-41B9-B275-E7050775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Features of Interest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0DF72-7E91-4206-B351-81E5DA51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 anchor="t">
            <a:normAutofit/>
          </a:bodyPr>
          <a:lstStyle/>
          <a:p>
            <a:r>
              <a:rPr lang="en-US" sz="2400" cap="all" dirty="0">
                <a:solidFill>
                  <a:srgbClr val="FFFFFF"/>
                </a:solidFill>
              </a:rPr>
              <a:t>Cat110</a:t>
            </a:r>
          </a:p>
          <a:p>
            <a:pPr lvl="1"/>
            <a:r>
              <a:rPr lang="en-US" sz="2400" cap="all" dirty="0">
                <a:solidFill>
                  <a:srgbClr val="FFFFFF"/>
                </a:solidFill>
              </a:rPr>
              <a:t>Contains 51 unique answer options</a:t>
            </a:r>
          </a:p>
          <a:p>
            <a:r>
              <a:rPr lang="en-US" sz="2400" cap="all" dirty="0">
                <a:solidFill>
                  <a:srgbClr val="FFFFFF"/>
                </a:solidFill>
              </a:rPr>
              <a:t>Cont2</a:t>
            </a:r>
          </a:p>
          <a:p>
            <a:pPr lvl="1"/>
            <a:r>
              <a:rPr lang="en-US" sz="2400" cap="all" dirty="0">
                <a:solidFill>
                  <a:srgbClr val="FFFFFF"/>
                </a:solidFill>
              </a:rPr>
              <a:t>Continuous yet takes on only 33 distinct values</a:t>
            </a:r>
          </a:p>
          <a:p>
            <a:r>
              <a:rPr lang="en-US" sz="2400" cap="all" dirty="0">
                <a:solidFill>
                  <a:srgbClr val="FFFFFF"/>
                </a:solidFill>
              </a:rPr>
              <a:t>Cont11 and Cont12</a:t>
            </a:r>
          </a:p>
          <a:p>
            <a:pPr lvl="1"/>
            <a:r>
              <a:rPr lang="en-US" sz="2400" cap="all" dirty="0">
                <a:solidFill>
                  <a:srgbClr val="FFFFFF"/>
                </a:solidFill>
              </a:rPr>
              <a:t>Very high correlation</a:t>
            </a:r>
          </a:p>
          <a:p>
            <a:endParaRPr lang="en-US" sz="2400" cap="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7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Allstate Claims severity </vt:lpstr>
      <vt:lpstr>Problem</vt:lpstr>
      <vt:lpstr>A leading Personal Insurer in the U.S.  Founded in 1931  Many products: auto, home, live, etc.  Headquarters: Northbrook, IL </vt:lpstr>
      <vt:lpstr>DATA</vt:lpstr>
      <vt:lpstr>Kaggle  De-identified  188318 records  116 Categorical Features  14 Continuous Feature  Continuous Target “Loss”</vt:lpstr>
      <vt:lpstr>PowerPoint Presentation</vt:lpstr>
      <vt:lpstr>PowerPoint Presentation</vt:lpstr>
      <vt:lpstr>PowerPoint Presentation</vt:lpstr>
      <vt:lpstr>Features of Interest</vt:lpstr>
      <vt:lpstr>Approach</vt:lpstr>
      <vt:lpstr>PowerPoint Presentation</vt:lpstr>
      <vt:lpstr>Model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Claims severity </dc:title>
  <dc:creator>The.Ibeabuchis@outlook.com</dc:creator>
  <cp:lastModifiedBy>The.Ibeabuchis@outlook.com</cp:lastModifiedBy>
  <cp:revision>193</cp:revision>
  <dcterms:created xsi:type="dcterms:W3CDTF">2020-09-20T18:03:25Z</dcterms:created>
  <dcterms:modified xsi:type="dcterms:W3CDTF">2020-09-29T19:47:22Z</dcterms:modified>
</cp:coreProperties>
</file>