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FF66CC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0916E5-7B72-47AB-B2A0-C28651DFD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704EF9C-546B-450D-9BEA-B26C95E21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A25A09-EBA4-42B8-AAF6-871246BA1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AF857-4B3C-4326-BAB8-D5A033BB98A4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E36632-1126-42A7-B721-7BE095897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0A6A21-1AFA-4920-A0C2-81E994BF9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B339E-57A4-4BCE-BCA7-BD0DC5432E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8620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10924E-FED7-4B99-904C-03362D2F3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4A9B1ED-7CD9-4589-BCF3-EC4E43C6A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162C62-369C-4F37-B1EA-EEBF7C5C2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AF857-4B3C-4326-BAB8-D5A033BB98A4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44F135-44D7-4A01-A2B3-AF9CA3487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65FAB8-5A58-4270-987F-56F526E01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B339E-57A4-4BCE-BCA7-BD0DC5432E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4123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826173A-1D47-4F32-BAEA-48B33C0F81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7D0987F-6546-400A-A436-3106B4C7F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3513CE-F751-4EC2-8018-00DB93C8F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AF857-4B3C-4326-BAB8-D5A033BB98A4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E77DDA-62C8-4253-A59C-632645118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E55C26-0457-43B1-A7A4-636696D24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B339E-57A4-4BCE-BCA7-BD0DC5432E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1427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503667-670C-49A6-98FD-3BD5259E3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34AC1D-6A60-482A-8444-C0047EC75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AF826F-1225-4393-8C45-BFB15BF31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AF857-4B3C-4326-BAB8-D5A033BB98A4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91EBA3-D523-48B0-85E5-C7BDCB8A7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2A17CD-0BEA-4FC0-BAAD-D862A688B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B339E-57A4-4BCE-BCA7-BD0DC5432E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851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31ACE-E090-435E-A1E2-7811ABAD8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08CB6B-63E7-46FF-AB97-8A9DF82EB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F181F5-F502-4053-A759-50BB4805D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AF857-4B3C-4326-BAB8-D5A033BB98A4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5AD9BF-5714-4F36-8159-0DD765176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B0E801-F76D-46A2-9C44-1F434B22B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B339E-57A4-4BCE-BCA7-BD0DC5432E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5444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4C2207-4D7B-418E-A071-17DDF9B42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7B5910-8C45-4410-B601-F849714328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B4E7A45-ED0B-4FE0-A94E-EF86D37EC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0951A26-9F75-462A-8757-7B56428F4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AF857-4B3C-4326-BAB8-D5A033BB98A4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D605EE-13CF-41C9-8CB1-6BE477D4F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4994081-A183-48F5-8B5A-E533B904D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B339E-57A4-4BCE-BCA7-BD0DC5432E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3523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785AEB-2EB7-4ADB-881F-1E9292C6A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7D7CFA-D257-47B6-9EC2-66FCC3130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D3CB77A-8A65-42ED-B324-3ECD665B64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BAF8B6C-96BA-464B-B7A0-BBFDEA0146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0F75E1C-6606-4533-8430-FD7A0F23B6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AF03009-6F9F-409A-BF6E-9ACF41BAD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AF857-4B3C-4326-BAB8-D5A033BB98A4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4C0ECD8-0EDB-4ACA-83D4-E26932DDA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2C6BDF5-2D72-4897-95B6-EBDB9A452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B339E-57A4-4BCE-BCA7-BD0DC5432E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7510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2336F6-D2C2-429D-8F7B-43B7BC975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7AF45E6-C334-4494-B8D7-7B9D45C09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AF857-4B3C-4326-BAB8-D5A033BB98A4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6EBDA03-5673-45CD-9612-B41880134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6C58601-6CA3-45DC-8037-8CE3218F9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B339E-57A4-4BCE-BCA7-BD0DC5432E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4157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439E425-D5AC-46B0-AF50-1A289FFCE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AF857-4B3C-4326-BAB8-D5A033BB98A4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8A9F001-E03C-4114-836D-D7E4ACA84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6CDF6A1-8EC1-4DC0-9CC0-0A30B4D82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B339E-57A4-4BCE-BCA7-BD0DC5432E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1147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01ECBE-F166-42AC-8029-11ED8E18F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CE0B5A-28A2-4B23-973F-DB697951A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DB9A9CC-CF72-4933-8AE1-E140FA811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1CCDF1-0107-42D0-88E7-47139CCDF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AF857-4B3C-4326-BAB8-D5A033BB98A4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56C9121-FE40-427C-8842-847BB16CD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BE8FFC5-5254-4651-BA82-5089C61F6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B339E-57A4-4BCE-BCA7-BD0DC5432E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4455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E2493D-5F86-466B-83FA-B80FB5FE6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E297B03-57A7-455B-98B9-0827795C9D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569ED1E-0F6D-4759-A4F0-71216D0C62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D4A1BFE-B66A-4AD6-BF89-BBEB9C6D3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AF857-4B3C-4326-BAB8-D5A033BB98A4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CB4EDE7-8FFC-4437-8570-EC8C78E41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B175A6-EADA-4F02-A4EC-1815DEBE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B339E-57A4-4BCE-BCA7-BD0DC5432E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4694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209A387-4C37-4D98-883F-F333522B5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46074F3-0C86-4743-B65C-C814136D4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1EF28C-8E07-4E75-AD8C-D57BE65639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AF857-4B3C-4326-BAB8-D5A033BB98A4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F02AAC-2683-41F8-9479-E10DFD4BFC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2CCE04-FBF0-41F0-8339-512FEEC567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B339E-57A4-4BCE-BCA7-BD0DC5432E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8275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EA069C2F-0EB1-4C91-97C4-26994E03BD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25963"/>
            <a:ext cx="9144000" cy="1655762"/>
          </a:xfrm>
        </p:spPr>
        <p:txBody>
          <a:bodyPr>
            <a:normAutofit/>
          </a:bodyPr>
          <a:lstStyle/>
          <a:p>
            <a:r>
              <a:rPr lang="pt-BR" sz="6000" dirty="0">
                <a:solidFill>
                  <a:schemeClr val="bg1"/>
                </a:solidFill>
                <a:latin typeface="Franklin Gothic Demi" panose="020B0703020102020204" pitchFamily="34" charset="0"/>
              </a:rPr>
              <a:t>SERVIÇOS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D7D72A5-6C60-4222-99F0-F5FC67E448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882" y="1067802"/>
            <a:ext cx="6176236" cy="3277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589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84BC46-B713-4BC9-B09A-BEEFA21B1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000" dirty="0">
                <a:solidFill>
                  <a:schemeClr val="bg1"/>
                </a:solidFill>
                <a:latin typeface="Franklin Gothic Demi" panose="020B0703020102020204" pitchFamily="34" charset="0"/>
              </a:rPr>
              <a:t>Blogs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B400E8-7BC7-45F7-B225-C08D33CF2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7975"/>
            <a:ext cx="10515600" cy="4351338"/>
          </a:xfrm>
        </p:spPr>
        <p:txBody>
          <a:bodyPr/>
          <a:lstStyle/>
          <a:p>
            <a:pPr algn="just"/>
            <a:r>
              <a:rPr lang="pt-BR" dirty="0">
                <a:latin typeface="Franklin Gothic Demi" panose="020B0703020102020204" pitchFamily="34" charset="0"/>
              </a:rPr>
              <a:t>Faremos seu blog da maneira em que você desejar, nele editaremos o HTML e o CSS para que você tenha sua expectativa alcançada. Será um blog de fácil edição, para que você não tenha dificuldades em alimenta-lo.</a:t>
            </a:r>
          </a:p>
          <a:p>
            <a:pPr algn="just"/>
            <a:endParaRPr lang="pt-BR" dirty="0">
              <a:latin typeface="Franklin Gothic Demi" panose="020B0703020102020204" pitchFamily="34" charset="0"/>
            </a:endParaRPr>
          </a:p>
        </p:txBody>
      </p:sp>
      <p:pic>
        <p:nvPicPr>
          <p:cNvPr id="1028" name="Picture 4" descr="Blogs integrados ao seu site - Matriz">
            <a:extLst>
              <a:ext uri="{FF2B5EF4-FFF2-40B4-BE49-F238E27FC236}">
                <a16:creationId xmlns:a16="http://schemas.microsoft.com/office/drawing/2014/main" id="{4EA2B5C0-7D91-467D-B764-7CB5C0A8A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298" y="3482961"/>
            <a:ext cx="4371975" cy="294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20 exemplos de blogs TOP e dicas para fazer o seu bombar | We Do Logos">
            <a:extLst>
              <a:ext uri="{FF2B5EF4-FFF2-40B4-BE49-F238E27FC236}">
                <a16:creationId xmlns:a16="http://schemas.microsoft.com/office/drawing/2014/main" id="{70FB2041-BD54-416E-9F53-87F3D276A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827" y="3264685"/>
            <a:ext cx="3952875" cy="3163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7372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C4131D-56DB-4ABB-8D34-6BD5CAF22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000" dirty="0">
                <a:solidFill>
                  <a:schemeClr val="bg1"/>
                </a:solidFill>
                <a:latin typeface="Franklin Gothic Demi" panose="020B0703020102020204" pitchFamily="34" charset="0"/>
              </a:rPr>
              <a:t>Site Simples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6A2F0C-F345-4C2C-8780-6059CA466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>
                <a:latin typeface="Franklin Gothic Demi" panose="020B0703020102020204" pitchFamily="34" charset="0"/>
              </a:rPr>
              <a:t>Faremos seu Site da maneira em que você desejar, nele editaremos o HTML e o CSS para que você tenha sua expectativa alcançada. Será um site que apresentara recursos de texto e de imagens.</a:t>
            </a:r>
          </a:p>
          <a:p>
            <a:pPr algn="just"/>
            <a:endParaRPr lang="pt-BR" dirty="0">
              <a:latin typeface="Franklin Gothic Demi" panose="020B0703020102020204" pitchFamily="34" charset="0"/>
            </a:endParaRPr>
          </a:p>
          <a:p>
            <a:endParaRPr lang="pt-BR" dirty="0"/>
          </a:p>
        </p:txBody>
      </p:sp>
      <p:pic>
        <p:nvPicPr>
          <p:cNvPr id="2050" name="Picture 2" descr="Os 22 melhores exemplos de sites por mercado em 2023">
            <a:extLst>
              <a:ext uri="{FF2B5EF4-FFF2-40B4-BE49-F238E27FC236}">
                <a16:creationId xmlns:a16="http://schemas.microsoft.com/office/drawing/2014/main" id="{787849D6-268F-4C43-B65A-29BD4ADEB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714750"/>
            <a:ext cx="4921321" cy="259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ordpress Archives - Brinomi Web Design e Designer Gráfico">
            <a:extLst>
              <a:ext uri="{FF2B5EF4-FFF2-40B4-BE49-F238E27FC236}">
                <a16:creationId xmlns:a16="http://schemas.microsoft.com/office/drawing/2014/main" id="{EDE2EBEF-B58E-4E20-A0E8-6813E6018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151" y="3308528"/>
            <a:ext cx="4400550" cy="3032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5281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FF5583-6EEB-48BA-9076-D4786FC4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000" dirty="0">
                <a:solidFill>
                  <a:schemeClr val="bg1"/>
                </a:solidFill>
                <a:latin typeface="Franklin Gothic Demi" panose="020B0703020102020204" pitchFamily="34" charset="0"/>
              </a:rPr>
              <a:t>Sites Aprimorados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830757-AA50-45C7-A03F-7CA2442A0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6525"/>
            <a:ext cx="10515600" cy="4351338"/>
          </a:xfrm>
        </p:spPr>
        <p:txBody>
          <a:bodyPr/>
          <a:lstStyle/>
          <a:p>
            <a:pPr algn="just"/>
            <a:r>
              <a:rPr lang="pt-BR" dirty="0">
                <a:latin typeface="Franklin Gothic Demi" panose="020B0703020102020204" pitchFamily="34" charset="0"/>
              </a:rPr>
              <a:t>Faremos seu Site da maneira em que você desejar, nele editaremos o HTML, o CSS e também utilizaremos o </a:t>
            </a:r>
            <a:r>
              <a:rPr lang="pt-BR" dirty="0" err="1">
                <a:latin typeface="Franklin Gothic Demi" panose="020B0703020102020204" pitchFamily="34" charset="0"/>
              </a:rPr>
              <a:t>JavaScript</a:t>
            </a:r>
            <a:r>
              <a:rPr lang="pt-BR" dirty="0">
                <a:latin typeface="Franklin Gothic Demi" panose="020B0703020102020204" pitchFamily="34" charset="0"/>
              </a:rPr>
              <a:t> para que você tenha sua expectativa alcançada. Será um site que apresentara recursos de texto e de imagens e que apresentara recursos dinâmicos.</a:t>
            </a:r>
          </a:p>
          <a:p>
            <a:endParaRPr lang="pt-BR" dirty="0"/>
          </a:p>
        </p:txBody>
      </p:sp>
      <p:pic>
        <p:nvPicPr>
          <p:cNvPr id="3074" name="Picture 2" descr="Os 15 Melhores Exemplos de Sites de Ecommerce do Mundo">
            <a:extLst>
              <a:ext uri="{FF2B5EF4-FFF2-40B4-BE49-F238E27FC236}">
                <a16:creationId xmlns:a16="http://schemas.microsoft.com/office/drawing/2014/main" id="{4476940F-DA98-4304-A14F-C6303B7D5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582194"/>
            <a:ext cx="4978066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26 Modelos de sites modernos para seu negócio">
            <a:extLst>
              <a:ext uri="{FF2B5EF4-FFF2-40B4-BE49-F238E27FC236}">
                <a16:creationId xmlns:a16="http://schemas.microsoft.com/office/drawing/2014/main" id="{7E40CBCD-37DF-4FE6-BE59-B81C616C1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450" y="3399487"/>
            <a:ext cx="4457700" cy="3335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9131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90E713-39CE-4CBB-A1E9-BFC16AABD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000" dirty="0">
                <a:solidFill>
                  <a:schemeClr val="bg1"/>
                </a:solidFill>
                <a:latin typeface="Franklin Gothic Demi" panose="020B0703020102020204" pitchFamily="34" charset="0"/>
              </a:rPr>
              <a:t>E-</a:t>
            </a:r>
            <a:r>
              <a:rPr lang="pt-BR" sz="6000" dirty="0" err="1">
                <a:solidFill>
                  <a:schemeClr val="bg1"/>
                </a:solidFill>
                <a:latin typeface="Franklin Gothic Demi" panose="020B0703020102020204" pitchFamily="34" charset="0"/>
              </a:rPr>
              <a:t>comerce</a:t>
            </a:r>
            <a:endParaRPr lang="pt-BR" sz="60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DBAF1C-967F-4CD4-B43F-83E3F703F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pt-BR" dirty="0">
                <a:latin typeface="Franklin Gothic Demi" panose="020B0703020102020204" pitchFamily="34" charset="0"/>
              </a:rPr>
              <a:t>Para você empreendedor </a:t>
            </a:r>
            <a:r>
              <a:rPr lang="pt-BR" dirty="0" err="1">
                <a:latin typeface="Franklin Gothic Demi" panose="020B0703020102020204" pitchFamily="34" charset="0"/>
              </a:rPr>
              <a:t>logista</a:t>
            </a:r>
            <a:r>
              <a:rPr lang="pt-BR" dirty="0">
                <a:latin typeface="Franklin Gothic Demi" panose="020B0703020102020204" pitchFamily="34" charset="0"/>
              </a:rPr>
              <a:t> que precisa de um site para anunciar e vender seus produtos esta é a melhor </a:t>
            </a:r>
            <a:r>
              <a:rPr lang="pt-BR" dirty="0" err="1">
                <a:latin typeface="Franklin Gothic Demi" panose="020B0703020102020204" pitchFamily="34" charset="0"/>
              </a:rPr>
              <a:t>opição</a:t>
            </a:r>
            <a:r>
              <a:rPr lang="pt-BR" dirty="0">
                <a:latin typeface="Franklin Gothic Demi" panose="020B0703020102020204" pitchFamily="34" charset="0"/>
              </a:rPr>
              <a:t>. Para produzirmos seu e-</a:t>
            </a:r>
            <a:r>
              <a:rPr lang="pt-BR" dirty="0" err="1">
                <a:latin typeface="Franklin Gothic Demi" panose="020B0703020102020204" pitchFamily="34" charset="0"/>
              </a:rPr>
              <a:t>comerce</a:t>
            </a:r>
            <a:r>
              <a:rPr lang="pt-BR" dirty="0">
                <a:latin typeface="Franklin Gothic Demi" panose="020B0703020102020204" pitchFamily="34" charset="0"/>
              </a:rPr>
              <a:t> utilizaremos o HTML, CSS e </a:t>
            </a:r>
            <a:r>
              <a:rPr lang="pt-BR" dirty="0" err="1">
                <a:latin typeface="Franklin Gothic Demi" panose="020B0703020102020204" pitchFamily="34" charset="0"/>
              </a:rPr>
              <a:t>JavaScript</a:t>
            </a:r>
            <a:r>
              <a:rPr lang="pt-BR" dirty="0">
                <a:latin typeface="Franklin Gothic Demi" panose="020B0703020102020204" pitchFamily="34" charset="0"/>
              </a:rPr>
              <a:t>.</a:t>
            </a:r>
          </a:p>
          <a:p>
            <a:endParaRPr lang="pt-BR" dirty="0">
              <a:latin typeface="Franklin Gothic Demi" panose="020B0703020102020204" pitchFamily="34" charset="0"/>
            </a:endParaRPr>
          </a:p>
        </p:txBody>
      </p:sp>
      <p:sp>
        <p:nvSpPr>
          <p:cNvPr id="5" name="AutoShape 4" descr="5 cases de e-commerces que você precisa conhecer">
            <a:extLst>
              <a:ext uri="{FF2B5EF4-FFF2-40B4-BE49-F238E27FC236}">
                <a16:creationId xmlns:a16="http://schemas.microsoft.com/office/drawing/2014/main" id="{BB48D771-C05C-4CDA-8503-2165DA6327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1457325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104" name="Picture 8" descr="Netshoes implementa plataforma própria de e-commerce - Mercado&amp;Consumo">
            <a:extLst>
              <a:ext uri="{FF2B5EF4-FFF2-40B4-BE49-F238E27FC236}">
                <a16:creationId xmlns:a16="http://schemas.microsoft.com/office/drawing/2014/main" id="{96C81A4F-C37B-4062-9E61-64442E4E1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25176"/>
            <a:ext cx="4848225" cy="2359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Site ou Loja Virtual: qual é mais indicado para vender online?">
            <a:extLst>
              <a:ext uri="{FF2B5EF4-FFF2-40B4-BE49-F238E27FC236}">
                <a16:creationId xmlns:a16="http://schemas.microsoft.com/office/drawing/2014/main" id="{44F4CEB5-7D81-41AB-AE5C-260254A95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577" y="3708227"/>
            <a:ext cx="4360862" cy="2468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0493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A9D492-31F4-4212-B51A-BB0F4ECB5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000" dirty="0">
                <a:solidFill>
                  <a:schemeClr val="bg1"/>
                </a:solidFill>
                <a:latin typeface="Franklin Gothic Demi" panose="020B0703020102020204" pitchFamily="34" charset="0"/>
              </a:rPr>
              <a:t>Site para Empresa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55EEEB-8302-42AF-B385-F5E96374C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Franklin Gothic Demi" panose="020B0703020102020204" pitchFamily="34" charset="0"/>
              </a:rPr>
              <a:t>Para você dono de empresa que precisa de uma plataforma onde só seus funcionários consigam acessar, esta é a melhor opção. Nesta opção para que o usuário consiga acessar o seu site ele terá que validar seu login.</a:t>
            </a:r>
          </a:p>
        </p:txBody>
      </p:sp>
      <p:pic>
        <p:nvPicPr>
          <p:cNvPr id="5122" name="Picture 2" descr="Tela De Login Projects | Photos, videos, logos, illustrations and branding  on Behance">
            <a:extLst>
              <a:ext uri="{FF2B5EF4-FFF2-40B4-BE49-F238E27FC236}">
                <a16:creationId xmlns:a16="http://schemas.microsoft.com/office/drawing/2014/main" id="{9B6BD530-1DFD-44B6-B20E-C70A8D9EF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5" y="3495675"/>
            <a:ext cx="384810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Tela de Login Vol.1, Modelos gráficos - Envato Elements">
            <a:extLst>
              <a:ext uri="{FF2B5EF4-FFF2-40B4-BE49-F238E27FC236}">
                <a16:creationId xmlns:a16="http://schemas.microsoft.com/office/drawing/2014/main" id="{89DA9310-244A-42FD-A55A-EBD41C6D1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925" y="3495675"/>
            <a:ext cx="4495800" cy="299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15478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209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Franklin Gothic Demi</vt:lpstr>
      <vt:lpstr>Tema do Office</vt:lpstr>
      <vt:lpstr>Apresentação do PowerPoint</vt:lpstr>
      <vt:lpstr>Blogs</vt:lpstr>
      <vt:lpstr>Site Simples</vt:lpstr>
      <vt:lpstr>Sites Aprimorados</vt:lpstr>
      <vt:lpstr>E-comerce</vt:lpstr>
      <vt:lpstr>Site para Empresa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4</cp:revision>
  <dcterms:created xsi:type="dcterms:W3CDTF">2023-04-10T12:11:44Z</dcterms:created>
  <dcterms:modified xsi:type="dcterms:W3CDTF">2023-04-10T12:31:21Z</dcterms:modified>
</cp:coreProperties>
</file>