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3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D758-13EB-4D14-9AA6-54DD8D7C6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8837B-972B-4E63-801E-2F5CC068B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9C6FF-4D35-4C2C-B73A-90A1ED814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FC1A-44D0-4C9E-9FB1-28B369794B98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319CD-548C-4F46-9951-E30BD23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0AEFF-942C-45F6-B352-B496773C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9C23-4F59-4976-AB64-F756F4FA5AE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00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78B8-7C37-4E30-9AAA-6D1D0692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165C8-5B89-4989-BF3D-63557162B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4D21-C662-443D-95BB-1E81F78F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FC1A-44D0-4C9E-9FB1-28B369794B98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CDACF-E7CB-4E62-8BD5-8F3B0241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9E384-1506-4D19-ACC6-89FA67D7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9C23-4F59-4976-AB64-F756F4FA5AE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245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E110CA-BA1B-4AF8-AC0A-0561287BD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A745B-04AB-4646-8109-BF21503E4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11682-D12D-453C-8CEA-01563F37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FC1A-44D0-4C9E-9FB1-28B369794B98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34DBE-2362-4C28-9093-AB8F1E39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C221A-18D2-4DA4-A3A2-1599CD7E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9C23-4F59-4976-AB64-F756F4FA5AE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467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77A7-6CEF-4FAA-9107-FCAD09F7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DEB5A-95BE-45A2-9C72-25EB81740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2B0D5-2EFF-47FB-9ECA-F25AB67B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FC1A-44D0-4C9E-9FB1-28B369794B98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2D9BE-060F-41A5-ADB2-0F59EE51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8D67D-E911-4E30-94CB-14FE87F4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9C23-4F59-4976-AB64-F756F4FA5AE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077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498A-C49E-41E4-BE5B-469FA54F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66F32-D44F-4E97-9650-57118403C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83DC-0642-4726-AD33-290B04AB8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FC1A-44D0-4C9E-9FB1-28B369794B98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DC9BE-4993-474C-BA11-D113D8BC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F134E-80C8-42C6-9D3C-376EDF75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9C23-4F59-4976-AB64-F756F4FA5AE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299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11E3-C660-4DE6-9678-5F7ABE40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F6655-ADF8-4807-AF3E-E9670DDB8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0A732-F29C-4AA5-ABC9-EEF12190D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670E9-0016-4CB5-9F3F-EBF03F63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FC1A-44D0-4C9E-9FB1-28B369794B98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BE578-51DC-4840-9EE5-07A4F7D9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F44EB-455F-4B6A-8C55-14666A3C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9C23-4F59-4976-AB64-F756F4FA5AE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0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545C-221F-47D4-A812-AFDC88671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0D49F-41A7-45C0-9A55-69045BDA4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E8193-C9A7-4B9F-A503-75193C437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11D80-C2BB-48B5-99C3-48F93F64C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154A7-ABB3-47F0-B9D3-0FD4F4392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3D063E-8377-4BFF-8C57-EACD2B10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FC1A-44D0-4C9E-9FB1-28B369794B98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5941F-232D-44A1-BA61-7FD5787F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071429-C043-48F7-910C-16993271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9C23-4F59-4976-AB64-F756F4FA5AE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16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3D794-5FB3-4E47-B03D-66CAB30C4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F9AEF-F1DA-412F-B958-4851A8B1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FC1A-44D0-4C9E-9FB1-28B369794B98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046F4-5B4E-4B91-82F1-BBA4F287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9631D-5CE7-48EE-9EAC-AE96198E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9C23-4F59-4976-AB64-F756F4FA5AE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444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44EB4-D2B1-45FA-A562-24DF8FB1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FC1A-44D0-4C9E-9FB1-28B369794B98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34B97D-8E30-4A03-AFC3-121ED7B8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101E8-F34F-4C8C-9854-D8C2A7BE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9C23-4F59-4976-AB64-F756F4FA5AE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21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401F-A830-4D25-8642-DD9F1D8DB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76CE2-F6B5-4ADD-B946-1C4910E8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0C6A9-BE68-44E4-9FDC-10A73C1E8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B8106-27FF-4AE0-B993-89328232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FC1A-44D0-4C9E-9FB1-28B369794B98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B3199-51EB-4DD4-B98C-7313E4EE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F872A-6172-4B4C-A389-22A2E249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9C23-4F59-4976-AB64-F756F4FA5AE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22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1304-BBC6-4CDA-8F8A-A53E7EDF8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41C744-3457-41A5-982F-4E27EF27F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4D93E-902A-4553-B5F7-A31D4AA7F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CCB59-C087-4C60-B913-310E03319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FC1A-44D0-4C9E-9FB1-28B369794B98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CC76C-6FD8-4A8C-83CE-B008FA64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9CEAD-6D04-4CB7-B223-4369B5B6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9C23-4F59-4976-AB64-F756F4FA5AE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228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9EB92-17EB-41C3-8E27-64CF86B37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0CF8E-E094-4BA4-8570-EED54346B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8B0F0-8EEC-4918-84F6-327420A5B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0FC1A-44D0-4C9E-9FB1-28B369794B98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0D32C-F69F-4F22-B7F5-03CAEDD65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2C273-F55A-4EF8-BF39-03EC8FCE5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49C23-4F59-4976-AB64-F756F4FA5AE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900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8B9A012-DEB0-4364-9250-C36B8C750F17}"/>
              </a:ext>
            </a:extLst>
          </p:cNvPr>
          <p:cNvSpPr txBox="1">
            <a:spLocks/>
          </p:cNvSpPr>
          <p:nvPr/>
        </p:nvSpPr>
        <p:spPr>
          <a:xfrm>
            <a:off x="377030" y="4538670"/>
            <a:ext cx="11471027" cy="11742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673AB7"/>
                </a:solidFill>
              </a:rPr>
              <a:t>MorcillaConf</a:t>
            </a:r>
            <a:br>
              <a:rPr lang="en-US" b="1" dirty="0"/>
            </a:b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Hackathon 2019</a:t>
            </a:r>
            <a:br>
              <a:rPr lang="en-US" dirty="0"/>
            </a:br>
            <a:br>
              <a:rPr lang="en-US" sz="2000" b="1" dirty="0">
                <a:solidFill>
                  <a:schemeClr val="bg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Septiembre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2019 –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Equipo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Dysnomia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FFA218-4A6A-441D-AA10-CB6BB2D2C44B}"/>
              </a:ext>
            </a:extLst>
          </p:cNvPr>
          <p:cNvSpPr/>
          <p:nvPr/>
        </p:nvSpPr>
        <p:spPr>
          <a:xfrm>
            <a:off x="9686169" y="4724486"/>
            <a:ext cx="1633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Rubén Antón</a:t>
            </a:r>
          </a:p>
          <a:p>
            <a:pPr algn="r"/>
            <a:r>
              <a:rPr lang="es-ES" dirty="0"/>
              <a:t>Javier Garrido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04FACD-793B-4D89-835D-4D0DC241B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508" y="2082805"/>
            <a:ext cx="7747888" cy="134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0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D2AE5FEF-D4B1-4225-BE02-B686D0B20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669" y="0"/>
            <a:ext cx="5317331" cy="3006090"/>
          </a:xfrm>
          <a:prstGeom prst="rect">
            <a:avLst/>
          </a:prstGeom>
        </p:spPr>
      </p:pic>
      <p:sp>
        <p:nvSpPr>
          <p:cNvPr id="27" name="Title 6">
            <a:extLst>
              <a:ext uri="{FF2B5EF4-FFF2-40B4-BE49-F238E27FC236}">
                <a16:creationId xmlns:a16="http://schemas.microsoft.com/office/drawing/2014/main" id="{E4B0759F-DB73-4061-A465-0D073A1E3B3A}"/>
              </a:ext>
            </a:extLst>
          </p:cNvPr>
          <p:cNvSpPr txBox="1">
            <a:spLocks/>
          </p:cNvSpPr>
          <p:nvPr/>
        </p:nvSpPr>
        <p:spPr>
          <a:xfrm>
            <a:off x="360363" y="152401"/>
            <a:ext cx="8459787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solidFill>
                  <a:srgbClr val="673AB7"/>
                </a:solidFill>
                <a:latin typeface="Lato Semibold" panose="020F0502020204030203" pitchFamily="34" charset="0"/>
                <a:ea typeface="Adobe Gothic Std B" panose="020B0800000000000000" pitchFamily="34" charset="-128"/>
                <a:cs typeface="Lato Semibold" panose="020F0502020204030203" pitchFamily="34" charset="0"/>
              </a:rPr>
              <a:t>El problema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67DDA9D-A81A-43F4-BE3D-277450D32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1" y="1262165"/>
            <a:ext cx="2675101" cy="208852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77E7BDF-0ED9-4BEB-A6A5-304A57AB2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711" y="1174459"/>
            <a:ext cx="2787439" cy="217623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375B24F-43D1-4FFB-BDD9-01B87DF97128}"/>
              </a:ext>
            </a:extLst>
          </p:cNvPr>
          <p:cNvSpPr txBox="1"/>
          <p:nvPr/>
        </p:nvSpPr>
        <p:spPr>
          <a:xfrm>
            <a:off x="3238631" y="1983263"/>
            <a:ext cx="2499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Aharoni" panose="02010803020104030203" pitchFamily="2" charset="-79"/>
              </a:rPr>
              <a:t>Equipos de desarrollo</a:t>
            </a:r>
          </a:p>
          <a:p>
            <a:pPr algn="ctr"/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Aharoni" panose="02010803020104030203" pitchFamily="2" charset="-79"/>
              </a:rPr>
              <a:t>aislados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9735150-724C-47DD-B334-FFD474DE6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35" y="3744622"/>
            <a:ext cx="3389152" cy="100349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3948A90-298B-422C-B4CE-AB993422F73A}"/>
              </a:ext>
            </a:extLst>
          </p:cNvPr>
          <p:cNvSpPr txBox="1"/>
          <p:nvPr/>
        </p:nvSpPr>
        <p:spPr>
          <a:xfrm>
            <a:off x="5178398" y="4052581"/>
            <a:ext cx="375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Aharoni" panose="02010803020104030203" pitchFamily="2" charset="-79"/>
              </a:rPr>
              <a:t>¡</a:t>
            </a: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Aharoni" panose="02010803020104030203" pitchFamily="2" charset="-79"/>
              </a:rPr>
              <a:t>Slack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Aharoni" panose="02010803020104030203" pitchFamily="2" charset="-79"/>
              </a:rPr>
              <a:t> no es un sitio de preguntas!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86872C0-3F9E-4F1D-B1D1-E726C84FBD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4" y="5184392"/>
            <a:ext cx="3456884" cy="102354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C6434E9-340D-48C3-9655-6C57699C3495}"/>
              </a:ext>
            </a:extLst>
          </p:cNvPr>
          <p:cNvSpPr txBox="1"/>
          <p:nvPr/>
        </p:nvSpPr>
        <p:spPr>
          <a:xfrm>
            <a:off x="4844297" y="5396219"/>
            <a:ext cx="498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Aharoni" panose="02010803020104030203" pitchFamily="2" charset="-79"/>
              </a:rPr>
              <a:t>¡</a:t>
            </a: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Aharoni" panose="02010803020104030203" pitchFamily="2" charset="-79"/>
              </a:rPr>
              <a:t>StackOverflow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Aharoni" panose="02010803020104030203" pitchFamily="2" charset="-79"/>
              </a:rPr>
              <a:t> no es una comunidad cerrada!</a:t>
            </a:r>
          </a:p>
        </p:txBody>
      </p:sp>
    </p:spTree>
    <p:extLst>
      <p:ext uri="{BB962C8B-B14F-4D97-AF65-F5344CB8AC3E}">
        <p14:creationId xmlns:p14="http://schemas.microsoft.com/office/powerpoint/2010/main" val="330567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D2AE5FEF-D4B1-4225-BE02-B686D0B20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669" y="0"/>
            <a:ext cx="5317331" cy="3006090"/>
          </a:xfrm>
          <a:prstGeom prst="rect">
            <a:avLst/>
          </a:prstGeom>
        </p:spPr>
      </p:pic>
      <p:sp>
        <p:nvSpPr>
          <p:cNvPr id="27" name="Title 6">
            <a:extLst>
              <a:ext uri="{FF2B5EF4-FFF2-40B4-BE49-F238E27FC236}">
                <a16:creationId xmlns:a16="http://schemas.microsoft.com/office/drawing/2014/main" id="{E4B0759F-DB73-4061-A465-0D073A1E3B3A}"/>
              </a:ext>
            </a:extLst>
          </p:cNvPr>
          <p:cNvSpPr txBox="1">
            <a:spLocks/>
          </p:cNvSpPr>
          <p:nvPr/>
        </p:nvSpPr>
        <p:spPr>
          <a:xfrm>
            <a:off x="360363" y="152401"/>
            <a:ext cx="8459787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solidFill>
                  <a:srgbClr val="673AB7"/>
                </a:solidFill>
                <a:latin typeface="Lato Semibold" panose="020F0502020204030203" pitchFamily="34" charset="0"/>
                <a:ea typeface="Adobe Gothic Std B" panose="020B0800000000000000" pitchFamily="34" charset="-128"/>
                <a:cs typeface="Lato Semibold" panose="020F0502020204030203" pitchFamily="34" charset="0"/>
              </a:rPr>
              <a:t>La solución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FF8EFE-55D3-4B50-B86F-A6711822BD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70" y="724287"/>
            <a:ext cx="7385972" cy="41546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93C1C9-AA1D-4013-9936-F711F3A09169}"/>
              </a:ext>
            </a:extLst>
          </p:cNvPr>
          <p:cNvSpPr txBox="1"/>
          <p:nvPr/>
        </p:nvSpPr>
        <p:spPr>
          <a:xfrm>
            <a:off x="1267119" y="4680668"/>
            <a:ext cx="432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Aharoni" panose="02010803020104030203" pitchFamily="2" charset="-79"/>
              </a:rPr>
              <a:t>Colaboración entre miembros de equipo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598702-E828-4643-9961-E3A9E30E1808}"/>
              </a:ext>
            </a:extLst>
          </p:cNvPr>
          <p:cNvSpPr txBox="1"/>
          <p:nvPr/>
        </p:nvSpPr>
        <p:spPr>
          <a:xfrm>
            <a:off x="1836186" y="5162381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Aharoni" panose="02010803020104030203" pitchFamily="2" charset="-79"/>
              </a:rPr>
              <a:t>Control de horas en proyecto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6A1A72-C897-403B-967B-38A5F550C856}"/>
              </a:ext>
            </a:extLst>
          </p:cNvPr>
          <p:cNvSpPr txBox="1"/>
          <p:nvPr/>
        </p:nvSpPr>
        <p:spPr>
          <a:xfrm>
            <a:off x="1333071" y="5633563"/>
            <a:ext cx="418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Aharoni" panose="02010803020104030203" pitchFamily="2" charset="-79"/>
              </a:rPr>
              <a:t>Preguntas y respuestas en tiempo real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CFE1276-A851-4CC3-A67E-9074987398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247253"/>
              </p:ext>
            </p:extLst>
          </p:nvPr>
        </p:nvGraphicFramePr>
        <p:xfrm>
          <a:off x="871963" y="4648723"/>
          <a:ext cx="403545" cy="416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Image" r:id="rId5" imgW="2780640" imgH="2869560" progId="Photoshop.Image.13">
                  <p:embed/>
                </p:oleObj>
              </mc:Choice>
              <mc:Fallback>
                <p:oleObj name="Image" r:id="rId5" imgW="2780640" imgH="28695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1963" y="4648723"/>
                        <a:ext cx="403545" cy="416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C22A2BE8-CC83-4D99-89A9-EBCF80C553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509690"/>
              </p:ext>
            </p:extLst>
          </p:nvPr>
        </p:nvGraphicFramePr>
        <p:xfrm>
          <a:off x="1383786" y="5122855"/>
          <a:ext cx="403545" cy="416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Image" r:id="rId7" imgW="2780640" imgH="2869560" progId="Photoshop.Image.13">
                  <p:embed/>
                </p:oleObj>
              </mc:Choice>
              <mc:Fallback>
                <p:oleObj name="Image" r:id="rId7" imgW="2780640" imgH="2869560" progId="Photoshop.Image.1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CFE1276-A851-4CC3-A67E-9074987398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3786" y="5122855"/>
                        <a:ext cx="403545" cy="416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C1DAEDFF-44C1-4AF3-B002-4612A32E38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194641"/>
              </p:ext>
            </p:extLst>
          </p:nvPr>
        </p:nvGraphicFramePr>
        <p:xfrm>
          <a:off x="888741" y="5618396"/>
          <a:ext cx="403545" cy="416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Image" r:id="rId8" imgW="2780640" imgH="2869560" progId="Photoshop.Image.13">
                  <p:embed/>
                </p:oleObj>
              </mc:Choice>
              <mc:Fallback>
                <p:oleObj name="Image" r:id="rId8" imgW="2780640" imgH="2869560" progId="Photoshop.Image.13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C22A2BE8-CC83-4D99-89A9-EBCF80C553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8741" y="5618396"/>
                        <a:ext cx="403545" cy="416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9076B83-89AF-400E-B6CC-3940F242C5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280" y="4945663"/>
            <a:ext cx="4111835" cy="71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1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D2AE5FEF-D4B1-4225-BE02-B686D0B20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669" y="0"/>
            <a:ext cx="5317331" cy="3006090"/>
          </a:xfrm>
          <a:prstGeom prst="rect">
            <a:avLst/>
          </a:prstGeom>
        </p:spPr>
      </p:pic>
      <p:sp>
        <p:nvSpPr>
          <p:cNvPr id="19" name="Cloud 18">
            <a:extLst>
              <a:ext uri="{FF2B5EF4-FFF2-40B4-BE49-F238E27FC236}">
                <a16:creationId xmlns:a16="http://schemas.microsoft.com/office/drawing/2014/main" id="{0FC341B5-1080-4277-B27C-C47AB65459F8}"/>
              </a:ext>
            </a:extLst>
          </p:cNvPr>
          <p:cNvSpPr/>
          <p:nvPr/>
        </p:nvSpPr>
        <p:spPr>
          <a:xfrm>
            <a:off x="6145674" y="1743651"/>
            <a:ext cx="4308939" cy="3387789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91BF3B0B-C0F8-4B33-B604-024FF075B78A}"/>
              </a:ext>
            </a:extLst>
          </p:cNvPr>
          <p:cNvSpPr/>
          <p:nvPr/>
        </p:nvSpPr>
        <p:spPr>
          <a:xfrm>
            <a:off x="171345" y="1670772"/>
            <a:ext cx="4308939" cy="3387789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Title 6">
            <a:extLst>
              <a:ext uri="{FF2B5EF4-FFF2-40B4-BE49-F238E27FC236}">
                <a16:creationId xmlns:a16="http://schemas.microsoft.com/office/drawing/2014/main" id="{E4B0759F-DB73-4061-A465-0D073A1E3B3A}"/>
              </a:ext>
            </a:extLst>
          </p:cNvPr>
          <p:cNvSpPr txBox="1">
            <a:spLocks/>
          </p:cNvSpPr>
          <p:nvPr/>
        </p:nvSpPr>
        <p:spPr>
          <a:xfrm>
            <a:off x="360363" y="152401"/>
            <a:ext cx="8459787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solidFill>
                  <a:srgbClr val="673AB7"/>
                </a:solidFill>
                <a:latin typeface="Lato Semibold" panose="020F0502020204030203" pitchFamily="34" charset="0"/>
                <a:ea typeface="Adobe Gothic Std B" panose="020B0800000000000000" pitchFamily="34" charset="-128"/>
                <a:cs typeface="Lato Semibold" panose="020F0502020204030203" pitchFamily="34" charset="0"/>
              </a:rPr>
              <a:t>Tecnología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019F0-E4C8-40A4-851D-EB9A19B4D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073" y="2344047"/>
            <a:ext cx="1827005" cy="1827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2D91C8-8CAE-40E9-8EB1-C6DB9FD76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13" y="4014292"/>
            <a:ext cx="805837" cy="8058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5227E7-0675-4992-B1B4-22EE0E8B5D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50" y="4150705"/>
            <a:ext cx="729502" cy="546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2B00C3-27B3-40C5-AD03-DC2CA352DE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309" y="4186936"/>
            <a:ext cx="726974" cy="5148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6FB785-596B-4549-BE4A-29491C92F1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81" y="2657960"/>
            <a:ext cx="1559170" cy="15591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77ACE3-E04D-4525-9F78-F454E95DFA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740" y="4094483"/>
            <a:ext cx="686583" cy="68658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5050138-2CD6-4737-98CE-459413727A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116" y="4210528"/>
            <a:ext cx="609601" cy="6096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4E25875-3B13-42CD-9477-04F0C0CE72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21" y="3947180"/>
            <a:ext cx="1041944" cy="10419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76AB07-32B2-4B71-B94A-C71910D067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203" y="5406307"/>
            <a:ext cx="1041944" cy="1033625"/>
          </a:xfrm>
          <a:prstGeom prst="rect">
            <a:avLst/>
          </a:prstGeom>
        </p:spPr>
      </p:pic>
      <p:sp>
        <p:nvSpPr>
          <p:cNvPr id="17" name="Title 6">
            <a:extLst>
              <a:ext uri="{FF2B5EF4-FFF2-40B4-BE49-F238E27FC236}">
                <a16:creationId xmlns:a16="http://schemas.microsoft.com/office/drawing/2014/main" id="{0BB3A3EB-61C9-4217-BD03-EDD601C3B84C}"/>
              </a:ext>
            </a:extLst>
          </p:cNvPr>
          <p:cNvSpPr txBox="1">
            <a:spLocks/>
          </p:cNvSpPr>
          <p:nvPr/>
        </p:nvSpPr>
        <p:spPr>
          <a:xfrm>
            <a:off x="997885" y="2120345"/>
            <a:ext cx="2428549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solidFill>
                  <a:srgbClr val="00B050"/>
                </a:solidFill>
                <a:latin typeface="+mn-lt"/>
                <a:ea typeface="Adobe Gothic Std B" panose="020B0800000000000000" pitchFamily="34" charset="-128"/>
                <a:cs typeface="Lato Semibold" panose="020F0502020204030203" pitchFamily="34" charset="0"/>
              </a:rPr>
              <a:t>Front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FB9170-EB51-4A8B-8B51-58BD6FF967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950" y="2703186"/>
            <a:ext cx="1428046" cy="15365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44B5D5-2363-4AAB-BE94-795CBF0649FA}"/>
              </a:ext>
            </a:extLst>
          </p:cNvPr>
          <p:cNvSpPr/>
          <p:nvPr/>
        </p:nvSpPr>
        <p:spPr>
          <a:xfrm>
            <a:off x="4915427" y="404001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 err="1">
                <a:solidFill>
                  <a:srgbClr val="FFC000"/>
                </a:solidFill>
                <a:ea typeface="Adobe Gothic Std B" panose="020B0800000000000000" pitchFamily="34" charset="-128"/>
                <a:cs typeface="Lato Semibold" panose="020F0502020204030203" pitchFamily="34" charset="0"/>
              </a:rPr>
              <a:t>Push</a:t>
            </a:r>
            <a:endParaRPr lang="es-ES" b="1" dirty="0">
              <a:solidFill>
                <a:srgbClr val="FFC000"/>
              </a:solidFill>
              <a:ea typeface="Adobe Gothic Std B" panose="020B0800000000000000" pitchFamily="34" charset="-128"/>
              <a:cs typeface="Lato Semibold" panose="020F0502020204030203" pitchFamily="34" charset="0"/>
            </a:endParaRPr>
          </a:p>
        </p:txBody>
      </p:sp>
      <p:sp>
        <p:nvSpPr>
          <p:cNvPr id="22" name="Title 6">
            <a:extLst>
              <a:ext uri="{FF2B5EF4-FFF2-40B4-BE49-F238E27FC236}">
                <a16:creationId xmlns:a16="http://schemas.microsoft.com/office/drawing/2014/main" id="{B0DAEBBB-5533-4127-A9F3-1F5114053E96}"/>
              </a:ext>
            </a:extLst>
          </p:cNvPr>
          <p:cNvSpPr txBox="1">
            <a:spLocks/>
          </p:cNvSpPr>
          <p:nvPr/>
        </p:nvSpPr>
        <p:spPr>
          <a:xfrm>
            <a:off x="7017500" y="2254095"/>
            <a:ext cx="2428549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solidFill>
                  <a:srgbClr val="7030A0"/>
                </a:solidFill>
                <a:latin typeface="+mn-lt"/>
                <a:ea typeface="Adobe Gothic Std B" panose="020B0800000000000000" pitchFamily="34" charset="-128"/>
                <a:cs typeface="Lato Semibold" panose="020F0502020204030203" pitchFamily="34" charset="0"/>
              </a:rPr>
              <a:t>Back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D57880-0CB1-4C02-9A33-A7670D9930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70" y="5337725"/>
            <a:ext cx="1132405" cy="110220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9E4DD16-DC5B-4DD3-BE77-F1859AC269F7}"/>
              </a:ext>
            </a:extLst>
          </p:cNvPr>
          <p:cNvSpPr/>
          <p:nvPr/>
        </p:nvSpPr>
        <p:spPr>
          <a:xfrm>
            <a:off x="4733144" y="4915908"/>
            <a:ext cx="943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solidFill>
                  <a:schemeClr val="accent2">
                    <a:lumMod val="75000"/>
                  </a:schemeClr>
                </a:solidFill>
                <a:ea typeface="Adobe Gothic Std B" panose="020B0800000000000000" pitchFamily="34" charset="-128"/>
                <a:cs typeface="Lato Semibold" panose="020F0502020204030203" pitchFamily="34" charset="0"/>
              </a:rPr>
              <a:t>Dev </a:t>
            </a:r>
            <a:r>
              <a:rPr lang="es-ES" b="1" dirty="0" err="1">
                <a:solidFill>
                  <a:schemeClr val="accent2">
                    <a:lumMod val="75000"/>
                  </a:schemeClr>
                </a:solidFill>
                <a:ea typeface="Adobe Gothic Std B" panose="020B0800000000000000" pitchFamily="34" charset="-128"/>
                <a:cs typeface="Lato Semibold" panose="020F0502020204030203" pitchFamily="34" charset="0"/>
              </a:rPr>
              <a:t>ops</a:t>
            </a:r>
            <a:endParaRPr lang="es-ES" b="1" dirty="0">
              <a:solidFill>
                <a:schemeClr val="accent2">
                  <a:lumMod val="75000"/>
                </a:schemeClr>
              </a:solidFill>
              <a:ea typeface="Adobe Gothic Std B" panose="020B0800000000000000" pitchFamily="34" charset="-128"/>
              <a:cs typeface="Lato Semibold" panose="020F050202020403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147116-BD99-45AE-B751-D893D380F9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087" y="5304168"/>
            <a:ext cx="1236425" cy="123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7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D2AE5FEF-D4B1-4225-BE02-B686D0B20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669" y="0"/>
            <a:ext cx="5317331" cy="3006090"/>
          </a:xfrm>
          <a:prstGeom prst="rect">
            <a:avLst/>
          </a:prstGeom>
        </p:spPr>
      </p:pic>
      <p:sp>
        <p:nvSpPr>
          <p:cNvPr id="27" name="Title 6">
            <a:extLst>
              <a:ext uri="{FF2B5EF4-FFF2-40B4-BE49-F238E27FC236}">
                <a16:creationId xmlns:a16="http://schemas.microsoft.com/office/drawing/2014/main" id="{E4B0759F-DB73-4061-A465-0D073A1E3B3A}"/>
              </a:ext>
            </a:extLst>
          </p:cNvPr>
          <p:cNvSpPr txBox="1">
            <a:spLocks/>
          </p:cNvSpPr>
          <p:nvPr/>
        </p:nvSpPr>
        <p:spPr>
          <a:xfrm>
            <a:off x="360363" y="152401"/>
            <a:ext cx="8459787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solidFill>
                  <a:srgbClr val="673AB7"/>
                </a:solidFill>
                <a:latin typeface="Lato Semibold" panose="020F0502020204030203" pitchFamily="34" charset="0"/>
                <a:ea typeface="Adobe Gothic Std B" panose="020B0800000000000000" pitchFamily="34" charset="-128"/>
                <a:cs typeface="Lato Semibold" panose="020F0502020204030203" pitchFamily="34" charset="0"/>
              </a:rPr>
              <a:t>¿Preguntas?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459DA6-E402-454C-B1D7-7876C006F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689" y="1409459"/>
            <a:ext cx="3678463" cy="367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85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Lato Semibold</vt:lpstr>
      <vt:lpstr>Roboto Black</vt:lpstr>
      <vt:lpstr>Office Theme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</dc:creator>
  <cp:lastModifiedBy>Ruben</cp:lastModifiedBy>
  <cp:revision>13</cp:revision>
  <dcterms:created xsi:type="dcterms:W3CDTF">2019-09-05T19:10:39Z</dcterms:created>
  <dcterms:modified xsi:type="dcterms:W3CDTF">2019-09-06T00:19:26Z</dcterms:modified>
</cp:coreProperties>
</file>