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5143500" cx="9144000"/>
  <p:notesSz cx="6858000" cy="9144000"/>
  <p:embeddedFontLst>
    <p:embeddedFont>
      <p:font typeface="Proxima Nova"/>
      <p:regular r:id="rId86"/>
      <p:bold r:id="rId87"/>
      <p:italic r:id="rId88"/>
      <p:boldItalic r:id="rId89"/>
    </p:embeddedFont>
    <p:embeddedFont>
      <p:font typeface="Century Gothic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4" roundtripDataSignature="AMtx7mgIDdpEygzqydnXOuWSRhlJvfVn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ProximaNova-regular.fntdata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ProximaNova-italic.fntdata"/><Relationship Id="rId43" Type="http://schemas.openxmlformats.org/officeDocument/2006/relationships/slide" Target="slides/slide38.xml"/><Relationship Id="rId87" Type="http://schemas.openxmlformats.org/officeDocument/2006/relationships/font" Target="fonts/ProximaNova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ProximaNova-bold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customschemas.google.com/relationships/presentationmetadata" Target="meta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CenturyGothic-bold.fntdata"/><Relationship Id="rId90" Type="http://schemas.openxmlformats.org/officeDocument/2006/relationships/font" Target="fonts/CenturyGothic-regular.fntdata"/><Relationship Id="rId93" Type="http://schemas.openxmlformats.org/officeDocument/2006/relationships/font" Target="fonts/CenturyGothic-boldItalic.fntdata"/><Relationship Id="rId92" Type="http://schemas.openxmlformats.org/officeDocument/2006/relationships/font" Target="fonts/CenturyGothic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ee200771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0ee2007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d58d34af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cd58d34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d58d34af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0cd58d34a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cd58d34af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0cd58d34a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cd58d34af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cd58d34a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200771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ee2007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cd58d34af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0cd58d34af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e200771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0ee20077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d58d34af_2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d58d34af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cd58d34af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0cd58d34a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cd58d34af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0cd58d34a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1b3ca1a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091b3ca1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1b3ca1a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91b3ca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91b3ca1a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091b3ca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91b3ca1a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091b3ca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1b3ca1a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91b3ca1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cd58d34af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0cd58d34a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cd58d34af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0cd58d34af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cd58d34af_2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0cd58d34af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cd58d34af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0cd58d34af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cd58d34af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0cd58d34af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cd58d34af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0cd58d34a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cd58d34af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0cd58d34af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cd58d34af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0cd58d34a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cd58d34af_2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0cd58d34af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91b3ca1a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091b3ca1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91b3ca1a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091b3ca1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cd58d34af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0cd58d34af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cd58d34af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0cd58d34af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cd58d34af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0cd58d34af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cd58d34af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0cd58d34af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cd58d34af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0cd58d34a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cd58d34af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0cd58d34a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cd58d34af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0cd58d34a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cd58d34af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0cd58d34af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91b3ca1a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091b3ca1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91b3ca1a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091b3ca1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cd58d34af_2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0cd58d34af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cd58d34af_2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10cd58d34af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cd58d34af_2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0cd58d34af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cd58d34af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0cd58d34a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d58d34af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0cd58d34a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cd58d34af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0cd58d34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d58d34af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cd58d34a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d58d34af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0cd58d34a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Relationship Id="rId4" Type="http://schemas.openxmlformats.org/officeDocument/2006/relationships/hyperlink" Target="https://discord.com/invite/eUrT2UFeS6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.png"/><Relationship Id="rId4" Type="http://schemas.openxmlformats.org/officeDocument/2006/relationships/hyperlink" Target="https://discord.com/invite/eUrT2UFeS6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ee2007716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0ee200771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0ee2007716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0ee2007716_0_1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0ee2007716_0_1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d58d34af_2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10cd58d34af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0cd58d34af_2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0cd58d34af_2_105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cd58d34af_2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g10cd58d34af_2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0cd58d34af_2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0cd58d34af_2_112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44" name="Google Shape;144;g10cd58d34af_2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45" name="Google Shape;145;g10cd58d34af_2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46" name="Google Shape;146;g10cd58d34af_2_112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47" name="Google Shape;147;g10cd58d34af_2_112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0cd58d34af_2_112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49" name="Google Shape;149;g10cd58d34af_2_112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cd58d34af_2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cd58d34af_2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cd58d34af_2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0cd58d34af_2_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0cd58d34af_2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59" name="Google Shape;159;g10cd58d34af_2_123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0cd58d34af_2_123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61" name="Google Shape;161;g10cd58d34af_2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62" name="Google Shape;162;g10cd58d34af_2_123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cd58d34af_2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g10cd58d34af_2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0cd58d34af_2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0cd58d34af_2_13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0cd58d34af_2_13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72" name="Google Shape;172;g10cd58d34af_2_13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ee2007716_0_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g10ee200771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0ee2007716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0ee2007716_0_21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10ee200771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0ee2007716_0_21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83" name="Google Shape;183;g10ee2007716_0_21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cd58d34af_2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g10cd58d34af_2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0cd58d34af_2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0cd58d34af_2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0cd58d34af_2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ee2007716_0_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g10ee2007716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0ee2007716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0ee2007716_0_3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0ee2007716_0_3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ee2007716_0_3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d58d34af_2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8" name="Google Shape;208;g10cd58d34af_2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0cd58d34af_2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0cd58d34af_2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cd58d34af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6" name="Google Shape;216;g10cd58d34af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0cd58d34af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0cd58d34af_2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cd58d34af_2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0cd58d34af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0cd58d34af_2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0cd58d34af_2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1b3ca1af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091b3ca1af_0_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1b3ca1af_0_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091b3ca1af_0_12"/>
          <p:cNvSpPr txBox="1"/>
          <p:nvPr/>
        </p:nvSpPr>
        <p:spPr>
          <a:xfrm>
            <a:off x="147725" y="-85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1b3ca1af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091b3ca1af_0_1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91b3ca1af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091b3ca1af_0_2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1b3ca1af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091b3ca1af_0_2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cd58d34af_2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0cd58d34af_2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0cd58d34af_2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0cd58d34af_2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0cd58d34af_2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0cd58d34af_2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10cd58d34af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0cd58d34af_2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0cd58d34af_2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0cd58d34af_2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cd58d34af_2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" name="Google Shape;268;g10cd58d34af_2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0cd58d34af_2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0cd58d34af_2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cd58d34af_2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g10cd58d34af_2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cd58d34af_2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0cd58d34af_2_18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0cd58d34af_2_18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0cd58d34af_2_18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cd58d34af_2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" name="Google Shape;286;g10cd58d34af_2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0cd58d34af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cd58d34af_2_190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0cd58d34af_2_190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90" name="Google Shape;290;g10cd58d34af_2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91" name="Google Shape;291;g10cd58d34af_2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92" name="Google Shape;292;g10cd58d34af_2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93" name="Google Shape;293;g10cd58d34af_2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94" name="Google Shape;294;g10cd58d34af_2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95" name="Google Shape;295;g10cd58d34af_2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96" name="Google Shape;296;g10cd58d34af_2_190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97" name="Google Shape;297;g10cd58d34af_2_190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cd58d34af_2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" name="Google Shape;303;g10cd58d34af_2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0cd58d34af_2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0cd58d34af_2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306" name="Google Shape;306;g10cd58d34af_2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cd58d34af_2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g10cd58d34af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0cd58d34af_2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56" name="Google Shape;56;g10cd58d34af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0cd58d34af_2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0cd58d34af_2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0cd58d34af_2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0cd58d34af_2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10cd58d34af_2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cd58d34af_2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2" name="Google Shape;312;g10cd58d34af_2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0cd58d34af_2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0cd58d34af_2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15" name="Google Shape;315;g10cd58d34af_2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cd58d34af_2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1" name="Google Shape;321;g10cd58d34af_2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0cd58d34af_2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0cd58d34af_2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0cd58d34af_2_221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cd58d34af_2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30" name="Google Shape;330;g10cd58d34af_2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0cd58d34af_2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0cd58d34af_2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91b3ca1af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91b3ca1af_0_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91b3ca1af_0_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091b3ca1af_0_4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cd58d34af_2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0cd58d34af_2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g10cd58d34af_2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g10cd58d34af_2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0cd58d34af_2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cd58d34af_2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10cd58d34af_2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0cd58d34af_2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0cd58d34af_2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g10cd58d34af_2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cd58d34af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4" name="Google Shape;364;g10cd58d34af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0cd58d34af_2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66" name="Google Shape;366;g10cd58d34af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cd58d34af_2_255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72" name="Google Shape;372;g10cd58d34af_2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0cd58d34af_2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0cd58d34af_2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cd58d34af_2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80" name="Google Shape;380;g10cd58d34af_2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0cd58d34af_2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0cd58d34af_2_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cd58d34af_2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88" name="Google Shape;388;g10cd58d34af_2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0cd58d34af_2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0cd58d34af_2_26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cd58d34af_2_4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g10cd58d34af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10cd58d34af_2_4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10cd58d34af_2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cd58d34af_2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6" name="Google Shape;396;g10cd58d34af_2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0cd58d34af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0cd58d34af_2_27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99" name="Google Shape;399;g10cd58d34af_2_27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400" name="Google Shape;400;g10cd58d34af_2_27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cd58d34af_2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06" name="Google Shape;406;g10cd58d34af_2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0cd58d34af_2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0cd58d34af_2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91b3ca1af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091b3ca1af_0_4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91b3ca1af_0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091b3ca1af_0_5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cd58d34af_2_29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g10cd58d34af_2_29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g10cd58d34af_2_29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g10cd58d34af_2_2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0cd58d34af_2_29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0cd58d34af_2_2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g10cd58d34af_2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10cd58d34af_2_2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0cd58d34af_2_29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g10cd58d34af_2_29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5" name="Google Shape;435;g10cd58d34af_2_29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cd58d34af_2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1" name="Google Shape;441;g10cd58d34af_2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10cd58d34af_2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0cd58d34af_2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cd58d34af_2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9" name="Google Shape;449;g10cd58d34af_2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10cd58d34af_2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0cd58d34af_2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7" name="Google Shape;4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5" name="Google Shape;4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8" name="Google Shape;4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d58d34af_2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10cd58d34af_2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0cd58d34af_2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g10cd58d34af_2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0cd58d34af_2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0cd58d34af_2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0cd58d34af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0cd58d34af_2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0cd58d34af_2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cd58d34af_2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" name="Google Shape;486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8" name="Google Shape;48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5" name="Google Shape;49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2" name="Google Shape;502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3" name="Google Shape;50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5" name="Google Shape;5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3" name="Google Shape;5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1" name="Google Shape;5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9" name="Google Shape;5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7" name="Google Shape;5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5" name="Google Shape;5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558" name="Google Shape;558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559" name="Google Shape;559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560" name="Google Shape;560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561" name="Google Shape;561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7" name="Google Shape;5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571" name="Google Shape;571;p2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573" name="Google Shape;573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9" name="Google Shape;5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d58d34af_2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10cd58d34af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0cd58d34af_2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0cd58d34af_2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7" name="Google Shape;5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96" name="Google Shape;59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04" name="Google Shape;60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2" name="Google Shape;612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3" name="Google Shape;613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4" name="Google Shape;614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0" name="Google Shape;620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6" name="Google Shape;62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4" name="Google Shape;63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2" name="Google Shape;64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646" name="Google Shape;646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647" name="Google Shape;647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648" name="Google Shape;648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649" name="Google Shape;649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650" name="Google Shape;650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651" name="Google Shape;651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652" name="Google Shape;652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8" name="Google Shape;6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661" name="Google Shape;66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7" name="Google Shape;66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670" name="Google Shape;67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2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6" name="Google Shape;67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cd58d34af_2_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10cd58d34af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0cd58d34af_2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0cd58d34af_2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cd58d34af_2_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0cd58d34af_2_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84" name="Google Shape;6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2" name="Google Shape;692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3" name="Google Shape;693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4" name="Google Shape;694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7" name="Google Shape;69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0" name="Google Shape;700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6" name="Google Shape;70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708" name="Google Shape;708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714" name="Google Shape;71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722" name="Google Shape;72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730" name="Google Shape;73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8" name="Google Shape;73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46" name="Google Shape;74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4" name="Google Shape;754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5" name="Google Shape;755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6" name="Google Shape;756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9" name="Google Shape;7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2" name="Google Shape;762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3" name="Google Shape;763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9" name="Google Shape;76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cd58d34af_2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10cd58d34af_2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0cd58d34af_2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0cd58d34af_2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0cd58d34af_2_91"/>
          <p:cNvSpPr txBox="1"/>
          <p:nvPr/>
        </p:nvSpPr>
        <p:spPr>
          <a:xfrm>
            <a:off x="980350" y="33708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7" name="Google Shape;7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cd58d34af_2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g10cd58d34af_2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0cd58d34af_2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0cd58d34af_2_9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