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Default Extension="emf" ContentType="image/x-emf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64" r:id="rId5"/>
    <p:sldId id="265" r:id="rId6"/>
    <p:sldId id="266" r:id="rId7"/>
    <p:sldId id="268" r:id="rId8"/>
    <p:sldId id="274" r:id="rId9"/>
    <p:sldId id="275" r:id="rId10"/>
    <p:sldId id="267" r:id="rId11"/>
    <p:sldId id="270" r:id="rId12"/>
    <p:sldId id="269" r:id="rId13"/>
    <p:sldId id="271" r:id="rId14"/>
    <p:sldId id="272" r:id="rId15"/>
    <p:sldId id="273" r:id="rId16"/>
    <p:sldId id="262" r:id="rId1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105" d="100"/>
          <a:sy n="105" d="100"/>
        </p:scale>
        <p:origin x="-5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sz="800" dirty="0" smtClean="0"/>
            <a:t>תוכן עניינים</a:t>
          </a:r>
          <a:endParaRPr lang="he-IL" sz="800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 sz="800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 sz="800"/>
        </a:p>
      </dgm:t>
    </dgm:pt>
    <dgm:pt modelId="{E76B18FF-0A22-44F7-A90D-4A2ACCF250E6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800" dirty="0" smtClean="0"/>
            <a:t>רקע כללי</a:t>
          </a:r>
          <a:endParaRPr lang="he-IL" sz="800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 sz="800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 sz="800"/>
        </a:p>
      </dgm:t>
    </dgm:pt>
    <dgm:pt modelId="{0EE1BA67-1B0C-4552-A497-93C4D025B156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800" dirty="0" smtClean="0"/>
            <a:t>שיטות לאיסוף נתונים</a:t>
          </a:r>
          <a:endParaRPr lang="he-IL" sz="800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 sz="800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 sz="800"/>
        </a:p>
      </dgm:t>
    </dgm:pt>
    <dgm:pt modelId="{0EC5B3E7-4C2E-4BF4-92D9-B7FB06D767A5}">
      <dgm:prSet phldrT="[טקסט]" custT="1"/>
      <dgm:spPr/>
      <dgm:t>
        <a:bodyPr/>
        <a:lstStyle/>
        <a:p>
          <a:pPr rtl="1"/>
          <a:r>
            <a:rPr lang="he-IL" sz="800" dirty="0" smtClean="0"/>
            <a:t>המצב הקיים</a:t>
          </a:r>
          <a:endParaRPr lang="he-IL" sz="800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 sz="800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 sz="800"/>
        </a:p>
      </dgm:t>
    </dgm:pt>
    <dgm:pt modelId="{FDBAF0B1-2048-49B7-B5EB-CC3E29D91963}">
      <dgm:prSet phldrT="[טקסט]" custT="1"/>
      <dgm:spPr/>
      <dgm:t>
        <a:bodyPr/>
        <a:lstStyle/>
        <a:p>
          <a:pPr rtl="1"/>
          <a:r>
            <a:rPr lang="he-IL" sz="800" dirty="0" smtClean="0"/>
            <a:t>תאור בעיות במצב הקיים</a:t>
          </a:r>
          <a:endParaRPr lang="he-IL" sz="800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 sz="800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 sz="800"/>
        </a:p>
      </dgm:t>
    </dgm:pt>
    <dgm:pt modelId="{CDFDC68C-A9B9-4CED-A91E-186AADF8D57B}">
      <dgm:prSet phldrT="[טקסט]" custT="1"/>
      <dgm:spPr/>
      <dgm:t>
        <a:bodyPr/>
        <a:lstStyle/>
        <a:p>
          <a:pPr rtl="1"/>
          <a:r>
            <a:rPr lang="he-IL" sz="800" dirty="0" smtClean="0"/>
            <a:t>הצעת חלופות</a:t>
          </a:r>
          <a:endParaRPr lang="he-IL" sz="800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 sz="800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 sz="800"/>
        </a:p>
      </dgm:t>
    </dgm:pt>
    <dgm:pt modelId="{5834218C-C92D-4665-B192-C15D6D03587F}">
      <dgm:prSet phldrT="[טקסט]" custT="1"/>
      <dgm:spPr/>
      <dgm:t>
        <a:bodyPr/>
        <a:lstStyle/>
        <a:p>
          <a:pPr rtl="1"/>
          <a:r>
            <a:rPr lang="he-IL" sz="800" dirty="0" smtClean="0"/>
            <a:t>ניתוח חלופות </a:t>
          </a:r>
          <a:endParaRPr lang="he-IL" sz="800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 sz="800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 sz="800"/>
        </a:p>
      </dgm:t>
    </dgm:pt>
    <dgm:pt modelId="{ADB1AC0C-C80E-4553-B68A-B9ED25CA06E9}">
      <dgm:prSet phldrT="[טקסט]" custT="1"/>
      <dgm:spPr/>
      <dgm:t>
        <a:bodyPr/>
        <a:lstStyle/>
        <a:p>
          <a:pPr rtl="1"/>
          <a:r>
            <a:rPr lang="he-IL" sz="800" dirty="0" smtClean="0"/>
            <a:t>בחירת חלופות</a:t>
          </a:r>
          <a:endParaRPr lang="he-IL" sz="800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 sz="800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 sz="800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E0ED8870-CFF6-4697-A562-A5CC9B4F467A}" type="presOf" srcId="{FDBAF0B1-2048-49B7-B5EB-CC3E29D91963}" destId="{0D749ED6-4D2E-4837-81E5-75DEFA6553D5}" srcOrd="0" destOrd="0" presId="urn:microsoft.com/office/officeart/2005/8/layout/chevron1"/>
    <dgm:cxn modelId="{1F06E117-1147-4EA4-B587-0D04DB9FAC28}" type="presOf" srcId="{5834218C-C92D-4665-B192-C15D6D03587F}" destId="{50B942A8-2635-496E-9B53-66FEC4E1BF8D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74101973-9614-4E89-A649-F0C4E927C23E}" srcId="{A99D1D09-03E3-455E-9E41-BE59FAF02762}" destId="{CDFDC68C-A9B9-4CED-A91E-186AADF8D57B}" srcOrd="5" destOrd="0" parTransId="{B183CF44-C600-4578-AFB8-AF85AB03C108}" sibTransId="{2E4FDDBD-5AF0-404E-8BBF-0C7CFA6DD67B}"/>
    <dgm:cxn modelId="{6800A663-056D-44E2-912B-36D23E7021F6}" type="presOf" srcId="{A99D1D09-03E3-455E-9E41-BE59FAF02762}" destId="{65F9B252-E640-4161-B138-F04E133526C0}" srcOrd="0" destOrd="0" presId="urn:microsoft.com/office/officeart/2005/8/layout/chevron1"/>
    <dgm:cxn modelId="{E657A49F-3A2B-4E38-A83C-9016B4B127F1}" type="presOf" srcId="{ADB1AC0C-C80E-4553-B68A-B9ED25CA06E9}" destId="{C0DB5679-3723-4D0A-943A-C159495F7D3C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97448DA6-8F2D-4399-9B95-55EB00700F49}" type="presOf" srcId="{34073B4A-510E-47BE-9DA1-BBB95DC65D58}" destId="{FD6E0CAB-ACAC-419F-B118-1B6D2CAAF881}" srcOrd="0" destOrd="0" presId="urn:microsoft.com/office/officeart/2005/8/layout/chevron1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2D097E55-9972-456E-B886-E65DB415ED01}" type="presOf" srcId="{0EE1BA67-1B0C-4552-A497-93C4D025B156}" destId="{0A2E70FD-7832-4C83-9F49-710889BED68A}" srcOrd="0" destOrd="0" presId="urn:microsoft.com/office/officeart/2005/8/layout/chevron1"/>
    <dgm:cxn modelId="{E11D966A-B220-4815-B96F-9E828357F910}" srcId="{A99D1D09-03E3-455E-9E41-BE59FAF02762}" destId="{5834218C-C92D-4665-B192-C15D6D03587F}" srcOrd="6" destOrd="0" parTransId="{B17853FD-B891-4BB8-8F57-CEC27FCF7FF5}" sibTransId="{6D030134-280A-42DA-985C-9258F84665ED}"/>
    <dgm:cxn modelId="{6263F0CE-4D5A-4B53-B07A-71D019C74FCE}" type="presOf" srcId="{CDFDC68C-A9B9-4CED-A91E-186AADF8D57B}" destId="{2DCCB369-6422-4B00-A934-ABD3F7152F42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789B210F-0BC9-4CE7-BDC7-F347BB491390}" type="presOf" srcId="{E76B18FF-0A22-44F7-A90D-4A2ACCF250E6}" destId="{C0EF204C-47E7-4D60-8A74-C3F91D43F84F}" srcOrd="0" destOrd="0" presId="urn:microsoft.com/office/officeart/2005/8/layout/chevron1"/>
    <dgm:cxn modelId="{1860E767-C25C-4ED1-A38D-265EBF0E7B6D}" type="presOf" srcId="{0EC5B3E7-4C2E-4BF4-92D9-B7FB06D767A5}" destId="{3D4C531D-5E05-42E7-9E8A-FFAF4E9FE23F}" srcOrd="0" destOrd="0" presId="urn:microsoft.com/office/officeart/2005/8/layout/chevron1"/>
    <dgm:cxn modelId="{6F2871A2-A1BB-4F7A-86D0-6FBF7506DAAE}" srcId="{A99D1D09-03E3-455E-9E41-BE59FAF02762}" destId="{ADB1AC0C-C80E-4553-B68A-B9ED25CA06E9}" srcOrd="7" destOrd="0" parTransId="{444DABAD-7B76-4BBB-9A80-5A26211C7573}" sibTransId="{71BD6C98-0063-4240-BB38-97D762BD5A92}"/>
    <dgm:cxn modelId="{3E3E1A3A-A206-4FFF-AD8D-7C0CC9799A68}" type="presParOf" srcId="{65F9B252-E640-4161-B138-F04E133526C0}" destId="{FD6E0CAB-ACAC-419F-B118-1B6D2CAAF881}" srcOrd="0" destOrd="0" presId="urn:microsoft.com/office/officeart/2005/8/layout/chevron1"/>
    <dgm:cxn modelId="{9866C69A-EB03-49EF-AE6B-76F8518BB9AE}" type="presParOf" srcId="{65F9B252-E640-4161-B138-F04E133526C0}" destId="{71F66531-5B77-4FA5-8E0C-4A11EAA8348D}" srcOrd="1" destOrd="0" presId="urn:microsoft.com/office/officeart/2005/8/layout/chevron1"/>
    <dgm:cxn modelId="{125875D1-5A17-4DC6-A26B-6DBA7542F8A9}" type="presParOf" srcId="{65F9B252-E640-4161-B138-F04E133526C0}" destId="{C0EF204C-47E7-4D60-8A74-C3F91D43F84F}" srcOrd="2" destOrd="0" presId="urn:microsoft.com/office/officeart/2005/8/layout/chevron1"/>
    <dgm:cxn modelId="{1E19E135-F980-4227-A627-CAC485545F3C}" type="presParOf" srcId="{65F9B252-E640-4161-B138-F04E133526C0}" destId="{D2CB7B1D-6FE4-4B3D-8F6A-C1A656982D3D}" srcOrd="3" destOrd="0" presId="urn:microsoft.com/office/officeart/2005/8/layout/chevron1"/>
    <dgm:cxn modelId="{63E212A8-72D7-4B87-90A2-19AE322A877C}" type="presParOf" srcId="{65F9B252-E640-4161-B138-F04E133526C0}" destId="{0A2E70FD-7832-4C83-9F49-710889BED68A}" srcOrd="4" destOrd="0" presId="urn:microsoft.com/office/officeart/2005/8/layout/chevron1"/>
    <dgm:cxn modelId="{E7767B6E-543D-4E97-839C-DCEAEF4E6054}" type="presParOf" srcId="{65F9B252-E640-4161-B138-F04E133526C0}" destId="{F3BDB41E-E324-408E-9D06-D6E17B736CF6}" srcOrd="5" destOrd="0" presId="urn:microsoft.com/office/officeart/2005/8/layout/chevron1"/>
    <dgm:cxn modelId="{1D11176B-2987-4891-8C90-86982EDB2AFF}" type="presParOf" srcId="{65F9B252-E640-4161-B138-F04E133526C0}" destId="{3D4C531D-5E05-42E7-9E8A-FFAF4E9FE23F}" srcOrd="6" destOrd="0" presId="urn:microsoft.com/office/officeart/2005/8/layout/chevron1"/>
    <dgm:cxn modelId="{3DCB571A-12CB-4978-9B46-D269F889A62D}" type="presParOf" srcId="{65F9B252-E640-4161-B138-F04E133526C0}" destId="{F9B98F26-EFBF-4F91-9A10-5E2329A722D1}" srcOrd="7" destOrd="0" presId="urn:microsoft.com/office/officeart/2005/8/layout/chevron1"/>
    <dgm:cxn modelId="{F87EF568-C689-4A68-A3F0-79828052881D}" type="presParOf" srcId="{65F9B252-E640-4161-B138-F04E133526C0}" destId="{0D749ED6-4D2E-4837-81E5-75DEFA6553D5}" srcOrd="8" destOrd="0" presId="urn:microsoft.com/office/officeart/2005/8/layout/chevron1"/>
    <dgm:cxn modelId="{907C3E8F-487F-404A-A21F-D6A2D11387DF}" type="presParOf" srcId="{65F9B252-E640-4161-B138-F04E133526C0}" destId="{1DFEB6B8-DCFD-40CA-8C7E-025C3A016353}" srcOrd="9" destOrd="0" presId="urn:microsoft.com/office/officeart/2005/8/layout/chevron1"/>
    <dgm:cxn modelId="{B561D0A9-550E-40E6-BABE-19FD64CE937E}" type="presParOf" srcId="{65F9B252-E640-4161-B138-F04E133526C0}" destId="{2DCCB369-6422-4B00-A934-ABD3F7152F42}" srcOrd="10" destOrd="0" presId="urn:microsoft.com/office/officeart/2005/8/layout/chevron1"/>
    <dgm:cxn modelId="{ABAC5205-9FED-4FF5-B653-8670F1292A06}" type="presParOf" srcId="{65F9B252-E640-4161-B138-F04E133526C0}" destId="{296C348F-2F20-4271-A253-826532BF8301}" srcOrd="11" destOrd="0" presId="urn:microsoft.com/office/officeart/2005/8/layout/chevron1"/>
    <dgm:cxn modelId="{DAF7ED8B-7B3B-4A82-99BC-1AC7CEC97FD0}" type="presParOf" srcId="{65F9B252-E640-4161-B138-F04E133526C0}" destId="{50B942A8-2635-496E-9B53-66FEC4E1BF8D}" srcOrd="12" destOrd="0" presId="urn:microsoft.com/office/officeart/2005/8/layout/chevron1"/>
    <dgm:cxn modelId="{A036F651-AA13-4EA1-AC23-85A51AA14C94}" type="presParOf" srcId="{65F9B252-E640-4161-B138-F04E133526C0}" destId="{1BB25FA2-6DAA-48A2-A49A-3850D7021AA4}" srcOrd="13" destOrd="0" presId="urn:microsoft.com/office/officeart/2005/8/layout/chevron1"/>
    <dgm:cxn modelId="{D7EEACFE-7A23-4E57-902B-87ECB1A878BE}" type="presParOf" srcId="{65F9B252-E640-4161-B138-F04E133526C0}" destId="{C0DB5679-3723-4D0A-943A-C159495F7D3C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92AF3478-CC38-4F5C-B9FD-0EF3C2094110}" type="presOf" srcId="{FDBAF0B1-2048-49B7-B5EB-CC3E29D91963}" destId="{0D749ED6-4D2E-4837-81E5-75DEFA6553D5}" srcOrd="0" destOrd="0" presId="urn:microsoft.com/office/officeart/2005/8/layout/chevron1"/>
    <dgm:cxn modelId="{A12E74D7-D904-4588-B506-2D4F06897082}" type="presOf" srcId="{ADB1AC0C-C80E-4553-B68A-B9ED25CA06E9}" destId="{C0DB5679-3723-4D0A-943A-C159495F7D3C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74101973-9614-4E89-A649-F0C4E927C23E}" srcId="{A99D1D09-03E3-455E-9E41-BE59FAF02762}" destId="{CDFDC68C-A9B9-4CED-A91E-186AADF8D57B}" srcOrd="5" destOrd="0" parTransId="{B183CF44-C600-4578-AFB8-AF85AB03C108}" sibTransId="{2E4FDDBD-5AF0-404E-8BBF-0C7CFA6DD67B}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D0E9EBF2-AAE9-43E5-9EB8-41C718E96FEB}" type="presOf" srcId="{E76B18FF-0A22-44F7-A90D-4A2ACCF250E6}" destId="{C0EF204C-47E7-4D60-8A74-C3F91D43F84F}" srcOrd="0" destOrd="0" presId="urn:microsoft.com/office/officeart/2005/8/layout/chevron1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3D293DB5-4380-4DC5-B9E1-364E900154C3}" type="presOf" srcId="{CDFDC68C-A9B9-4CED-A91E-186AADF8D57B}" destId="{2DCCB369-6422-4B00-A934-ABD3F7152F42}" srcOrd="0" destOrd="0" presId="urn:microsoft.com/office/officeart/2005/8/layout/chevron1"/>
    <dgm:cxn modelId="{5210F7C9-1FB8-4F73-8518-09CEDFAAC86B}" type="presOf" srcId="{A99D1D09-03E3-455E-9E41-BE59FAF02762}" destId="{65F9B252-E640-4161-B138-F04E133526C0}" srcOrd="0" destOrd="0" presId="urn:microsoft.com/office/officeart/2005/8/layout/chevron1"/>
    <dgm:cxn modelId="{72C93752-A7F3-4D4A-8719-959D0BE534AD}" type="presOf" srcId="{34073B4A-510E-47BE-9DA1-BBB95DC65D58}" destId="{FD6E0CAB-ACAC-419F-B118-1B6D2CAAF881}" srcOrd="0" destOrd="0" presId="urn:microsoft.com/office/officeart/2005/8/layout/chevron1"/>
    <dgm:cxn modelId="{0E86A5A7-A607-41A6-8F6C-58182A11B299}" type="presOf" srcId="{0EE1BA67-1B0C-4552-A497-93C4D025B156}" destId="{0A2E70FD-7832-4C83-9F49-710889BED68A}" srcOrd="0" destOrd="0" presId="urn:microsoft.com/office/officeart/2005/8/layout/chevron1"/>
    <dgm:cxn modelId="{E11D966A-B220-4815-B96F-9E828357F910}" srcId="{A99D1D09-03E3-455E-9E41-BE59FAF02762}" destId="{5834218C-C92D-4665-B192-C15D6D03587F}" srcOrd="6" destOrd="0" parTransId="{B17853FD-B891-4BB8-8F57-CEC27FCF7FF5}" sibTransId="{6D030134-280A-42DA-985C-9258F84665ED}"/>
    <dgm:cxn modelId="{B469550C-BEF5-41AA-9BE0-99E7FF660FB7}" type="presOf" srcId="{5834218C-C92D-4665-B192-C15D6D03587F}" destId="{50B942A8-2635-496E-9B53-66FEC4E1BF8D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FB6DD15B-7ABC-4317-86BF-D587C8FD549A}" type="presOf" srcId="{0EC5B3E7-4C2E-4BF4-92D9-B7FB06D767A5}" destId="{3D4C531D-5E05-42E7-9E8A-FFAF4E9FE23F}" srcOrd="0" destOrd="0" presId="urn:microsoft.com/office/officeart/2005/8/layout/chevron1"/>
    <dgm:cxn modelId="{6F2871A2-A1BB-4F7A-86D0-6FBF7506DAAE}" srcId="{A99D1D09-03E3-455E-9E41-BE59FAF02762}" destId="{ADB1AC0C-C80E-4553-B68A-B9ED25CA06E9}" srcOrd="7" destOrd="0" parTransId="{444DABAD-7B76-4BBB-9A80-5A26211C7573}" sibTransId="{71BD6C98-0063-4240-BB38-97D762BD5A92}"/>
    <dgm:cxn modelId="{9919B5C7-581F-4A88-91CC-3F6E479F7D77}" type="presParOf" srcId="{65F9B252-E640-4161-B138-F04E133526C0}" destId="{FD6E0CAB-ACAC-419F-B118-1B6D2CAAF881}" srcOrd="0" destOrd="0" presId="urn:microsoft.com/office/officeart/2005/8/layout/chevron1"/>
    <dgm:cxn modelId="{16092E89-53A6-41EB-AF34-1C9EC6356161}" type="presParOf" srcId="{65F9B252-E640-4161-B138-F04E133526C0}" destId="{71F66531-5B77-4FA5-8E0C-4A11EAA8348D}" srcOrd="1" destOrd="0" presId="urn:microsoft.com/office/officeart/2005/8/layout/chevron1"/>
    <dgm:cxn modelId="{7E254732-EC11-4337-81E3-FF106F8C40D1}" type="presParOf" srcId="{65F9B252-E640-4161-B138-F04E133526C0}" destId="{C0EF204C-47E7-4D60-8A74-C3F91D43F84F}" srcOrd="2" destOrd="0" presId="urn:microsoft.com/office/officeart/2005/8/layout/chevron1"/>
    <dgm:cxn modelId="{9B1526E5-E7C8-4178-8215-1E4B41D13194}" type="presParOf" srcId="{65F9B252-E640-4161-B138-F04E133526C0}" destId="{D2CB7B1D-6FE4-4B3D-8F6A-C1A656982D3D}" srcOrd="3" destOrd="0" presId="urn:microsoft.com/office/officeart/2005/8/layout/chevron1"/>
    <dgm:cxn modelId="{386DC83D-6051-4FB3-B4A4-B61CB4781E6D}" type="presParOf" srcId="{65F9B252-E640-4161-B138-F04E133526C0}" destId="{0A2E70FD-7832-4C83-9F49-710889BED68A}" srcOrd="4" destOrd="0" presId="urn:microsoft.com/office/officeart/2005/8/layout/chevron1"/>
    <dgm:cxn modelId="{102023BA-5115-4DC3-876F-9EA9A6391435}" type="presParOf" srcId="{65F9B252-E640-4161-B138-F04E133526C0}" destId="{F3BDB41E-E324-408E-9D06-D6E17B736CF6}" srcOrd="5" destOrd="0" presId="urn:microsoft.com/office/officeart/2005/8/layout/chevron1"/>
    <dgm:cxn modelId="{555A708C-424B-469A-8012-13C3BACDB80D}" type="presParOf" srcId="{65F9B252-E640-4161-B138-F04E133526C0}" destId="{3D4C531D-5E05-42E7-9E8A-FFAF4E9FE23F}" srcOrd="6" destOrd="0" presId="urn:microsoft.com/office/officeart/2005/8/layout/chevron1"/>
    <dgm:cxn modelId="{9E4B83E8-C0B6-4206-8327-0B6B824557BB}" type="presParOf" srcId="{65F9B252-E640-4161-B138-F04E133526C0}" destId="{F9B98F26-EFBF-4F91-9A10-5E2329A722D1}" srcOrd="7" destOrd="0" presId="urn:microsoft.com/office/officeart/2005/8/layout/chevron1"/>
    <dgm:cxn modelId="{440A324D-D98C-4B4D-8055-C6FE680CD76E}" type="presParOf" srcId="{65F9B252-E640-4161-B138-F04E133526C0}" destId="{0D749ED6-4D2E-4837-81E5-75DEFA6553D5}" srcOrd="8" destOrd="0" presId="urn:microsoft.com/office/officeart/2005/8/layout/chevron1"/>
    <dgm:cxn modelId="{73C145F3-D37D-4501-992E-CC457DC03E41}" type="presParOf" srcId="{65F9B252-E640-4161-B138-F04E133526C0}" destId="{1DFEB6B8-DCFD-40CA-8C7E-025C3A016353}" srcOrd="9" destOrd="0" presId="urn:microsoft.com/office/officeart/2005/8/layout/chevron1"/>
    <dgm:cxn modelId="{C0BC1A3E-7418-49D0-9D9B-76900B6F26F3}" type="presParOf" srcId="{65F9B252-E640-4161-B138-F04E133526C0}" destId="{2DCCB369-6422-4B00-A934-ABD3F7152F42}" srcOrd="10" destOrd="0" presId="urn:microsoft.com/office/officeart/2005/8/layout/chevron1"/>
    <dgm:cxn modelId="{54ABEABB-D771-4DC9-B33C-5734FDA75249}" type="presParOf" srcId="{65F9B252-E640-4161-B138-F04E133526C0}" destId="{296C348F-2F20-4271-A253-826532BF8301}" srcOrd="11" destOrd="0" presId="urn:microsoft.com/office/officeart/2005/8/layout/chevron1"/>
    <dgm:cxn modelId="{BD6BEAEB-26F5-4289-9A98-FE2A10810687}" type="presParOf" srcId="{65F9B252-E640-4161-B138-F04E133526C0}" destId="{50B942A8-2635-496E-9B53-66FEC4E1BF8D}" srcOrd="12" destOrd="0" presId="urn:microsoft.com/office/officeart/2005/8/layout/chevron1"/>
    <dgm:cxn modelId="{37C2EB97-AA92-4097-87BC-20D38E4B522C}" type="presParOf" srcId="{65F9B252-E640-4161-B138-F04E133526C0}" destId="{1BB25FA2-6DAA-48A2-A49A-3850D7021AA4}" srcOrd="13" destOrd="0" presId="urn:microsoft.com/office/officeart/2005/8/layout/chevron1"/>
    <dgm:cxn modelId="{305E5431-5193-4102-BDE6-73BB806236E6}" type="presParOf" srcId="{65F9B252-E640-4161-B138-F04E133526C0}" destId="{C0DB5679-3723-4D0A-943A-C159495F7D3C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74101973-9614-4E89-A649-F0C4E927C23E}" srcId="{A99D1D09-03E3-455E-9E41-BE59FAF02762}" destId="{CDFDC68C-A9B9-4CED-A91E-186AADF8D57B}" srcOrd="5" destOrd="0" parTransId="{B183CF44-C600-4578-AFB8-AF85AB03C108}" sibTransId="{2E4FDDBD-5AF0-404E-8BBF-0C7CFA6DD67B}"/>
    <dgm:cxn modelId="{6F2871A2-A1BB-4F7A-86D0-6FBF7506DAAE}" srcId="{A99D1D09-03E3-455E-9E41-BE59FAF02762}" destId="{ADB1AC0C-C80E-4553-B68A-B9ED25CA06E9}" srcOrd="7" destOrd="0" parTransId="{444DABAD-7B76-4BBB-9A80-5A26211C7573}" sibTransId="{71BD6C98-0063-4240-BB38-97D762BD5A92}"/>
    <dgm:cxn modelId="{AF65A567-D417-4279-A7EE-11316BF38BFE}" type="presOf" srcId="{A99D1D09-03E3-455E-9E41-BE59FAF02762}" destId="{65F9B252-E640-4161-B138-F04E133526C0}" srcOrd="0" destOrd="0" presId="urn:microsoft.com/office/officeart/2005/8/layout/chevron1"/>
    <dgm:cxn modelId="{FA850AF8-ABF8-4EB8-9CB5-831108C1E324}" type="presOf" srcId="{34073B4A-510E-47BE-9DA1-BBB95DC65D58}" destId="{FD6E0CAB-ACAC-419F-B118-1B6D2CAAF881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50059D79-E247-4779-8F3E-8E5B5E6C9401}" type="presOf" srcId="{0EC5B3E7-4C2E-4BF4-92D9-B7FB06D767A5}" destId="{3D4C531D-5E05-42E7-9E8A-FFAF4E9FE23F}" srcOrd="0" destOrd="0" presId="urn:microsoft.com/office/officeart/2005/8/layout/chevron1"/>
    <dgm:cxn modelId="{AD1B0D57-76A1-4BB3-A33B-F5322DDD9487}" type="presOf" srcId="{ADB1AC0C-C80E-4553-B68A-B9ED25CA06E9}" destId="{C0DB5679-3723-4D0A-943A-C159495F7D3C}" srcOrd="0" destOrd="0" presId="urn:microsoft.com/office/officeart/2005/8/layout/chevron1"/>
    <dgm:cxn modelId="{E11D966A-B220-4815-B96F-9E828357F910}" srcId="{A99D1D09-03E3-455E-9E41-BE59FAF02762}" destId="{5834218C-C92D-4665-B192-C15D6D03587F}" srcOrd="6" destOrd="0" parTransId="{B17853FD-B891-4BB8-8F57-CEC27FCF7FF5}" sibTransId="{6D030134-280A-42DA-985C-9258F84665ED}"/>
    <dgm:cxn modelId="{CC6AAF76-2CEA-4F27-898B-811B6E972C58}" type="presOf" srcId="{CDFDC68C-A9B9-4CED-A91E-186AADF8D57B}" destId="{2DCCB369-6422-4B00-A934-ABD3F7152F42}" srcOrd="0" destOrd="0" presId="urn:microsoft.com/office/officeart/2005/8/layout/chevron1"/>
    <dgm:cxn modelId="{8876B0F4-25BD-48F0-8B91-24A4A4237B3B}" type="presOf" srcId="{0EE1BA67-1B0C-4552-A497-93C4D025B156}" destId="{0A2E70FD-7832-4C83-9F49-710889BED68A}" srcOrd="0" destOrd="0" presId="urn:microsoft.com/office/officeart/2005/8/layout/chevron1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17F923F8-ED14-4572-9005-B8B6FD21B5CB}" type="presOf" srcId="{5834218C-C92D-4665-B192-C15D6D03587F}" destId="{50B942A8-2635-496E-9B53-66FEC4E1BF8D}" srcOrd="0" destOrd="0" presId="urn:microsoft.com/office/officeart/2005/8/layout/chevron1"/>
    <dgm:cxn modelId="{FE764E7A-9D57-40A5-BE90-BCA6846A1096}" type="presOf" srcId="{E76B18FF-0A22-44F7-A90D-4A2ACCF250E6}" destId="{C0EF204C-47E7-4D60-8A74-C3F91D43F84F}" srcOrd="0" destOrd="0" presId="urn:microsoft.com/office/officeart/2005/8/layout/chevron1"/>
    <dgm:cxn modelId="{CFD7664E-5086-4C06-B341-E38CA2100AC6}" type="presOf" srcId="{FDBAF0B1-2048-49B7-B5EB-CC3E29D91963}" destId="{0D749ED6-4D2E-4837-81E5-75DEFA6553D5}" srcOrd="0" destOrd="0" presId="urn:microsoft.com/office/officeart/2005/8/layout/chevron1"/>
    <dgm:cxn modelId="{E56C77FC-C591-4FD2-8D94-41EF2770BD7E}" type="presParOf" srcId="{65F9B252-E640-4161-B138-F04E133526C0}" destId="{FD6E0CAB-ACAC-419F-B118-1B6D2CAAF881}" srcOrd="0" destOrd="0" presId="urn:microsoft.com/office/officeart/2005/8/layout/chevron1"/>
    <dgm:cxn modelId="{F6C52202-35FF-41DE-A41E-36478DE39EF7}" type="presParOf" srcId="{65F9B252-E640-4161-B138-F04E133526C0}" destId="{71F66531-5B77-4FA5-8E0C-4A11EAA8348D}" srcOrd="1" destOrd="0" presId="urn:microsoft.com/office/officeart/2005/8/layout/chevron1"/>
    <dgm:cxn modelId="{07CA1DAF-75B2-4F64-A0B0-2DB8B20BC995}" type="presParOf" srcId="{65F9B252-E640-4161-B138-F04E133526C0}" destId="{C0EF204C-47E7-4D60-8A74-C3F91D43F84F}" srcOrd="2" destOrd="0" presId="urn:microsoft.com/office/officeart/2005/8/layout/chevron1"/>
    <dgm:cxn modelId="{8DB7FFA9-5D09-4BB7-A3A9-95562B11C09D}" type="presParOf" srcId="{65F9B252-E640-4161-B138-F04E133526C0}" destId="{D2CB7B1D-6FE4-4B3D-8F6A-C1A656982D3D}" srcOrd="3" destOrd="0" presId="urn:microsoft.com/office/officeart/2005/8/layout/chevron1"/>
    <dgm:cxn modelId="{5EBFD62A-5F72-4273-ADFF-F2F0D582BCFD}" type="presParOf" srcId="{65F9B252-E640-4161-B138-F04E133526C0}" destId="{0A2E70FD-7832-4C83-9F49-710889BED68A}" srcOrd="4" destOrd="0" presId="urn:microsoft.com/office/officeart/2005/8/layout/chevron1"/>
    <dgm:cxn modelId="{5452D561-E6D9-4190-83E1-0033DAA68429}" type="presParOf" srcId="{65F9B252-E640-4161-B138-F04E133526C0}" destId="{F3BDB41E-E324-408E-9D06-D6E17B736CF6}" srcOrd="5" destOrd="0" presId="urn:microsoft.com/office/officeart/2005/8/layout/chevron1"/>
    <dgm:cxn modelId="{13D7BA7F-7C28-4D6F-B3B3-4F7FEEB87C45}" type="presParOf" srcId="{65F9B252-E640-4161-B138-F04E133526C0}" destId="{3D4C531D-5E05-42E7-9E8A-FFAF4E9FE23F}" srcOrd="6" destOrd="0" presId="urn:microsoft.com/office/officeart/2005/8/layout/chevron1"/>
    <dgm:cxn modelId="{65980713-2B15-47EA-B359-1C2F666E2755}" type="presParOf" srcId="{65F9B252-E640-4161-B138-F04E133526C0}" destId="{F9B98F26-EFBF-4F91-9A10-5E2329A722D1}" srcOrd="7" destOrd="0" presId="urn:microsoft.com/office/officeart/2005/8/layout/chevron1"/>
    <dgm:cxn modelId="{CF39D0F9-6704-4B4F-BC24-5E610668ED92}" type="presParOf" srcId="{65F9B252-E640-4161-B138-F04E133526C0}" destId="{0D749ED6-4D2E-4837-81E5-75DEFA6553D5}" srcOrd="8" destOrd="0" presId="urn:microsoft.com/office/officeart/2005/8/layout/chevron1"/>
    <dgm:cxn modelId="{2D29FF29-D5D6-4E30-82DC-539A753867AC}" type="presParOf" srcId="{65F9B252-E640-4161-B138-F04E133526C0}" destId="{1DFEB6B8-DCFD-40CA-8C7E-025C3A016353}" srcOrd="9" destOrd="0" presId="urn:microsoft.com/office/officeart/2005/8/layout/chevron1"/>
    <dgm:cxn modelId="{652C713C-F3BF-4EB6-8C5C-B3C4E87597BD}" type="presParOf" srcId="{65F9B252-E640-4161-B138-F04E133526C0}" destId="{2DCCB369-6422-4B00-A934-ABD3F7152F42}" srcOrd="10" destOrd="0" presId="urn:microsoft.com/office/officeart/2005/8/layout/chevron1"/>
    <dgm:cxn modelId="{3948440C-425B-4F89-9F47-31202689A00E}" type="presParOf" srcId="{65F9B252-E640-4161-B138-F04E133526C0}" destId="{296C348F-2F20-4271-A253-826532BF8301}" srcOrd="11" destOrd="0" presId="urn:microsoft.com/office/officeart/2005/8/layout/chevron1"/>
    <dgm:cxn modelId="{40D0D8E0-6404-415D-9E94-9906B281F96D}" type="presParOf" srcId="{65F9B252-E640-4161-B138-F04E133526C0}" destId="{50B942A8-2635-496E-9B53-66FEC4E1BF8D}" srcOrd="12" destOrd="0" presId="urn:microsoft.com/office/officeart/2005/8/layout/chevron1"/>
    <dgm:cxn modelId="{FBD25E28-E935-4D92-B022-752E846C8030}" type="presParOf" srcId="{65F9B252-E640-4161-B138-F04E133526C0}" destId="{1BB25FA2-6DAA-48A2-A49A-3850D7021AA4}" srcOrd="13" destOrd="0" presId="urn:microsoft.com/office/officeart/2005/8/layout/chevron1"/>
    <dgm:cxn modelId="{FABEBC89-BF7E-4642-BDE8-01E4C9CA809E}" type="presParOf" srcId="{65F9B252-E640-4161-B138-F04E133526C0}" destId="{C0DB5679-3723-4D0A-943A-C159495F7D3C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FC8A44B8-C816-4C64-AE94-F4E76D62D21B}" type="presOf" srcId="{34073B4A-510E-47BE-9DA1-BBB95DC65D58}" destId="{FD6E0CAB-ACAC-419F-B118-1B6D2CAAF881}" srcOrd="0" destOrd="0" presId="urn:microsoft.com/office/officeart/2005/8/layout/chevron1"/>
    <dgm:cxn modelId="{4BC52F23-A2BA-4338-8DE6-03FE1E1A10FD}" type="presOf" srcId="{A99D1D09-03E3-455E-9E41-BE59FAF02762}" destId="{65F9B252-E640-4161-B138-F04E133526C0}" srcOrd="0" destOrd="0" presId="urn:microsoft.com/office/officeart/2005/8/layout/chevron1"/>
    <dgm:cxn modelId="{74101973-9614-4E89-A649-F0C4E927C23E}" srcId="{A99D1D09-03E3-455E-9E41-BE59FAF02762}" destId="{CDFDC68C-A9B9-4CED-A91E-186AADF8D57B}" srcOrd="5" destOrd="0" parTransId="{B183CF44-C600-4578-AFB8-AF85AB03C108}" sibTransId="{2E4FDDBD-5AF0-404E-8BBF-0C7CFA6DD67B}"/>
    <dgm:cxn modelId="{226C1F50-1FF3-4094-9798-BB7B1AFB5878}" type="presOf" srcId="{5834218C-C92D-4665-B192-C15D6D03587F}" destId="{50B942A8-2635-496E-9B53-66FEC4E1BF8D}" srcOrd="0" destOrd="0" presId="urn:microsoft.com/office/officeart/2005/8/layout/chevron1"/>
    <dgm:cxn modelId="{3B839D3A-A4AD-4691-AE34-6EED42380D5F}" type="presOf" srcId="{FDBAF0B1-2048-49B7-B5EB-CC3E29D91963}" destId="{0D749ED6-4D2E-4837-81E5-75DEFA6553D5}" srcOrd="0" destOrd="0" presId="urn:microsoft.com/office/officeart/2005/8/layout/chevron1"/>
    <dgm:cxn modelId="{6F2871A2-A1BB-4F7A-86D0-6FBF7506DAAE}" srcId="{A99D1D09-03E3-455E-9E41-BE59FAF02762}" destId="{ADB1AC0C-C80E-4553-B68A-B9ED25CA06E9}" srcOrd="7" destOrd="0" parTransId="{444DABAD-7B76-4BBB-9A80-5A26211C7573}" sibTransId="{71BD6C98-0063-4240-BB38-97D762BD5A92}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539B4397-5CEB-4EF9-B0C1-AB7A5378F413}" type="presOf" srcId="{0EE1BA67-1B0C-4552-A497-93C4D025B156}" destId="{0A2E70FD-7832-4C83-9F49-710889BED68A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6FE8C9DB-C99B-452B-A420-017926552AAE}" type="presOf" srcId="{ADB1AC0C-C80E-4553-B68A-B9ED25CA06E9}" destId="{C0DB5679-3723-4D0A-943A-C159495F7D3C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E11D966A-B220-4815-B96F-9E828357F910}" srcId="{A99D1D09-03E3-455E-9E41-BE59FAF02762}" destId="{5834218C-C92D-4665-B192-C15D6D03587F}" srcOrd="6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58781D1E-FA5C-4CCF-A763-5566F7CEBE36}" type="presOf" srcId="{CDFDC68C-A9B9-4CED-A91E-186AADF8D57B}" destId="{2DCCB369-6422-4B00-A934-ABD3F7152F42}" srcOrd="0" destOrd="0" presId="urn:microsoft.com/office/officeart/2005/8/layout/chevron1"/>
    <dgm:cxn modelId="{23CD27C1-9579-4554-AE37-C43A01F790C4}" type="presOf" srcId="{E76B18FF-0A22-44F7-A90D-4A2ACCF250E6}" destId="{C0EF204C-47E7-4D60-8A74-C3F91D43F84F}" srcOrd="0" destOrd="0" presId="urn:microsoft.com/office/officeart/2005/8/layout/chevron1"/>
    <dgm:cxn modelId="{0DD5393B-7A10-49E5-9EFA-D8EAAEDFA234}" type="presOf" srcId="{0EC5B3E7-4C2E-4BF4-92D9-B7FB06D767A5}" destId="{3D4C531D-5E05-42E7-9E8A-FFAF4E9FE23F}" srcOrd="0" destOrd="0" presId="urn:microsoft.com/office/officeart/2005/8/layout/chevron1"/>
    <dgm:cxn modelId="{E051483F-281D-4A75-8F98-E88F4A3D82B9}" type="presParOf" srcId="{65F9B252-E640-4161-B138-F04E133526C0}" destId="{FD6E0CAB-ACAC-419F-B118-1B6D2CAAF881}" srcOrd="0" destOrd="0" presId="urn:microsoft.com/office/officeart/2005/8/layout/chevron1"/>
    <dgm:cxn modelId="{A7B09EB4-D5EC-43D1-AC29-F72A10AE8126}" type="presParOf" srcId="{65F9B252-E640-4161-B138-F04E133526C0}" destId="{71F66531-5B77-4FA5-8E0C-4A11EAA8348D}" srcOrd="1" destOrd="0" presId="urn:microsoft.com/office/officeart/2005/8/layout/chevron1"/>
    <dgm:cxn modelId="{4557915D-038D-4F98-95B6-1D291402CB60}" type="presParOf" srcId="{65F9B252-E640-4161-B138-F04E133526C0}" destId="{C0EF204C-47E7-4D60-8A74-C3F91D43F84F}" srcOrd="2" destOrd="0" presId="urn:microsoft.com/office/officeart/2005/8/layout/chevron1"/>
    <dgm:cxn modelId="{53EDC378-F585-4EA1-A48C-48A561BC8DB0}" type="presParOf" srcId="{65F9B252-E640-4161-B138-F04E133526C0}" destId="{D2CB7B1D-6FE4-4B3D-8F6A-C1A656982D3D}" srcOrd="3" destOrd="0" presId="urn:microsoft.com/office/officeart/2005/8/layout/chevron1"/>
    <dgm:cxn modelId="{475E70B3-374F-4070-8010-5CE8B5F0250B}" type="presParOf" srcId="{65F9B252-E640-4161-B138-F04E133526C0}" destId="{0A2E70FD-7832-4C83-9F49-710889BED68A}" srcOrd="4" destOrd="0" presId="urn:microsoft.com/office/officeart/2005/8/layout/chevron1"/>
    <dgm:cxn modelId="{35C8AA4F-9818-419E-94F2-A3B3165D00BB}" type="presParOf" srcId="{65F9B252-E640-4161-B138-F04E133526C0}" destId="{F3BDB41E-E324-408E-9D06-D6E17B736CF6}" srcOrd="5" destOrd="0" presId="urn:microsoft.com/office/officeart/2005/8/layout/chevron1"/>
    <dgm:cxn modelId="{743F086E-4F89-492B-AD6A-9724A547C25E}" type="presParOf" srcId="{65F9B252-E640-4161-B138-F04E133526C0}" destId="{3D4C531D-5E05-42E7-9E8A-FFAF4E9FE23F}" srcOrd="6" destOrd="0" presId="urn:microsoft.com/office/officeart/2005/8/layout/chevron1"/>
    <dgm:cxn modelId="{4349F44F-27C1-43B2-B498-A476EE5AE351}" type="presParOf" srcId="{65F9B252-E640-4161-B138-F04E133526C0}" destId="{F9B98F26-EFBF-4F91-9A10-5E2329A722D1}" srcOrd="7" destOrd="0" presId="urn:microsoft.com/office/officeart/2005/8/layout/chevron1"/>
    <dgm:cxn modelId="{6FD51A42-BD86-415D-AB35-6C1740433A6D}" type="presParOf" srcId="{65F9B252-E640-4161-B138-F04E133526C0}" destId="{0D749ED6-4D2E-4837-81E5-75DEFA6553D5}" srcOrd="8" destOrd="0" presId="urn:microsoft.com/office/officeart/2005/8/layout/chevron1"/>
    <dgm:cxn modelId="{8C99013A-D3ED-4840-968E-CE56A96F3B2D}" type="presParOf" srcId="{65F9B252-E640-4161-B138-F04E133526C0}" destId="{1DFEB6B8-DCFD-40CA-8C7E-025C3A016353}" srcOrd="9" destOrd="0" presId="urn:microsoft.com/office/officeart/2005/8/layout/chevron1"/>
    <dgm:cxn modelId="{EBDDB3B5-1469-42EE-8FA2-18C30C822485}" type="presParOf" srcId="{65F9B252-E640-4161-B138-F04E133526C0}" destId="{2DCCB369-6422-4B00-A934-ABD3F7152F42}" srcOrd="10" destOrd="0" presId="urn:microsoft.com/office/officeart/2005/8/layout/chevron1"/>
    <dgm:cxn modelId="{073D67C0-A83E-4D53-947B-B6BF3B70BC98}" type="presParOf" srcId="{65F9B252-E640-4161-B138-F04E133526C0}" destId="{296C348F-2F20-4271-A253-826532BF8301}" srcOrd="11" destOrd="0" presId="urn:microsoft.com/office/officeart/2005/8/layout/chevron1"/>
    <dgm:cxn modelId="{9C550BEB-3155-453D-9686-B75F030D4519}" type="presParOf" srcId="{65F9B252-E640-4161-B138-F04E133526C0}" destId="{50B942A8-2635-496E-9B53-66FEC4E1BF8D}" srcOrd="12" destOrd="0" presId="urn:microsoft.com/office/officeart/2005/8/layout/chevron1"/>
    <dgm:cxn modelId="{5D331E4A-028B-4C67-83CE-0F66A3A4298B}" type="presParOf" srcId="{65F9B252-E640-4161-B138-F04E133526C0}" destId="{1BB25FA2-6DAA-48A2-A49A-3850D7021AA4}" srcOrd="13" destOrd="0" presId="urn:microsoft.com/office/officeart/2005/8/layout/chevron1"/>
    <dgm:cxn modelId="{45E44223-ED05-410B-8096-A6CEA3ECE175}" type="presParOf" srcId="{65F9B252-E640-4161-B138-F04E133526C0}" destId="{C0DB5679-3723-4D0A-943A-C159495F7D3C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138F9E60-2FB8-4517-8FAB-0A49D44EE584}" type="presOf" srcId="{CDFDC68C-A9B9-4CED-A91E-186AADF8D57B}" destId="{2DCCB369-6422-4B00-A934-ABD3F7152F42}" srcOrd="0" destOrd="0" presId="urn:microsoft.com/office/officeart/2005/8/layout/chevron1"/>
    <dgm:cxn modelId="{74101973-9614-4E89-A649-F0C4E927C23E}" srcId="{A99D1D09-03E3-455E-9E41-BE59FAF02762}" destId="{CDFDC68C-A9B9-4CED-A91E-186AADF8D57B}" srcOrd="5" destOrd="0" parTransId="{B183CF44-C600-4578-AFB8-AF85AB03C108}" sibTransId="{2E4FDDBD-5AF0-404E-8BBF-0C7CFA6DD67B}"/>
    <dgm:cxn modelId="{FF223269-9A44-4871-B08F-67E0FB83D8C2}" type="presOf" srcId="{ADB1AC0C-C80E-4553-B68A-B9ED25CA06E9}" destId="{C0DB5679-3723-4D0A-943A-C159495F7D3C}" srcOrd="0" destOrd="0" presId="urn:microsoft.com/office/officeart/2005/8/layout/chevron1"/>
    <dgm:cxn modelId="{36F5FC80-887C-4154-9FC5-67FF09B3F58D}" type="presOf" srcId="{5834218C-C92D-4665-B192-C15D6D03587F}" destId="{50B942A8-2635-496E-9B53-66FEC4E1BF8D}" srcOrd="0" destOrd="0" presId="urn:microsoft.com/office/officeart/2005/8/layout/chevron1"/>
    <dgm:cxn modelId="{53AD3489-B52A-4D39-B018-3B9F4F987E03}" type="presOf" srcId="{FDBAF0B1-2048-49B7-B5EB-CC3E29D91963}" destId="{0D749ED6-4D2E-4837-81E5-75DEFA6553D5}" srcOrd="0" destOrd="0" presId="urn:microsoft.com/office/officeart/2005/8/layout/chevron1"/>
    <dgm:cxn modelId="{6F2871A2-A1BB-4F7A-86D0-6FBF7506DAAE}" srcId="{A99D1D09-03E3-455E-9E41-BE59FAF02762}" destId="{ADB1AC0C-C80E-4553-B68A-B9ED25CA06E9}" srcOrd="7" destOrd="0" parTransId="{444DABAD-7B76-4BBB-9A80-5A26211C7573}" sibTransId="{71BD6C98-0063-4240-BB38-97D762BD5A92}"/>
    <dgm:cxn modelId="{BEB350AC-1552-4202-95D3-B27C275A54CB}" type="presOf" srcId="{34073B4A-510E-47BE-9DA1-BBB95DC65D58}" destId="{FD6E0CAB-ACAC-419F-B118-1B6D2CAAF881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E3FCFEB1-8E87-48DC-888B-D6CF7FA475C1}" type="presOf" srcId="{A99D1D09-03E3-455E-9E41-BE59FAF02762}" destId="{65F9B252-E640-4161-B138-F04E133526C0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E11D966A-B220-4815-B96F-9E828357F910}" srcId="{A99D1D09-03E3-455E-9E41-BE59FAF02762}" destId="{5834218C-C92D-4665-B192-C15D6D03587F}" srcOrd="6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20F98B7E-A695-4D6D-B44C-F5EE192A9A06}" type="presOf" srcId="{0EC5B3E7-4C2E-4BF4-92D9-B7FB06D767A5}" destId="{3D4C531D-5E05-42E7-9E8A-FFAF4E9FE23F}" srcOrd="0" destOrd="0" presId="urn:microsoft.com/office/officeart/2005/8/layout/chevron1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25C0E092-185F-4A69-A9A5-22AECDBEF1DC}" type="presOf" srcId="{0EE1BA67-1B0C-4552-A497-93C4D025B156}" destId="{0A2E70FD-7832-4C83-9F49-710889BED68A}" srcOrd="0" destOrd="0" presId="urn:microsoft.com/office/officeart/2005/8/layout/chevron1"/>
    <dgm:cxn modelId="{74639576-9AA1-42CB-98A7-6648191A5E6F}" type="presOf" srcId="{E76B18FF-0A22-44F7-A90D-4A2ACCF250E6}" destId="{C0EF204C-47E7-4D60-8A74-C3F91D43F84F}" srcOrd="0" destOrd="0" presId="urn:microsoft.com/office/officeart/2005/8/layout/chevron1"/>
    <dgm:cxn modelId="{7841CBF3-4E93-490B-B0EF-1B8D329400B2}" type="presParOf" srcId="{65F9B252-E640-4161-B138-F04E133526C0}" destId="{FD6E0CAB-ACAC-419F-B118-1B6D2CAAF881}" srcOrd="0" destOrd="0" presId="urn:microsoft.com/office/officeart/2005/8/layout/chevron1"/>
    <dgm:cxn modelId="{1B1F22C0-D643-4641-B66D-DDB81418D986}" type="presParOf" srcId="{65F9B252-E640-4161-B138-F04E133526C0}" destId="{71F66531-5B77-4FA5-8E0C-4A11EAA8348D}" srcOrd="1" destOrd="0" presId="urn:microsoft.com/office/officeart/2005/8/layout/chevron1"/>
    <dgm:cxn modelId="{781C9F98-B803-44D1-B9C4-043A4A34DBF9}" type="presParOf" srcId="{65F9B252-E640-4161-B138-F04E133526C0}" destId="{C0EF204C-47E7-4D60-8A74-C3F91D43F84F}" srcOrd="2" destOrd="0" presId="urn:microsoft.com/office/officeart/2005/8/layout/chevron1"/>
    <dgm:cxn modelId="{1145BE10-72D6-44CC-AE09-5950EF4AA41F}" type="presParOf" srcId="{65F9B252-E640-4161-B138-F04E133526C0}" destId="{D2CB7B1D-6FE4-4B3D-8F6A-C1A656982D3D}" srcOrd="3" destOrd="0" presId="urn:microsoft.com/office/officeart/2005/8/layout/chevron1"/>
    <dgm:cxn modelId="{5B40CB22-13FC-4441-A107-2294E8C24A41}" type="presParOf" srcId="{65F9B252-E640-4161-B138-F04E133526C0}" destId="{0A2E70FD-7832-4C83-9F49-710889BED68A}" srcOrd="4" destOrd="0" presId="urn:microsoft.com/office/officeart/2005/8/layout/chevron1"/>
    <dgm:cxn modelId="{8AA48291-77C7-45BB-86AA-A8A4DC556667}" type="presParOf" srcId="{65F9B252-E640-4161-B138-F04E133526C0}" destId="{F3BDB41E-E324-408E-9D06-D6E17B736CF6}" srcOrd="5" destOrd="0" presId="urn:microsoft.com/office/officeart/2005/8/layout/chevron1"/>
    <dgm:cxn modelId="{C98A8AAE-F661-44BC-88CF-C12962FE55FD}" type="presParOf" srcId="{65F9B252-E640-4161-B138-F04E133526C0}" destId="{3D4C531D-5E05-42E7-9E8A-FFAF4E9FE23F}" srcOrd="6" destOrd="0" presId="urn:microsoft.com/office/officeart/2005/8/layout/chevron1"/>
    <dgm:cxn modelId="{2307AA91-68E1-492E-996A-07E49EA4FFF4}" type="presParOf" srcId="{65F9B252-E640-4161-B138-F04E133526C0}" destId="{F9B98F26-EFBF-4F91-9A10-5E2329A722D1}" srcOrd="7" destOrd="0" presId="urn:microsoft.com/office/officeart/2005/8/layout/chevron1"/>
    <dgm:cxn modelId="{EFE24D97-651E-4337-BD2F-CEC26C981A80}" type="presParOf" srcId="{65F9B252-E640-4161-B138-F04E133526C0}" destId="{0D749ED6-4D2E-4837-81E5-75DEFA6553D5}" srcOrd="8" destOrd="0" presId="urn:microsoft.com/office/officeart/2005/8/layout/chevron1"/>
    <dgm:cxn modelId="{648AD127-E17C-4A26-91F7-0541FE708D04}" type="presParOf" srcId="{65F9B252-E640-4161-B138-F04E133526C0}" destId="{1DFEB6B8-DCFD-40CA-8C7E-025C3A016353}" srcOrd="9" destOrd="0" presId="urn:microsoft.com/office/officeart/2005/8/layout/chevron1"/>
    <dgm:cxn modelId="{587E960F-49D1-4595-8092-E6469900888E}" type="presParOf" srcId="{65F9B252-E640-4161-B138-F04E133526C0}" destId="{2DCCB369-6422-4B00-A934-ABD3F7152F42}" srcOrd="10" destOrd="0" presId="urn:microsoft.com/office/officeart/2005/8/layout/chevron1"/>
    <dgm:cxn modelId="{5D409D2F-92A5-4C57-9A7F-C29D1DAC9906}" type="presParOf" srcId="{65F9B252-E640-4161-B138-F04E133526C0}" destId="{296C348F-2F20-4271-A253-826532BF8301}" srcOrd="11" destOrd="0" presId="urn:microsoft.com/office/officeart/2005/8/layout/chevron1"/>
    <dgm:cxn modelId="{A304907B-3941-4945-9638-57F913466D7E}" type="presParOf" srcId="{65F9B252-E640-4161-B138-F04E133526C0}" destId="{50B942A8-2635-496E-9B53-66FEC4E1BF8D}" srcOrd="12" destOrd="0" presId="urn:microsoft.com/office/officeart/2005/8/layout/chevron1"/>
    <dgm:cxn modelId="{8FEE8400-9520-453A-8650-0BEE95374968}" type="presParOf" srcId="{65F9B252-E640-4161-B138-F04E133526C0}" destId="{1BB25FA2-6DAA-48A2-A49A-3850D7021AA4}" srcOrd="13" destOrd="0" presId="urn:microsoft.com/office/officeart/2005/8/layout/chevron1"/>
    <dgm:cxn modelId="{3CCE115E-B7FF-4334-8DFE-C47C21875DCD}" type="presParOf" srcId="{65F9B252-E640-4161-B138-F04E133526C0}" destId="{C0DB5679-3723-4D0A-943A-C159495F7D3C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 custT="1"/>
      <dgm:spPr>
        <a:solidFill>
          <a:schemeClr val="accent1"/>
        </a:solidFill>
      </dgm:spPr>
      <dgm:t>
        <a:bodyPr/>
        <a:lstStyle/>
        <a:p>
          <a:pPr rtl="1"/>
          <a:r>
            <a:rPr lang="he-IL" sz="800" dirty="0" smtClean="0"/>
            <a:t>תוכן עניינים</a:t>
          </a:r>
          <a:endParaRPr lang="he-IL" sz="800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 sz="800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 sz="800"/>
        </a:p>
      </dgm:t>
    </dgm:pt>
    <dgm:pt modelId="{E76B18FF-0A22-44F7-A90D-4A2ACCF250E6}">
      <dgm:prSet phldrT="[טקסט]" custT="1"/>
      <dgm:spPr>
        <a:solidFill>
          <a:schemeClr val="accent1">
            <a:lumMod val="50000"/>
          </a:schemeClr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800" dirty="0" smtClean="0"/>
            <a:t>רקע כללי</a:t>
          </a:r>
          <a:endParaRPr lang="he-IL" sz="800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 sz="800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 sz="800"/>
        </a:p>
      </dgm:t>
    </dgm:pt>
    <dgm:pt modelId="{0EE1BA67-1B0C-4552-A497-93C4D025B156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800" dirty="0" smtClean="0"/>
            <a:t>שיטות לאיסוף נתונים</a:t>
          </a:r>
          <a:endParaRPr lang="he-IL" sz="800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 sz="800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 sz="800"/>
        </a:p>
      </dgm:t>
    </dgm:pt>
    <dgm:pt modelId="{0EC5B3E7-4C2E-4BF4-92D9-B7FB06D767A5}">
      <dgm:prSet phldrT="[טקסט]" custT="1"/>
      <dgm:spPr/>
      <dgm:t>
        <a:bodyPr/>
        <a:lstStyle/>
        <a:p>
          <a:pPr rtl="1"/>
          <a:r>
            <a:rPr lang="he-IL" sz="800" dirty="0" smtClean="0"/>
            <a:t>המצב הקיים</a:t>
          </a:r>
          <a:endParaRPr lang="he-IL" sz="800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 sz="800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 sz="800"/>
        </a:p>
      </dgm:t>
    </dgm:pt>
    <dgm:pt modelId="{FDBAF0B1-2048-49B7-B5EB-CC3E29D91963}">
      <dgm:prSet phldrT="[טקסט]" custT="1"/>
      <dgm:spPr/>
      <dgm:t>
        <a:bodyPr/>
        <a:lstStyle/>
        <a:p>
          <a:pPr rtl="1"/>
          <a:r>
            <a:rPr lang="he-IL" sz="800" dirty="0" smtClean="0"/>
            <a:t>תאור בעיות במצב הקיים</a:t>
          </a:r>
          <a:endParaRPr lang="he-IL" sz="800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 sz="800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 sz="800"/>
        </a:p>
      </dgm:t>
    </dgm:pt>
    <dgm:pt modelId="{CDFDC68C-A9B9-4CED-A91E-186AADF8D57B}">
      <dgm:prSet phldrT="[טקסט]" custT="1"/>
      <dgm:spPr/>
      <dgm:t>
        <a:bodyPr/>
        <a:lstStyle/>
        <a:p>
          <a:pPr rtl="1"/>
          <a:r>
            <a:rPr lang="he-IL" sz="800" dirty="0" smtClean="0"/>
            <a:t>הצעת חלופות</a:t>
          </a:r>
          <a:endParaRPr lang="he-IL" sz="800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 sz="800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 sz="800"/>
        </a:p>
      </dgm:t>
    </dgm:pt>
    <dgm:pt modelId="{5834218C-C92D-4665-B192-C15D6D03587F}">
      <dgm:prSet phldrT="[טקסט]" custT="1"/>
      <dgm:spPr/>
      <dgm:t>
        <a:bodyPr/>
        <a:lstStyle/>
        <a:p>
          <a:pPr rtl="1"/>
          <a:r>
            <a:rPr lang="he-IL" sz="800" dirty="0" smtClean="0"/>
            <a:t>ניתוח חלופות </a:t>
          </a:r>
          <a:endParaRPr lang="he-IL" sz="800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 sz="800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 sz="800"/>
        </a:p>
      </dgm:t>
    </dgm:pt>
    <dgm:pt modelId="{ADB1AC0C-C80E-4553-B68A-B9ED25CA06E9}">
      <dgm:prSet phldrT="[טקסט]" custT="1"/>
      <dgm:spPr/>
      <dgm:t>
        <a:bodyPr/>
        <a:lstStyle/>
        <a:p>
          <a:pPr rtl="1"/>
          <a:r>
            <a:rPr lang="he-IL" sz="800" dirty="0" smtClean="0"/>
            <a:t>בחירת חלופות</a:t>
          </a:r>
          <a:endParaRPr lang="he-IL" sz="800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 sz="800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 sz="800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942D43FC-F6AB-457C-AFDC-83AE95F83714}" type="presOf" srcId="{0EE1BA67-1B0C-4552-A497-93C4D025B156}" destId="{0A2E70FD-7832-4C83-9F49-710889BED68A}" srcOrd="0" destOrd="0" presId="urn:microsoft.com/office/officeart/2005/8/layout/chevron1"/>
    <dgm:cxn modelId="{CDBAE6B1-1231-4608-87D9-9881B160BF17}" type="presOf" srcId="{0EC5B3E7-4C2E-4BF4-92D9-B7FB06D767A5}" destId="{3D4C531D-5E05-42E7-9E8A-FFAF4E9FE23F}" srcOrd="0" destOrd="0" presId="urn:microsoft.com/office/officeart/2005/8/layout/chevron1"/>
    <dgm:cxn modelId="{A4FDD0D8-19CD-4588-9B9A-9B9D3DC2BF3F}" type="presOf" srcId="{5834218C-C92D-4665-B192-C15D6D03587F}" destId="{50B942A8-2635-496E-9B53-66FEC4E1BF8D}" srcOrd="0" destOrd="0" presId="urn:microsoft.com/office/officeart/2005/8/layout/chevron1"/>
    <dgm:cxn modelId="{625C02CF-3233-4C65-8DB6-2249F22AEC34}" type="presOf" srcId="{CDFDC68C-A9B9-4CED-A91E-186AADF8D57B}" destId="{2DCCB369-6422-4B00-A934-ABD3F7152F42}" srcOrd="0" destOrd="0" presId="urn:microsoft.com/office/officeart/2005/8/layout/chevron1"/>
    <dgm:cxn modelId="{74101973-9614-4E89-A649-F0C4E927C23E}" srcId="{A99D1D09-03E3-455E-9E41-BE59FAF02762}" destId="{CDFDC68C-A9B9-4CED-A91E-186AADF8D57B}" srcOrd="5" destOrd="0" parTransId="{B183CF44-C600-4578-AFB8-AF85AB03C108}" sibTransId="{2E4FDDBD-5AF0-404E-8BBF-0C7CFA6DD67B}"/>
    <dgm:cxn modelId="{A1AB33C9-54C4-40F8-A5E5-A28FEC2BF37B}" type="presOf" srcId="{E76B18FF-0A22-44F7-A90D-4A2ACCF250E6}" destId="{C0EF204C-47E7-4D60-8A74-C3F91D43F84F}" srcOrd="0" destOrd="0" presId="urn:microsoft.com/office/officeart/2005/8/layout/chevron1"/>
    <dgm:cxn modelId="{633B5F6D-0991-4353-A9F1-D95E24CD3A57}" type="presOf" srcId="{FDBAF0B1-2048-49B7-B5EB-CC3E29D91963}" destId="{0D749ED6-4D2E-4837-81E5-75DEFA6553D5}" srcOrd="0" destOrd="0" presId="urn:microsoft.com/office/officeart/2005/8/layout/chevron1"/>
    <dgm:cxn modelId="{6F2871A2-A1BB-4F7A-86D0-6FBF7506DAAE}" srcId="{A99D1D09-03E3-455E-9E41-BE59FAF02762}" destId="{ADB1AC0C-C80E-4553-B68A-B9ED25CA06E9}" srcOrd="7" destOrd="0" parTransId="{444DABAD-7B76-4BBB-9A80-5A26211C7573}" sibTransId="{71BD6C98-0063-4240-BB38-97D762BD5A92}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82B0C073-F33C-4E1D-936A-1915B9627975}" type="presOf" srcId="{ADB1AC0C-C80E-4553-B68A-B9ED25CA06E9}" destId="{C0DB5679-3723-4D0A-943A-C159495F7D3C}" srcOrd="0" destOrd="0" presId="urn:microsoft.com/office/officeart/2005/8/layout/chevron1"/>
    <dgm:cxn modelId="{EDF2741B-7A6A-41E3-BE6B-4AB6D0E0082B}" type="presOf" srcId="{34073B4A-510E-47BE-9DA1-BBB95DC65D58}" destId="{FD6E0CAB-ACAC-419F-B118-1B6D2CAAF881}" srcOrd="0" destOrd="0" presId="urn:microsoft.com/office/officeart/2005/8/layout/chevron1"/>
    <dgm:cxn modelId="{E11D966A-B220-4815-B96F-9E828357F910}" srcId="{A99D1D09-03E3-455E-9E41-BE59FAF02762}" destId="{5834218C-C92D-4665-B192-C15D6D03587F}" srcOrd="6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25F93653-8A7B-447C-AF7D-782AAF76A84C}" type="presOf" srcId="{A99D1D09-03E3-455E-9E41-BE59FAF02762}" destId="{65F9B252-E640-4161-B138-F04E133526C0}" srcOrd="0" destOrd="0" presId="urn:microsoft.com/office/officeart/2005/8/layout/chevron1"/>
    <dgm:cxn modelId="{2DD1541C-414F-4ED5-9E32-634D9ED3403B}" type="presParOf" srcId="{65F9B252-E640-4161-B138-F04E133526C0}" destId="{FD6E0CAB-ACAC-419F-B118-1B6D2CAAF881}" srcOrd="0" destOrd="0" presId="urn:microsoft.com/office/officeart/2005/8/layout/chevron1"/>
    <dgm:cxn modelId="{20D9C960-267E-453B-A1BD-8728994B8EBC}" type="presParOf" srcId="{65F9B252-E640-4161-B138-F04E133526C0}" destId="{71F66531-5B77-4FA5-8E0C-4A11EAA8348D}" srcOrd="1" destOrd="0" presId="urn:microsoft.com/office/officeart/2005/8/layout/chevron1"/>
    <dgm:cxn modelId="{A6E8E69E-FEE3-4B62-83B7-A72A797E9EAF}" type="presParOf" srcId="{65F9B252-E640-4161-B138-F04E133526C0}" destId="{C0EF204C-47E7-4D60-8A74-C3F91D43F84F}" srcOrd="2" destOrd="0" presId="urn:microsoft.com/office/officeart/2005/8/layout/chevron1"/>
    <dgm:cxn modelId="{CEF27AE0-8469-4E99-B185-3FE0BE96CC34}" type="presParOf" srcId="{65F9B252-E640-4161-B138-F04E133526C0}" destId="{D2CB7B1D-6FE4-4B3D-8F6A-C1A656982D3D}" srcOrd="3" destOrd="0" presId="urn:microsoft.com/office/officeart/2005/8/layout/chevron1"/>
    <dgm:cxn modelId="{7C2DDB14-4323-457C-ACA0-AF473EC61813}" type="presParOf" srcId="{65F9B252-E640-4161-B138-F04E133526C0}" destId="{0A2E70FD-7832-4C83-9F49-710889BED68A}" srcOrd="4" destOrd="0" presId="urn:microsoft.com/office/officeart/2005/8/layout/chevron1"/>
    <dgm:cxn modelId="{DBC20D4B-E626-41FF-9572-DC7DA0513CEC}" type="presParOf" srcId="{65F9B252-E640-4161-B138-F04E133526C0}" destId="{F3BDB41E-E324-408E-9D06-D6E17B736CF6}" srcOrd="5" destOrd="0" presId="urn:microsoft.com/office/officeart/2005/8/layout/chevron1"/>
    <dgm:cxn modelId="{11188121-D2EB-481E-909C-067D591D7C24}" type="presParOf" srcId="{65F9B252-E640-4161-B138-F04E133526C0}" destId="{3D4C531D-5E05-42E7-9E8A-FFAF4E9FE23F}" srcOrd="6" destOrd="0" presId="urn:microsoft.com/office/officeart/2005/8/layout/chevron1"/>
    <dgm:cxn modelId="{240C679C-8C88-41FA-8CF6-3FF413BD1239}" type="presParOf" srcId="{65F9B252-E640-4161-B138-F04E133526C0}" destId="{F9B98F26-EFBF-4F91-9A10-5E2329A722D1}" srcOrd="7" destOrd="0" presId="urn:microsoft.com/office/officeart/2005/8/layout/chevron1"/>
    <dgm:cxn modelId="{B7533E4F-7654-4F9F-8CF3-7A9EDFFEB2F6}" type="presParOf" srcId="{65F9B252-E640-4161-B138-F04E133526C0}" destId="{0D749ED6-4D2E-4837-81E5-75DEFA6553D5}" srcOrd="8" destOrd="0" presId="urn:microsoft.com/office/officeart/2005/8/layout/chevron1"/>
    <dgm:cxn modelId="{41168A1B-D05C-4A8C-9D89-54C0B3135BA8}" type="presParOf" srcId="{65F9B252-E640-4161-B138-F04E133526C0}" destId="{1DFEB6B8-DCFD-40CA-8C7E-025C3A016353}" srcOrd="9" destOrd="0" presId="urn:microsoft.com/office/officeart/2005/8/layout/chevron1"/>
    <dgm:cxn modelId="{E8CE0C53-41D7-49D4-B7FF-9F18E6EA5D18}" type="presParOf" srcId="{65F9B252-E640-4161-B138-F04E133526C0}" destId="{2DCCB369-6422-4B00-A934-ABD3F7152F42}" srcOrd="10" destOrd="0" presId="urn:microsoft.com/office/officeart/2005/8/layout/chevron1"/>
    <dgm:cxn modelId="{9C7413B0-0946-4BFA-B6BE-F8949F42C810}" type="presParOf" srcId="{65F9B252-E640-4161-B138-F04E133526C0}" destId="{296C348F-2F20-4271-A253-826532BF8301}" srcOrd="11" destOrd="0" presId="urn:microsoft.com/office/officeart/2005/8/layout/chevron1"/>
    <dgm:cxn modelId="{767674FD-C074-4D83-9AA9-D7FBA38AA3F3}" type="presParOf" srcId="{65F9B252-E640-4161-B138-F04E133526C0}" destId="{50B942A8-2635-496E-9B53-66FEC4E1BF8D}" srcOrd="12" destOrd="0" presId="urn:microsoft.com/office/officeart/2005/8/layout/chevron1"/>
    <dgm:cxn modelId="{519CCE70-EB49-46A0-A0F9-1AC4980DC609}" type="presParOf" srcId="{65F9B252-E640-4161-B138-F04E133526C0}" destId="{1BB25FA2-6DAA-48A2-A49A-3850D7021AA4}" srcOrd="13" destOrd="0" presId="urn:microsoft.com/office/officeart/2005/8/layout/chevron1"/>
    <dgm:cxn modelId="{A0827C46-37A7-45EB-8AB1-4150736176E9}" type="presParOf" srcId="{65F9B252-E640-4161-B138-F04E133526C0}" destId="{C0DB5679-3723-4D0A-943A-C159495F7D3C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/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3A3C10D8-42A0-42CC-95AE-17A05DB8486A}" type="presOf" srcId="{0EC5B3E7-4C2E-4BF4-92D9-B7FB06D767A5}" destId="{3D4C531D-5E05-42E7-9E8A-FFAF4E9FE23F}" srcOrd="0" destOrd="0" presId="urn:microsoft.com/office/officeart/2005/8/layout/chevron1"/>
    <dgm:cxn modelId="{74101973-9614-4E89-A649-F0C4E927C23E}" srcId="{A99D1D09-03E3-455E-9E41-BE59FAF02762}" destId="{CDFDC68C-A9B9-4CED-A91E-186AADF8D57B}" srcOrd="5" destOrd="0" parTransId="{B183CF44-C600-4578-AFB8-AF85AB03C108}" sibTransId="{2E4FDDBD-5AF0-404E-8BBF-0C7CFA6DD67B}"/>
    <dgm:cxn modelId="{A3064A52-62EA-4FD5-9F97-0E0447C112BD}" type="presOf" srcId="{FDBAF0B1-2048-49B7-B5EB-CC3E29D91963}" destId="{0D749ED6-4D2E-4837-81E5-75DEFA6553D5}" srcOrd="0" destOrd="0" presId="urn:microsoft.com/office/officeart/2005/8/layout/chevron1"/>
    <dgm:cxn modelId="{31A19D5E-B578-4533-9D3E-039CFFD4DB73}" type="presOf" srcId="{E76B18FF-0A22-44F7-A90D-4A2ACCF250E6}" destId="{C0EF204C-47E7-4D60-8A74-C3F91D43F84F}" srcOrd="0" destOrd="0" presId="urn:microsoft.com/office/officeart/2005/8/layout/chevron1"/>
    <dgm:cxn modelId="{AF731FF8-8F2D-493B-8960-D2FDDBA54DB5}" type="presOf" srcId="{CDFDC68C-A9B9-4CED-A91E-186AADF8D57B}" destId="{2DCCB369-6422-4B00-A934-ABD3F7152F42}" srcOrd="0" destOrd="0" presId="urn:microsoft.com/office/officeart/2005/8/layout/chevron1"/>
    <dgm:cxn modelId="{6F2871A2-A1BB-4F7A-86D0-6FBF7506DAAE}" srcId="{A99D1D09-03E3-455E-9E41-BE59FAF02762}" destId="{ADB1AC0C-C80E-4553-B68A-B9ED25CA06E9}" srcOrd="7" destOrd="0" parTransId="{444DABAD-7B76-4BBB-9A80-5A26211C7573}" sibTransId="{71BD6C98-0063-4240-BB38-97D762BD5A92}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6F110E0B-1398-4920-B9C7-AF92B05BC4B9}" type="presOf" srcId="{0EE1BA67-1B0C-4552-A497-93C4D025B156}" destId="{0A2E70FD-7832-4C83-9F49-710889BED68A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DA9E665A-9917-4579-AA50-5A3DB9CFB948}" type="presOf" srcId="{34073B4A-510E-47BE-9DA1-BBB95DC65D58}" destId="{FD6E0CAB-ACAC-419F-B118-1B6D2CAAF881}" srcOrd="0" destOrd="0" presId="urn:microsoft.com/office/officeart/2005/8/layout/chevron1"/>
    <dgm:cxn modelId="{A8331DE5-8295-43B3-AE97-3CB5080AC4C2}" type="presOf" srcId="{5834218C-C92D-4665-B192-C15D6D03587F}" destId="{50B942A8-2635-496E-9B53-66FEC4E1BF8D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E11D966A-B220-4815-B96F-9E828357F910}" srcId="{A99D1D09-03E3-455E-9E41-BE59FAF02762}" destId="{5834218C-C92D-4665-B192-C15D6D03587F}" srcOrd="6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43A825F1-D7D4-4E1E-8279-2E76505BFD2A}" type="presOf" srcId="{ADB1AC0C-C80E-4553-B68A-B9ED25CA06E9}" destId="{C0DB5679-3723-4D0A-943A-C159495F7D3C}" srcOrd="0" destOrd="0" presId="urn:microsoft.com/office/officeart/2005/8/layout/chevron1"/>
    <dgm:cxn modelId="{CBEFF97B-8A8A-4D35-A424-9F2746A0ED29}" type="presOf" srcId="{A99D1D09-03E3-455E-9E41-BE59FAF02762}" destId="{65F9B252-E640-4161-B138-F04E133526C0}" srcOrd="0" destOrd="0" presId="urn:microsoft.com/office/officeart/2005/8/layout/chevron1"/>
    <dgm:cxn modelId="{7B025786-7ADA-4926-8E88-BDBC311D6DC3}" type="presParOf" srcId="{65F9B252-E640-4161-B138-F04E133526C0}" destId="{FD6E0CAB-ACAC-419F-B118-1B6D2CAAF881}" srcOrd="0" destOrd="0" presId="urn:microsoft.com/office/officeart/2005/8/layout/chevron1"/>
    <dgm:cxn modelId="{1EC00782-F113-4B57-8B79-414055CDA217}" type="presParOf" srcId="{65F9B252-E640-4161-B138-F04E133526C0}" destId="{71F66531-5B77-4FA5-8E0C-4A11EAA8348D}" srcOrd="1" destOrd="0" presId="urn:microsoft.com/office/officeart/2005/8/layout/chevron1"/>
    <dgm:cxn modelId="{071FD368-5A43-4A59-9246-1A466424A5BE}" type="presParOf" srcId="{65F9B252-E640-4161-B138-F04E133526C0}" destId="{C0EF204C-47E7-4D60-8A74-C3F91D43F84F}" srcOrd="2" destOrd="0" presId="urn:microsoft.com/office/officeart/2005/8/layout/chevron1"/>
    <dgm:cxn modelId="{063DC5FC-2ECF-44A3-B6DC-29F4D928957F}" type="presParOf" srcId="{65F9B252-E640-4161-B138-F04E133526C0}" destId="{D2CB7B1D-6FE4-4B3D-8F6A-C1A656982D3D}" srcOrd="3" destOrd="0" presId="urn:microsoft.com/office/officeart/2005/8/layout/chevron1"/>
    <dgm:cxn modelId="{6F75CB5F-B287-4C95-9440-B2A376A811D7}" type="presParOf" srcId="{65F9B252-E640-4161-B138-F04E133526C0}" destId="{0A2E70FD-7832-4C83-9F49-710889BED68A}" srcOrd="4" destOrd="0" presId="urn:microsoft.com/office/officeart/2005/8/layout/chevron1"/>
    <dgm:cxn modelId="{CE544248-C21F-401A-94FB-F9224C242CD9}" type="presParOf" srcId="{65F9B252-E640-4161-B138-F04E133526C0}" destId="{F3BDB41E-E324-408E-9D06-D6E17B736CF6}" srcOrd="5" destOrd="0" presId="urn:microsoft.com/office/officeart/2005/8/layout/chevron1"/>
    <dgm:cxn modelId="{5FEB0B8D-A8FE-45AC-88A5-B886C21AD002}" type="presParOf" srcId="{65F9B252-E640-4161-B138-F04E133526C0}" destId="{3D4C531D-5E05-42E7-9E8A-FFAF4E9FE23F}" srcOrd="6" destOrd="0" presId="urn:microsoft.com/office/officeart/2005/8/layout/chevron1"/>
    <dgm:cxn modelId="{A71DF995-5F52-4095-AA98-3C74FA53767E}" type="presParOf" srcId="{65F9B252-E640-4161-B138-F04E133526C0}" destId="{F9B98F26-EFBF-4F91-9A10-5E2329A722D1}" srcOrd="7" destOrd="0" presId="urn:microsoft.com/office/officeart/2005/8/layout/chevron1"/>
    <dgm:cxn modelId="{231B61C6-F5EA-43F9-B44A-0DE8FD4BFEBC}" type="presParOf" srcId="{65F9B252-E640-4161-B138-F04E133526C0}" destId="{0D749ED6-4D2E-4837-81E5-75DEFA6553D5}" srcOrd="8" destOrd="0" presId="urn:microsoft.com/office/officeart/2005/8/layout/chevron1"/>
    <dgm:cxn modelId="{49DE2C9A-9DE5-4484-8A38-BD1099719A68}" type="presParOf" srcId="{65F9B252-E640-4161-B138-F04E133526C0}" destId="{1DFEB6B8-DCFD-40CA-8C7E-025C3A016353}" srcOrd="9" destOrd="0" presId="urn:microsoft.com/office/officeart/2005/8/layout/chevron1"/>
    <dgm:cxn modelId="{3E6A4A06-4818-4F53-ADCA-2C720CF9A965}" type="presParOf" srcId="{65F9B252-E640-4161-B138-F04E133526C0}" destId="{2DCCB369-6422-4B00-A934-ABD3F7152F42}" srcOrd="10" destOrd="0" presId="urn:microsoft.com/office/officeart/2005/8/layout/chevron1"/>
    <dgm:cxn modelId="{B745B08E-1B69-417C-BB18-5843A495940C}" type="presParOf" srcId="{65F9B252-E640-4161-B138-F04E133526C0}" destId="{296C348F-2F20-4271-A253-826532BF8301}" srcOrd="11" destOrd="0" presId="urn:microsoft.com/office/officeart/2005/8/layout/chevron1"/>
    <dgm:cxn modelId="{3CAE522D-2719-40A3-8B54-9FE722613837}" type="presParOf" srcId="{65F9B252-E640-4161-B138-F04E133526C0}" destId="{50B942A8-2635-496E-9B53-66FEC4E1BF8D}" srcOrd="12" destOrd="0" presId="urn:microsoft.com/office/officeart/2005/8/layout/chevron1"/>
    <dgm:cxn modelId="{E867D8E1-1A1C-4BA3-B066-D626A108E735}" type="presParOf" srcId="{65F9B252-E640-4161-B138-F04E133526C0}" destId="{1BB25FA2-6DAA-48A2-A49A-3850D7021AA4}" srcOrd="13" destOrd="0" presId="urn:microsoft.com/office/officeart/2005/8/layout/chevron1"/>
    <dgm:cxn modelId="{F1D54DDB-8F46-48A2-A282-4AF346CB96CF}" type="presParOf" srcId="{65F9B252-E640-4161-B138-F04E133526C0}" destId="{C0DB5679-3723-4D0A-943A-C159495F7D3C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810F7568-58D7-4077-A2B4-36D2A989CEE4}" type="presOf" srcId="{ADB1AC0C-C80E-4553-B68A-B9ED25CA06E9}" destId="{C0DB5679-3723-4D0A-943A-C159495F7D3C}" srcOrd="0" destOrd="0" presId="urn:microsoft.com/office/officeart/2005/8/layout/chevron1"/>
    <dgm:cxn modelId="{9804B99E-32AB-4AA5-A63E-66EAE2947611}" type="presOf" srcId="{0EE1BA67-1B0C-4552-A497-93C4D025B156}" destId="{0A2E70FD-7832-4C83-9F49-710889BED68A}" srcOrd="0" destOrd="0" presId="urn:microsoft.com/office/officeart/2005/8/layout/chevron1"/>
    <dgm:cxn modelId="{8CDD3569-7EE0-4FBB-BB17-E45DD593B5C2}" type="presOf" srcId="{CDFDC68C-A9B9-4CED-A91E-186AADF8D57B}" destId="{2DCCB369-6422-4B00-A934-ABD3F7152F42}" srcOrd="0" destOrd="0" presId="urn:microsoft.com/office/officeart/2005/8/layout/chevron1"/>
    <dgm:cxn modelId="{74101973-9614-4E89-A649-F0C4E927C23E}" srcId="{A99D1D09-03E3-455E-9E41-BE59FAF02762}" destId="{CDFDC68C-A9B9-4CED-A91E-186AADF8D57B}" srcOrd="5" destOrd="0" parTransId="{B183CF44-C600-4578-AFB8-AF85AB03C108}" sibTransId="{2E4FDDBD-5AF0-404E-8BBF-0C7CFA6DD67B}"/>
    <dgm:cxn modelId="{7D4D24CC-1C00-4116-9E22-6BF22F3172C5}" type="presOf" srcId="{E76B18FF-0A22-44F7-A90D-4A2ACCF250E6}" destId="{C0EF204C-47E7-4D60-8A74-C3F91D43F84F}" srcOrd="0" destOrd="0" presId="urn:microsoft.com/office/officeart/2005/8/layout/chevron1"/>
    <dgm:cxn modelId="{6F2871A2-A1BB-4F7A-86D0-6FBF7506DAAE}" srcId="{A99D1D09-03E3-455E-9E41-BE59FAF02762}" destId="{ADB1AC0C-C80E-4553-B68A-B9ED25CA06E9}" srcOrd="7" destOrd="0" parTransId="{444DABAD-7B76-4BBB-9A80-5A26211C7573}" sibTransId="{71BD6C98-0063-4240-BB38-97D762BD5A92}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363D685F-AB64-4906-B663-7D4F16E10F2D}" type="presOf" srcId="{34073B4A-510E-47BE-9DA1-BBB95DC65D58}" destId="{FD6E0CAB-ACAC-419F-B118-1B6D2CAAF881}" srcOrd="0" destOrd="0" presId="urn:microsoft.com/office/officeart/2005/8/layout/chevron1"/>
    <dgm:cxn modelId="{DBB55645-873B-431A-A3FC-646DC9CC5701}" type="presOf" srcId="{0EC5B3E7-4C2E-4BF4-92D9-B7FB06D767A5}" destId="{3D4C531D-5E05-42E7-9E8A-FFAF4E9FE23F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E11D966A-B220-4815-B96F-9E828357F910}" srcId="{A99D1D09-03E3-455E-9E41-BE59FAF02762}" destId="{5834218C-C92D-4665-B192-C15D6D03587F}" srcOrd="6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047A4BDC-757A-44EC-9703-35A7CDE903B8}" type="presOf" srcId="{A99D1D09-03E3-455E-9E41-BE59FAF02762}" destId="{65F9B252-E640-4161-B138-F04E133526C0}" srcOrd="0" destOrd="0" presId="urn:microsoft.com/office/officeart/2005/8/layout/chevron1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020E503D-85D9-4FAD-806E-18D734F3E8FC}" type="presOf" srcId="{FDBAF0B1-2048-49B7-B5EB-CC3E29D91963}" destId="{0D749ED6-4D2E-4837-81E5-75DEFA6553D5}" srcOrd="0" destOrd="0" presId="urn:microsoft.com/office/officeart/2005/8/layout/chevron1"/>
    <dgm:cxn modelId="{296FAE9C-9A6B-45ED-8D43-C8F6440B5BE9}" type="presOf" srcId="{5834218C-C92D-4665-B192-C15D6D03587F}" destId="{50B942A8-2635-496E-9B53-66FEC4E1BF8D}" srcOrd="0" destOrd="0" presId="urn:microsoft.com/office/officeart/2005/8/layout/chevron1"/>
    <dgm:cxn modelId="{A8F156C4-6D7A-49B2-BCF8-166B92A33FE4}" type="presParOf" srcId="{65F9B252-E640-4161-B138-F04E133526C0}" destId="{FD6E0CAB-ACAC-419F-B118-1B6D2CAAF881}" srcOrd="0" destOrd="0" presId="urn:microsoft.com/office/officeart/2005/8/layout/chevron1"/>
    <dgm:cxn modelId="{1DF36879-EC04-4DB0-8B17-9B6F5BB086C2}" type="presParOf" srcId="{65F9B252-E640-4161-B138-F04E133526C0}" destId="{71F66531-5B77-4FA5-8E0C-4A11EAA8348D}" srcOrd="1" destOrd="0" presId="urn:microsoft.com/office/officeart/2005/8/layout/chevron1"/>
    <dgm:cxn modelId="{5F4B95B5-D8FF-4CB6-BCCD-FE01BE70BB16}" type="presParOf" srcId="{65F9B252-E640-4161-B138-F04E133526C0}" destId="{C0EF204C-47E7-4D60-8A74-C3F91D43F84F}" srcOrd="2" destOrd="0" presId="urn:microsoft.com/office/officeart/2005/8/layout/chevron1"/>
    <dgm:cxn modelId="{0DBF4AD4-6F43-497F-A398-5F14F4960B7D}" type="presParOf" srcId="{65F9B252-E640-4161-B138-F04E133526C0}" destId="{D2CB7B1D-6FE4-4B3D-8F6A-C1A656982D3D}" srcOrd="3" destOrd="0" presId="urn:microsoft.com/office/officeart/2005/8/layout/chevron1"/>
    <dgm:cxn modelId="{555014CE-71DB-4B05-B6B4-31158EA2C23E}" type="presParOf" srcId="{65F9B252-E640-4161-B138-F04E133526C0}" destId="{0A2E70FD-7832-4C83-9F49-710889BED68A}" srcOrd="4" destOrd="0" presId="urn:microsoft.com/office/officeart/2005/8/layout/chevron1"/>
    <dgm:cxn modelId="{30E42E73-D669-491F-8139-4D88B377EDD7}" type="presParOf" srcId="{65F9B252-E640-4161-B138-F04E133526C0}" destId="{F3BDB41E-E324-408E-9D06-D6E17B736CF6}" srcOrd="5" destOrd="0" presId="urn:microsoft.com/office/officeart/2005/8/layout/chevron1"/>
    <dgm:cxn modelId="{77EEEFBA-E0C3-4FBC-90F3-2563523FFB39}" type="presParOf" srcId="{65F9B252-E640-4161-B138-F04E133526C0}" destId="{3D4C531D-5E05-42E7-9E8A-FFAF4E9FE23F}" srcOrd="6" destOrd="0" presId="urn:microsoft.com/office/officeart/2005/8/layout/chevron1"/>
    <dgm:cxn modelId="{48A0DDF1-8E78-4746-8C2F-F82BF4E526D7}" type="presParOf" srcId="{65F9B252-E640-4161-B138-F04E133526C0}" destId="{F9B98F26-EFBF-4F91-9A10-5E2329A722D1}" srcOrd="7" destOrd="0" presId="urn:microsoft.com/office/officeart/2005/8/layout/chevron1"/>
    <dgm:cxn modelId="{EBAA5CAB-352F-449F-8C67-9737A09F9E02}" type="presParOf" srcId="{65F9B252-E640-4161-B138-F04E133526C0}" destId="{0D749ED6-4D2E-4837-81E5-75DEFA6553D5}" srcOrd="8" destOrd="0" presId="urn:microsoft.com/office/officeart/2005/8/layout/chevron1"/>
    <dgm:cxn modelId="{0C27CDEA-1FD0-48F9-A91B-168E3C011533}" type="presParOf" srcId="{65F9B252-E640-4161-B138-F04E133526C0}" destId="{1DFEB6B8-DCFD-40CA-8C7E-025C3A016353}" srcOrd="9" destOrd="0" presId="urn:microsoft.com/office/officeart/2005/8/layout/chevron1"/>
    <dgm:cxn modelId="{183900FB-1073-4321-8FF9-5E3AEE918D32}" type="presParOf" srcId="{65F9B252-E640-4161-B138-F04E133526C0}" destId="{2DCCB369-6422-4B00-A934-ABD3F7152F42}" srcOrd="10" destOrd="0" presId="urn:microsoft.com/office/officeart/2005/8/layout/chevron1"/>
    <dgm:cxn modelId="{916202D8-3ECC-42F9-929B-7BD981589C98}" type="presParOf" srcId="{65F9B252-E640-4161-B138-F04E133526C0}" destId="{296C348F-2F20-4271-A253-826532BF8301}" srcOrd="11" destOrd="0" presId="urn:microsoft.com/office/officeart/2005/8/layout/chevron1"/>
    <dgm:cxn modelId="{166D6647-7BDC-47C6-8692-1BCE3142EBD9}" type="presParOf" srcId="{65F9B252-E640-4161-B138-F04E133526C0}" destId="{50B942A8-2635-496E-9B53-66FEC4E1BF8D}" srcOrd="12" destOrd="0" presId="urn:microsoft.com/office/officeart/2005/8/layout/chevron1"/>
    <dgm:cxn modelId="{1A504A11-1900-42EB-87E1-C3359EEDF4ED}" type="presParOf" srcId="{65F9B252-E640-4161-B138-F04E133526C0}" destId="{1BB25FA2-6DAA-48A2-A49A-3850D7021AA4}" srcOrd="13" destOrd="0" presId="urn:microsoft.com/office/officeart/2005/8/layout/chevron1"/>
    <dgm:cxn modelId="{7FE1AABC-88AC-4592-94B9-20F4FE6B0350}" type="presParOf" srcId="{65F9B252-E640-4161-B138-F04E133526C0}" destId="{C0DB5679-3723-4D0A-943A-C159495F7D3C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8015BB2-1B3C-4671-B731-FA9680507CFF}" type="presOf" srcId="{CDFDC68C-A9B9-4CED-A91E-186AADF8D57B}" destId="{2DCCB369-6422-4B00-A934-ABD3F7152F42}" srcOrd="0" destOrd="0" presId="urn:microsoft.com/office/officeart/2005/8/layout/chevron1"/>
    <dgm:cxn modelId="{7725DA09-6EBF-41EA-88D0-211B438B411D}" type="presOf" srcId="{0EC5B3E7-4C2E-4BF4-92D9-B7FB06D767A5}" destId="{3D4C531D-5E05-42E7-9E8A-FFAF4E9FE23F}" srcOrd="0" destOrd="0" presId="urn:microsoft.com/office/officeart/2005/8/layout/chevron1"/>
    <dgm:cxn modelId="{F37A9110-5E96-49F3-8E27-E94A82FA0CC9}" type="presOf" srcId="{A99D1D09-03E3-455E-9E41-BE59FAF02762}" destId="{65F9B252-E640-4161-B138-F04E133526C0}" srcOrd="0" destOrd="0" presId="urn:microsoft.com/office/officeart/2005/8/layout/chevron1"/>
    <dgm:cxn modelId="{74101973-9614-4E89-A649-F0C4E927C23E}" srcId="{A99D1D09-03E3-455E-9E41-BE59FAF02762}" destId="{CDFDC68C-A9B9-4CED-A91E-186AADF8D57B}" srcOrd="5" destOrd="0" parTransId="{B183CF44-C600-4578-AFB8-AF85AB03C108}" sibTransId="{2E4FDDBD-5AF0-404E-8BBF-0C7CFA6DD67B}"/>
    <dgm:cxn modelId="{6F2871A2-A1BB-4F7A-86D0-6FBF7506DAAE}" srcId="{A99D1D09-03E3-455E-9E41-BE59FAF02762}" destId="{ADB1AC0C-C80E-4553-B68A-B9ED25CA06E9}" srcOrd="7" destOrd="0" parTransId="{444DABAD-7B76-4BBB-9A80-5A26211C7573}" sibTransId="{71BD6C98-0063-4240-BB38-97D762BD5A92}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0BF1694B-0BDE-48D0-8716-0D6167F11699}" type="presOf" srcId="{ADB1AC0C-C80E-4553-B68A-B9ED25CA06E9}" destId="{C0DB5679-3723-4D0A-943A-C159495F7D3C}" srcOrd="0" destOrd="0" presId="urn:microsoft.com/office/officeart/2005/8/layout/chevron1"/>
    <dgm:cxn modelId="{3B594CCC-7B37-4A62-A760-7FC732F60CB2}" type="presOf" srcId="{FDBAF0B1-2048-49B7-B5EB-CC3E29D91963}" destId="{0D749ED6-4D2E-4837-81E5-75DEFA6553D5}" srcOrd="0" destOrd="0" presId="urn:microsoft.com/office/officeart/2005/8/layout/chevron1"/>
    <dgm:cxn modelId="{7A15C198-33FE-4181-8C8B-2F5A5AF5C1A6}" type="presOf" srcId="{5834218C-C92D-4665-B192-C15D6D03587F}" destId="{50B942A8-2635-496E-9B53-66FEC4E1BF8D}" srcOrd="0" destOrd="0" presId="urn:microsoft.com/office/officeart/2005/8/layout/chevron1"/>
    <dgm:cxn modelId="{65F913AF-A430-4588-BFB6-6B94BC8F559B}" type="presOf" srcId="{0EE1BA67-1B0C-4552-A497-93C4D025B156}" destId="{0A2E70FD-7832-4C83-9F49-710889BED68A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E11D966A-B220-4815-B96F-9E828357F910}" srcId="{A99D1D09-03E3-455E-9E41-BE59FAF02762}" destId="{5834218C-C92D-4665-B192-C15D6D03587F}" srcOrd="6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9EA5C5BF-941C-4608-8080-1E7FE6111242}" type="presOf" srcId="{E76B18FF-0A22-44F7-A90D-4A2ACCF250E6}" destId="{C0EF204C-47E7-4D60-8A74-C3F91D43F84F}" srcOrd="0" destOrd="0" presId="urn:microsoft.com/office/officeart/2005/8/layout/chevron1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735CC638-A7A7-4BA3-B0E0-EB3ECF9578DD}" type="presOf" srcId="{34073B4A-510E-47BE-9DA1-BBB95DC65D58}" destId="{FD6E0CAB-ACAC-419F-B118-1B6D2CAAF881}" srcOrd="0" destOrd="0" presId="urn:microsoft.com/office/officeart/2005/8/layout/chevron1"/>
    <dgm:cxn modelId="{506479E0-897D-48C7-8218-15739722057F}" type="presParOf" srcId="{65F9B252-E640-4161-B138-F04E133526C0}" destId="{FD6E0CAB-ACAC-419F-B118-1B6D2CAAF881}" srcOrd="0" destOrd="0" presId="urn:microsoft.com/office/officeart/2005/8/layout/chevron1"/>
    <dgm:cxn modelId="{541C236F-8E3E-4279-B4EB-2AA94832741B}" type="presParOf" srcId="{65F9B252-E640-4161-B138-F04E133526C0}" destId="{71F66531-5B77-4FA5-8E0C-4A11EAA8348D}" srcOrd="1" destOrd="0" presId="urn:microsoft.com/office/officeart/2005/8/layout/chevron1"/>
    <dgm:cxn modelId="{6B27F6B2-BB17-47B7-AE48-667C511C61F0}" type="presParOf" srcId="{65F9B252-E640-4161-B138-F04E133526C0}" destId="{C0EF204C-47E7-4D60-8A74-C3F91D43F84F}" srcOrd="2" destOrd="0" presId="urn:microsoft.com/office/officeart/2005/8/layout/chevron1"/>
    <dgm:cxn modelId="{704B1FB0-C68F-42C8-8CD0-BAD0BF6CD004}" type="presParOf" srcId="{65F9B252-E640-4161-B138-F04E133526C0}" destId="{D2CB7B1D-6FE4-4B3D-8F6A-C1A656982D3D}" srcOrd="3" destOrd="0" presId="urn:microsoft.com/office/officeart/2005/8/layout/chevron1"/>
    <dgm:cxn modelId="{E954867D-5057-4523-BC3F-682F2B5546A5}" type="presParOf" srcId="{65F9B252-E640-4161-B138-F04E133526C0}" destId="{0A2E70FD-7832-4C83-9F49-710889BED68A}" srcOrd="4" destOrd="0" presId="urn:microsoft.com/office/officeart/2005/8/layout/chevron1"/>
    <dgm:cxn modelId="{780A82F9-58FC-49C0-801B-A05CF5C9BE96}" type="presParOf" srcId="{65F9B252-E640-4161-B138-F04E133526C0}" destId="{F3BDB41E-E324-408E-9D06-D6E17B736CF6}" srcOrd="5" destOrd="0" presId="urn:microsoft.com/office/officeart/2005/8/layout/chevron1"/>
    <dgm:cxn modelId="{B4778B99-4F05-4129-AD40-F05FB730F619}" type="presParOf" srcId="{65F9B252-E640-4161-B138-F04E133526C0}" destId="{3D4C531D-5E05-42E7-9E8A-FFAF4E9FE23F}" srcOrd="6" destOrd="0" presId="urn:microsoft.com/office/officeart/2005/8/layout/chevron1"/>
    <dgm:cxn modelId="{36F18FB3-7AA3-49CD-9897-FFCE2D2DBE49}" type="presParOf" srcId="{65F9B252-E640-4161-B138-F04E133526C0}" destId="{F9B98F26-EFBF-4F91-9A10-5E2329A722D1}" srcOrd="7" destOrd="0" presId="urn:microsoft.com/office/officeart/2005/8/layout/chevron1"/>
    <dgm:cxn modelId="{89BDB587-926D-4031-BD42-AAC42128253B}" type="presParOf" srcId="{65F9B252-E640-4161-B138-F04E133526C0}" destId="{0D749ED6-4D2E-4837-81E5-75DEFA6553D5}" srcOrd="8" destOrd="0" presId="urn:microsoft.com/office/officeart/2005/8/layout/chevron1"/>
    <dgm:cxn modelId="{4A2278B6-9B8D-43A9-AF1C-15C0841D6FDF}" type="presParOf" srcId="{65F9B252-E640-4161-B138-F04E133526C0}" destId="{1DFEB6B8-DCFD-40CA-8C7E-025C3A016353}" srcOrd="9" destOrd="0" presId="urn:microsoft.com/office/officeart/2005/8/layout/chevron1"/>
    <dgm:cxn modelId="{558B2E89-BBA8-4180-830A-DEC1EDB98341}" type="presParOf" srcId="{65F9B252-E640-4161-B138-F04E133526C0}" destId="{2DCCB369-6422-4B00-A934-ABD3F7152F42}" srcOrd="10" destOrd="0" presId="urn:microsoft.com/office/officeart/2005/8/layout/chevron1"/>
    <dgm:cxn modelId="{2CED0900-6620-4A14-9680-762B7C220414}" type="presParOf" srcId="{65F9B252-E640-4161-B138-F04E133526C0}" destId="{296C348F-2F20-4271-A253-826532BF8301}" srcOrd="11" destOrd="0" presId="urn:microsoft.com/office/officeart/2005/8/layout/chevron1"/>
    <dgm:cxn modelId="{0233AA5E-85C2-4FB7-902D-922B71006199}" type="presParOf" srcId="{65F9B252-E640-4161-B138-F04E133526C0}" destId="{50B942A8-2635-496E-9B53-66FEC4E1BF8D}" srcOrd="12" destOrd="0" presId="urn:microsoft.com/office/officeart/2005/8/layout/chevron1"/>
    <dgm:cxn modelId="{F5079531-B32B-47FB-9A3F-8C4BE03C75CF}" type="presParOf" srcId="{65F9B252-E640-4161-B138-F04E133526C0}" destId="{1BB25FA2-6DAA-48A2-A49A-3850D7021AA4}" srcOrd="13" destOrd="0" presId="urn:microsoft.com/office/officeart/2005/8/layout/chevron1"/>
    <dgm:cxn modelId="{4F1DA21F-9779-43AB-B335-C8AFA2D513EA}" type="presParOf" srcId="{65F9B252-E640-4161-B138-F04E133526C0}" destId="{C0DB5679-3723-4D0A-943A-C159495F7D3C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67B21F0-0011-436C-9D44-CF4C99DD3AE9}" type="presOf" srcId="{A99D1D09-03E3-455E-9E41-BE59FAF02762}" destId="{65F9B252-E640-4161-B138-F04E133526C0}" srcOrd="0" destOrd="0" presId="urn:microsoft.com/office/officeart/2005/8/layout/chevron1"/>
    <dgm:cxn modelId="{74101973-9614-4E89-A649-F0C4E927C23E}" srcId="{A99D1D09-03E3-455E-9E41-BE59FAF02762}" destId="{CDFDC68C-A9B9-4CED-A91E-186AADF8D57B}" srcOrd="5" destOrd="0" parTransId="{B183CF44-C600-4578-AFB8-AF85AB03C108}" sibTransId="{2E4FDDBD-5AF0-404E-8BBF-0C7CFA6DD67B}"/>
    <dgm:cxn modelId="{799FFD17-EDEC-43E4-9310-3B868D42914B}" type="presOf" srcId="{0EE1BA67-1B0C-4552-A497-93C4D025B156}" destId="{0A2E70FD-7832-4C83-9F49-710889BED68A}" srcOrd="0" destOrd="0" presId="urn:microsoft.com/office/officeart/2005/8/layout/chevron1"/>
    <dgm:cxn modelId="{83B3629A-0FF0-4886-B115-15393BBD77AE}" type="presOf" srcId="{5834218C-C92D-4665-B192-C15D6D03587F}" destId="{50B942A8-2635-496E-9B53-66FEC4E1BF8D}" srcOrd="0" destOrd="0" presId="urn:microsoft.com/office/officeart/2005/8/layout/chevron1"/>
    <dgm:cxn modelId="{6F2871A2-A1BB-4F7A-86D0-6FBF7506DAAE}" srcId="{A99D1D09-03E3-455E-9E41-BE59FAF02762}" destId="{ADB1AC0C-C80E-4553-B68A-B9ED25CA06E9}" srcOrd="7" destOrd="0" parTransId="{444DABAD-7B76-4BBB-9A80-5A26211C7573}" sibTransId="{71BD6C98-0063-4240-BB38-97D762BD5A92}"/>
    <dgm:cxn modelId="{B20EDA43-88E4-4DF7-933C-078A26D4C41B}" type="presOf" srcId="{CDFDC68C-A9B9-4CED-A91E-186AADF8D57B}" destId="{2DCCB369-6422-4B00-A934-ABD3F7152F42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40C4181C-9327-45BB-9139-095985B4AD52}" type="presOf" srcId="{ADB1AC0C-C80E-4553-B68A-B9ED25CA06E9}" destId="{C0DB5679-3723-4D0A-943A-C159495F7D3C}" srcOrd="0" destOrd="0" presId="urn:microsoft.com/office/officeart/2005/8/layout/chevron1"/>
    <dgm:cxn modelId="{2F6C4B91-F1E2-4AEC-A107-133A694EAE2D}" type="presOf" srcId="{34073B4A-510E-47BE-9DA1-BBB95DC65D58}" destId="{FD6E0CAB-ACAC-419F-B118-1B6D2CAAF881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61757882-94F7-4C06-A759-1F153A2C0F09}" type="presOf" srcId="{E76B18FF-0A22-44F7-A90D-4A2ACCF250E6}" destId="{C0EF204C-47E7-4D60-8A74-C3F91D43F84F}" srcOrd="0" destOrd="0" presId="urn:microsoft.com/office/officeart/2005/8/layout/chevron1"/>
    <dgm:cxn modelId="{E11D966A-B220-4815-B96F-9E828357F910}" srcId="{A99D1D09-03E3-455E-9E41-BE59FAF02762}" destId="{5834218C-C92D-4665-B192-C15D6D03587F}" srcOrd="6" destOrd="0" parTransId="{B17853FD-B891-4BB8-8F57-CEC27FCF7FF5}" sibTransId="{6D030134-280A-42DA-985C-9258F84665ED}"/>
    <dgm:cxn modelId="{6E50EB61-4850-409A-B2F1-375A236F97B5}" type="presOf" srcId="{FDBAF0B1-2048-49B7-B5EB-CC3E29D91963}" destId="{0D749ED6-4D2E-4837-81E5-75DEFA6553D5}" srcOrd="0" destOrd="0" presId="urn:microsoft.com/office/officeart/2005/8/layout/chevron1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B05C88BB-3273-458E-92F8-8CF998D2843E}" type="presOf" srcId="{0EC5B3E7-4C2E-4BF4-92D9-B7FB06D767A5}" destId="{3D4C531D-5E05-42E7-9E8A-FFAF4E9FE23F}" srcOrd="0" destOrd="0" presId="urn:microsoft.com/office/officeart/2005/8/layout/chevron1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AD737116-3DC9-4565-8222-8DD6E9882392}" type="presParOf" srcId="{65F9B252-E640-4161-B138-F04E133526C0}" destId="{FD6E0CAB-ACAC-419F-B118-1B6D2CAAF881}" srcOrd="0" destOrd="0" presId="urn:microsoft.com/office/officeart/2005/8/layout/chevron1"/>
    <dgm:cxn modelId="{D3687E82-8EF3-4EB9-ADCE-707AD03F63F0}" type="presParOf" srcId="{65F9B252-E640-4161-B138-F04E133526C0}" destId="{71F66531-5B77-4FA5-8E0C-4A11EAA8348D}" srcOrd="1" destOrd="0" presId="urn:microsoft.com/office/officeart/2005/8/layout/chevron1"/>
    <dgm:cxn modelId="{9A6B1A3E-64DF-4897-AA70-8E62F05AF9F4}" type="presParOf" srcId="{65F9B252-E640-4161-B138-F04E133526C0}" destId="{C0EF204C-47E7-4D60-8A74-C3F91D43F84F}" srcOrd="2" destOrd="0" presId="urn:microsoft.com/office/officeart/2005/8/layout/chevron1"/>
    <dgm:cxn modelId="{8E022FFF-9AC1-4F35-B8C2-5EAB0A68CF02}" type="presParOf" srcId="{65F9B252-E640-4161-B138-F04E133526C0}" destId="{D2CB7B1D-6FE4-4B3D-8F6A-C1A656982D3D}" srcOrd="3" destOrd="0" presId="urn:microsoft.com/office/officeart/2005/8/layout/chevron1"/>
    <dgm:cxn modelId="{43BA6874-10BE-4F20-ACDD-F4C704B1EFDE}" type="presParOf" srcId="{65F9B252-E640-4161-B138-F04E133526C0}" destId="{0A2E70FD-7832-4C83-9F49-710889BED68A}" srcOrd="4" destOrd="0" presId="urn:microsoft.com/office/officeart/2005/8/layout/chevron1"/>
    <dgm:cxn modelId="{14D503F4-FF85-4D74-A2D3-B45FBF9446CA}" type="presParOf" srcId="{65F9B252-E640-4161-B138-F04E133526C0}" destId="{F3BDB41E-E324-408E-9D06-D6E17B736CF6}" srcOrd="5" destOrd="0" presId="urn:microsoft.com/office/officeart/2005/8/layout/chevron1"/>
    <dgm:cxn modelId="{D9083DBA-5EFD-442A-AD66-F24724258141}" type="presParOf" srcId="{65F9B252-E640-4161-B138-F04E133526C0}" destId="{3D4C531D-5E05-42E7-9E8A-FFAF4E9FE23F}" srcOrd="6" destOrd="0" presId="urn:microsoft.com/office/officeart/2005/8/layout/chevron1"/>
    <dgm:cxn modelId="{FA465D2B-935A-4BA6-94B5-C005EBA7F830}" type="presParOf" srcId="{65F9B252-E640-4161-B138-F04E133526C0}" destId="{F9B98F26-EFBF-4F91-9A10-5E2329A722D1}" srcOrd="7" destOrd="0" presId="urn:microsoft.com/office/officeart/2005/8/layout/chevron1"/>
    <dgm:cxn modelId="{CE3B8C9D-A09A-4C7F-BA51-FB9F2D5D1A01}" type="presParOf" srcId="{65F9B252-E640-4161-B138-F04E133526C0}" destId="{0D749ED6-4D2E-4837-81E5-75DEFA6553D5}" srcOrd="8" destOrd="0" presId="urn:microsoft.com/office/officeart/2005/8/layout/chevron1"/>
    <dgm:cxn modelId="{78D90D5A-25FC-47A4-B3A3-E46C03D02563}" type="presParOf" srcId="{65F9B252-E640-4161-B138-F04E133526C0}" destId="{1DFEB6B8-DCFD-40CA-8C7E-025C3A016353}" srcOrd="9" destOrd="0" presId="urn:microsoft.com/office/officeart/2005/8/layout/chevron1"/>
    <dgm:cxn modelId="{E7DE4F7D-4D7A-4351-82DC-BF633B021429}" type="presParOf" srcId="{65F9B252-E640-4161-B138-F04E133526C0}" destId="{2DCCB369-6422-4B00-A934-ABD3F7152F42}" srcOrd="10" destOrd="0" presId="urn:microsoft.com/office/officeart/2005/8/layout/chevron1"/>
    <dgm:cxn modelId="{78817466-31B6-4D19-B2DE-69F331A51956}" type="presParOf" srcId="{65F9B252-E640-4161-B138-F04E133526C0}" destId="{296C348F-2F20-4271-A253-826532BF8301}" srcOrd="11" destOrd="0" presId="urn:microsoft.com/office/officeart/2005/8/layout/chevron1"/>
    <dgm:cxn modelId="{F3F5B65A-CB25-4DC7-BB52-9626EB74EBF2}" type="presParOf" srcId="{65F9B252-E640-4161-B138-F04E133526C0}" destId="{50B942A8-2635-496E-9B53-66FEC4E1BF8D}" srcOrd="12" destOrd="0" presId="urn:microsoft.com/office/officeart/2005/8/layout/chevron1"/>
    <dgm:cxn modelId="{AF5D827C-BDB2-40C6-9020-C768726F379F}" type="presParOf" srcId="{65F9B252-E640-4161-B138-F04E133526C0}" destId="{1BB25FA2-6DAA-48A2-A49A-3850D7021AA4}" srcOrd="13" destOrd="0" presId="urn:microsoft.com/office/officeart/2005/8/layout/chevron1"/>
    <dgm:cxn modelId="{80C055C3-F7A7-4A7B-BEE7-3E2172486CD1}" type="presParOf" srcId="{65F9B252-E640-4161-B138-F04E133526C0}" destId="{C0DB5679-3723-4D0A-943A-C159495F7D3C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D3BA89F-EC2B-4542-887A-D9E6988544CC}">
      <dgm:prSet phldrT="[טקסט]" custT="1"/>
      <dgm:spPr>
        <a:solidFill>
          <a:schemeClr val="accent1"/>
        </a:solidFill>
      </dgm:spPr>
      <dgm:t>
        <a:bodyPr/>
        <a:lstStyle/>
        <a:p>
          <a:pPr rtl="1"/>
          <a:r>
            <a:rPr lang="he-IL" sz="1100" dirty="0" smtClean="0"/>
            <a:t>המצב הקיים</a:t>
          </a:r>
          <a:endParaRPr lang="he-IL" sz="1100" dirty="0"/>
        </a:p>
      </dgm:t>
    </dgm:pt>
    <dgm:pt modelId="{596B358A-C645-4BF4-A721-305E6B922988}" type="parTrans" cxnId="{470F18D4-0898-4C90-ADC0-C3DB2BB03FBD}">
      <dgm:prSet/>
      <dgm:spPr/>
      <dgm:t>
        <a:bodyPr/>
        <a:lstStyle/>
        <a:p>
          <a:pPr rtl="1"/>
          <a:endParaRPr lang="he-IL" sz="1100"/>
        </a:p>
      </dgm:t>
    </dgm:pt>
    <dgm:pt modelId="{C56653D5-AB9F-4904-95C5-6B2499D14D94}" type="sibTrans" cxnId="{470F18D4-0898-4C90-ADC0-C3DB2BB03FBD}">
      <dgm:prSet/>
      <dgm:spPr/>
      <dgm:t>
        <a:bodyPr/>
        <a:lstStyle/>
        <a:p>
          <a:pPr rtl="1"/>
          <a:endParaRPr lang="he-IL" sz="1100"/>
        </a:p>
      </dgm:t>
    </dgm:pt>
    <dgm:pt modelId="{34073B4A-510E-47BE-9DA1-BBB95DC65D58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100" dirty="0" smtClean="0"/>
            <a:t>תוכן עניינים</a:t>
          </a:r>
          <a:endParaRPr lang="he-IL" sz="1100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 sz="1100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 sz="1100"/>
        </a:p>
      </dgm:t>
    </dgm:pt>
    <dgm:pt modelId="{AB8A66D4-8228-4797-8D02-D84F6C09B23B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100" dirty="0" smtClean="0"/>
            <a:t>רקע כללי</a:t>
          </a:r>
          <a:endParaRPr lang="he-IL" sz="1100" dirty="0"/>
        </a:p>
      </dgm:t>
    </dgm:pt>
    <dgm:pt modelId="{BDFD3604-5A3A-4ED2-A3AD-FB9D9E2F2337}" type="parTrans" cxnId="{D0D4B58C-CD34-4B5D-8FBE-D1A2019E6CCD}">
      <dgm:prSet/>
      <dgm:spPr/>
      <dgm:t>
        <a:bodyPr/>
        <a:lstStyle/>
        <a:p>
          <a:endParaRPr lang="en-US"/>
        </a:p>
      </dgm:t>
    </dgm:pt>
    <dgm:pt modelId="{C9D34A1D-A692-4BA7-A295-AC4A591BA923}" type="sibTrans" cxnId="{D0D4B58C-CD34-4B5D-8FBE-D1A2019E6CCD}">
      <dgm:prSet/>
      <dgm:spPr/>
      <dgm:t>
        <a:bodyPr/>
        <a:lstStyle/>
        <a:p>
          <a:endParaRPr lang="en-US"/>
        </a:p>
      </dgm:t>
    </dgm:pt>
    <dgm:pt modelId="{F78B396B-1C09-4909-9584-CE9F66FE16B1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100" dirty="0" smtClean="0"/>
            <a:t>שיטות לאיסוף נתונים</a:t>
          </a:r>
          <a:endParaRPr lang="he-IL" sz="1100" dirty="0"/>
        </a:p>
      </dgm:t>
    </dgm:pt>
    <dgm:pt modelId="{1D853CA7-E2B7-4972-8D8F-CC607821D288}" type="parTrans" cxnId="{CE2FCC75-1407-4C7E-B47B-C07194D56EAE}">
      <dgm:prSet/>
      <dgm:spPr/>
      <dgm:t>
        <a:bodyPr/>
        <a:lstStyle/>
        <a:p>
          <a:endParaRPr lang="en-US"/>
        </a:p>
      </dgm:t>
    </dgm:pt>
    <dgm:pt modelId="{BBB8C82F-FBD4-4F9B-BB97-3E41F3536A15}" type="sibTrans" cxnId="{CE2FCC75-1407-4C7E-B47B-C07194D56EAE}">
      <dgm:prSet/>
      <dgm:spPr/>
      <dgm:t>
        <a:bodyPr/>
        <a:lstStyle/>
        <a:p>
          <a:endParaRPr lang="en-US"/>
        </a:p>
      </dgm:t>
    </dgm:pt>
    <dgm:pt modelId="{F029BA5B-8821-45A2-92F0-CAA53620DD54}">
      <dgm:prSet phldrT="[טקסט]" custT="1"/>
      <dgm:spPr>
        <a:solidFill>
          <a:schemeClr val="accent1"/>
        </a:solidFill>
      </dgm:spPr>
      <dgm:t>
        <a:bodyPr/>
        <a:lstStyle/>
        <a:p>
          <a:pPr rtl="1"/>
          <a:r>
            <a:rPr lang="he-IL" sz="1100" dirty="0" smtClean="0"/>
            <a:t>תאור בעיות במצב הקיים</a:t>
          </a:r>
          <a:endParaRPr lang="he-IL" sz="1100" dirty="0"/>
        </a:p>
      </dgm:t>
    </dgm:pt>
    <dgm:pt modelId="{71DDE114-7A9E-4D6F-9EAD-7AA2F1A43F9B}" type="parTrans" cxnId="{B6136E47-AEC3-42D7-A126-ED38DA475340}">
      <dgm:prSet/>
      <dgm:spPr/>
      <dgm:t>
        <a:bodyPr/>
        <a:lstStyle/>
        <a:p>
          <a:endParaRPr lang="en-US"/>
        </a:p>
      </dgm:t>
    </dgm:pt>
    <dgm:pt modelId="{68E7AC62-326D-4341-8E2C-CEFF06109C6B}" type="sibTrans" cxnId="{B6136E47-AEC3-42D7-A126-ED38DA475340}">
      <dgm:prSet/>
      <dgm:spPr/>
      <dgm:t>
        <a:bodyPr/>
        <a:lstStyle/>
        <a:p>
          <a:endParaRPr lang="en-US"/>
        </a:p>
      </dgm:t>
    </dgm:pt>
    <dgm:pt modelId="{55EC8C21-D6E3-445B-8EF9-FB8FA072E4B9}">
      <dgm:prSet phldrT="[טקסט]" custT="1"/>
      <dgm:spPr>
        <a:solidFill>
          <a:schemeClr val="bg2">
            <a:lumMod val="25000"/>
          </a:schemeClr>
        </a:solidFill>
      </dgm:spPr>
      <dgm:t>
        <a:bodyPr/>
        <a:lstStyle/>
        <a:p>
          <a:pPr algn="l" rtl="1"/>
          <a:r>
            <a:rPr lang="he-IL" sz="1100" dirty="0" smtClean="0"/>
            <a:t>תיאור התהליך </a:t>
          </a:r>
          <a:endParaRPr lang="he-IL" sz="1100" dirty="0"/>
        </a:p>
      </dgm:t>
    </dgm:pt>
    <dgm:pt modelId="{D0485A62-01CB-45B6-B725-FAFAB1CB75F8}" type="parTrans" cxnId="{D40E0775-4B65-46B7-8981-44397FA5E09E}">
      <dgm:prSet/>
      <dgm:spPr/>
      <dgm:t>
        <a:bodyPr/>
        <a:lstStyle/>
        <a:p>
          <a:endParaRPr lang="en-US"/>
        </a:p>
      </dgm:t>
    </dgm:pt>
    <dgm:pt modelId="{657F403B-9A95-4CD1-9FDC-967B64426117}" type="sibTrans" cxnId="{D40E0775-4B65-46B7-8981-44397FA5E09E}">
      <dgm:prSet/>
      <dgm:spPr/>
      <dgm:t>
        <a:bodyPr/>
        <a:lstStyle/>
        <a:p>
          <a:endParaRPr lang="en-US"/>
        </a:p>
      </dgm:t>
    </dgm:pt>
    <dgm:pt modelId="{813B185B-F444-4EF6-BFC3-F8899DD0850E}">
      <dgm:prSet phldrT="[טקסט]" custT="1"/>
      <dgm:spPr/>
      <dgm:t>
        <a:bodyPr/>
        <a:lstStyle/>
        <a:p>
          <a:pPr algn="l" rtl="1"/>
          <a:r>
            <a:rPr lang="he-IL" sz="1100" dirty="0" smtClean="0"/>
            <a:t>הצעת חלופות</a:t>
          </a:r>
          <a:endParaRPr lang="he-IL" sz="1100" dirty="0"/>
        </a:p>
      </dgm:t>
    </dgm:pt>
    <dgm:pt modelId="{38A671B2-C0BE-4C74-947A-976D1596901F}" type="parTrans" cxnId="{642F4056-D043-44E6-A6D2-7FED332FCF15}">
      <dgm:prSet/>
      <dgm:spPr/>
      <dgm:t>
        <a:bodyPr/>
        <a:lstStyle/>
        <a:p>
          <a:endParaRPr lang="en-US"/>
        </a:p>
      </dgm:t>
    </dgm:pt>
    <dgm:pt modelId="{31A77C27-0964-4DCF-8BB2-BF96B27D1ADB}" type="sibTrans" cxnId="{642F4056-D043-44E6-A6D2-7FED332FCF15}">
      <dgm:prSet/>
      <dgm:spPr/>
      <dgm:t>
        <a:bodyPr/>
        <a:lstStyle/>
        <a:p>
          <a:endParaRPr lang="en-US"/>
        </a:p>
      </dgm:t>
    </dgm:pt>
    <dgm:pt modelId="{F42D541F-B5A1-4CC9-A41B-E6E6A42D702D}">
      <dgm:prSet phldrT="[טקסט]" custT="1"/>
      <dgm:spPr/>
      <dgm:t>
        <a:bodyPr/>
        <a:lstStyle/>
        <a:p>
          <a:pPr algn="l" rtl="1"/>
          <a:r>
            <a:rPr lang="he-IL" sz="1100" dirty="0" smtClean="0"/>
            <a:t>ניתוח חלופות </a:t>
          </a:r>
          <a:endParaRPr lang="he-IL" sz="1100" dirty="0"/>
        </a:p>
      </dgm:t>
    </dgm:pt>
    <dgm:pt modelId="{A741C883-35F0-4777-90D3-120D976B3020}" type="parTrans" cxnId="{C89FA202-653E-4489-816D-2A893F6E558F}">
      <dgm:prSet/>
      <dgm:spPr/>
      <dgm:t>
        <a:bodyPr/>
        <a:lstStyle/>
        <a:p>
          <a:endParaRPr lang="en-US"/>
        </a:p>
      </dgm:t>
    </dgm:pt>
    <dgm:pt modelId="{737B0E99-C2A8-4C65-8D1A-F5A171702F56}" type="sibTrans" cxnId="{C89FA202-653E-4489-816D-2A893F6E558F}">
      <dgm:prSet/>
      <dgm:spPr/>
      <dgm:t>
        <a:bodyPr/>
        <a:lstStyle/>
        <a:p>
          <a:endParaRPr lang="en-US"/>
        </a:p>
      </dgm:t>
    </dgm:pt>
    <dgm:pt modelId="{2D98998A-E82F-41CA-BE93-12407322A55F}">
      <dgm:prSet phldrT="[טקסט]" custT="1"/>
      <dgm:spPr/>
      <dgm:t>
        <a:bodyPr/>
        <a:lstStyle/>
        <a:p>
          <a:pPr algn="l" rtl="1"/>
          <a:r>
            <a:rPr lang="he-IL" sz="1100" dirty="0" smtClean="0"/>
            <a:t>בחירת חלופות</a:t>
          </a:r>
          <a:endParaRPr lang="he-IL" sz="1100" dirty="0"/>
        </a:p>
      </dgm:t>
    </dgm:pt>
    <dgm:pt modelId="{C15172FA-F29F-412B-8D92-A67C666DBCE3}" type="parTrans" cxnId="{D878E4C0-1293-45FA-9B8B-2AAB2672892B}">
      <dgm:prSet/>
      <dgm:spPr/>
      <dgm:t>
        <a:bodyPr/>
        <a:lstStyle/>
        <a:p>
          <a:endParaRPr lang="en-US"/>
        </a:p>
      </dgm:t>
    </dgm:pt>
    <dgm:pt modelId="{E1299ECD-1ACC-494C-94B5-975CD9ED4E96}" type="sibTrans" cxnId="{D878E4C0-1293-45FA-9B8B-2AAB2672892B}">
      <dgm:prSet/>
      <dgm:spPr/>
      <dgm:t>
        <a:bodyPr/>
        <a:lstStyle/>
        <a:p>
          <a:endParaRPr lang="en-US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B43E6527-5D9F-46F9-9BB1-E2E0CAEE9613}" type="pres">
      <dgm:prSet presAssocID="{AB8A66D4-8228-4797-8D02-D84F6C09B23B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4E02D-1E15-4DDD-A63C-4987935DE003}" type="pres">
      <dgm:prSet presAssocID="{C9D34A1D-A692-4BA7-A295-AC4A591BA923}" presName="parTxOnlySpace" presStyleCnt="0"/>
      <dgm:spPr/>
    </dgm:pt>
    <dgm:pt modelId="{429A8B57-4860-479A-B3B9-4B1984D4B68B}" type="pres">
      <dgm:prSet presAssocID="{F78B396B-1C09-4909-9584-CE9F66FE16B1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82915-F2BE-4DB1-8162-F63E88F9B031}" type="pres">
      <dgm:prSet presAssocID="{BBB8C82F-FBD4-4F9B-BB97-3E41F3536A15}" presName="parTxOnlySpace" presStyleCnt="0"/>
      <dgm:spPr/>
    </dgm:pt>
    <dgm:pt modelId="{7B167FA2-FA21-4D17-AE28-8AF945F86DBC}" type="pres">
      <dgm:prSet presAssocID="{ED3BA89F-EC2B-4542-887A-D9E6988544CC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304824E-B3EC-4618-9725-0CA330BB1A9F}" type="pres">
      <dgm:prSet presAssocID="{C56653D5-AB9F-4904-95C5-6B2499D14D94}" presName="parTxOnlySpace" presStyleCnt="0"/>
      <dgm:spPr/>
    </dgm:pt>
    <dgm:pt modelId="{6663EEA1-CBB7-47F5-A5C6-FA3546A22FA1}" type="pres">
      <dgm:prSet presAssocID="{F029BA5B-8821-45A2-92F0-CAA53620DD54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53FDB-7DEC-4C98-BB78-8782FC5287FD}" type="pres">
      <dgm:prSet presAssocID="{68E7AC62-326D-4341-8E2C-CEFF06109C6B}" presName="parTxOnlySpace" presStyleCnt="0"/>
      <dgm:spPr/>
    </dgm:pt>
    <dgm:pt modelId="{FEDE44A8-596C-47E9-B07C-06460A218DB2}" type="pres">
      <dgm:prSet presAssocID="{55EC8C21-D6E3-445B-8EF9-FB8FA072E4B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1411D-FA35-4B07-B4F3-7B11F888BB7D}" type="pres">
      <dgm:prSet presAssocID="{657F403B-9A95-4CD1-9FDC-967B64426117}" presName="parTxOnlySpace" presStyleCnt="0"/>
      <dgm:spPr/>
    </dgm:pt>
    <dgm:pt modelId="{36031AA4-6A22-41A6-960B-AAEFAA333057}" type="pres">
      <dgm:prSet presAssocID="{813B185B-F444-4EF6-BFC3-F8899DD0850E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02CE9-821F-4C64-B654-33B340491063}" type="pres">
      <dgm:prSet presAssocID="{31A77C27-0964-4DCF-8BB2-BF96B27D1ADB}" presName="parTxOnlySpace" presStyleCnt="0"/>
      <dgm:spPr/>
    </dgm:pt>
    <dgm:pt modelId="{1FCF8003-DCD3-42DB-935A-119E27623769}" type="pres">
      <dgm:prSet presAssocID="{F42D541F-B5A1-4CC9-A41B-E6E6A42D702D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6B25E-A9D6-4382-A727-7900184C32FD}" type="pres">
      <dgm:prSet presAssocID="{737B0E99-C2A8-4C65-8D1A-F5A171702F56}" presName="parTxOnlySpace" presStyleCnt="0"/>
      <dgm:spPr/>
    </dgm:pt>
    <dgm:pt modelId="{C68FDA6D-46EF-40E6-ACF3-7589E599E632}" type="pres">
      <dgm:prSet presAssocID="{2D98998A-E82F-41CA-BE93-12407322A55F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FC4BE6-7385-4A78-923D-7B510FB85089}" type="presOf" srcId="{F029BA5B-8821-45A2-92F0-CAA53620DD54}" destId="{6663EEA1-CBB7-47F5-A5C6-FA3546A22FA1}" srcOrd="0" destOrd="0" presId="urn:microsoft.com/office/officeart/2005/8/layout/chevron1"/>
    <dgm:cxn modelId="{586BBD20-275C-4519-A83E-A0733D8D9823}" type="presOf" srcId="{ED3BA89F-EC2B-4542-887A-D9E6988544CC}" destId="{7B167FA2-FA21-4D17-AE28-8AF945F86DBC}" srcOrd="0" destOrd="0" presId="urn:microsoft.com/office/officeart/2005/8/layout/chevron1"/>
    <dgm:cxn modelId="{D878E4C0-1293-45FA-9B8B-2AAB2672892B}" srcId="{A99D1D09-03E3-455E-9E41-BE59FAF02762}" destId="{2D98998A-E82F-41CA-BE93-12407322A55F}" srcOrd="8" destOrd="0" parTransId="{C15172FA-F29F-412B-8D92-A67C666DBCE3}" sibTransId="{E1299ECD-1ACC-494C-94B5-975CD9ED4E96}"/>
    <dgm:cxn modelId="{A3F755B9-8778-4112-9B7D-E2F6F2502E17}" type="presOf" srcId="{F42D541F-B5A1-4CC9-A41B-E6E6A42D702D}" destId="{1FCF8003-DCD3-42DB-935A-119E27623769}" srcOrd="0" destOrd="0" presId="urn:microsoft.com/office/officeart/2005/8/layout/chevron1"/>
    <dgm:cxn modelId="{470F18D4-0898-4C90-ADC0-C3DB2BB03FBD}" srcId="{A99D1D09-03E3-455E-9E41-BE59FAF02762}" destId="{ED3BA89F-EC2B-4542-887A-D9E6988544CC}" srcOrd="3" destOrd="0" parTransId="{596B358A-C645-4BF4-A721-305E6B922988}" sibTransId="{C56653D5-AB9F-4904-95C5-6B2499D14D94}"/>
    <dgm:cxn modelId="{642F4056-D043-44E6-A6D2-7FED332FCF15}" srcId="{A99D1D09-03E3-455E-9E41-BE59FAF02762}" destId="{813B185B-F444-4EF6-BFC3-F8899DD0850E}" srcOrd="6" destOrd="0" parTransId="{38A671B2-C0BE-4C74-947A-976D1596901F}" sibTransId="{31A77C27-0964-4DCF-8BB2-BF96B27D1ADB}"/>
    <dgm:cxn modelId="{C89FA202-653E-4489-816D-2A893F6E558F}" srcId="{A99D1D09-03E3-455E-9E41-BE59FAF02762}" destId="{F42D541F-B5A1-4CC9-A41B-E6E6A42D702D}" srcOrd="7" destOrd="0" parTransId="{A741C883-35F0-4777-90D3-120D976B3020}" sibTransId="{737B0E99-C2A8-4C65-8D1A-F5A171702F56}"/>
    <dgm:cxn modelId="{224A70DC-31A5-4886-A20A-BC4CBA221A75}" type="presOf" srcId="{34073B4A-510E-47BE-9DA1-BBB95DC65D58}" destId="{FD6E0CAB-ACAC-419F-B118-1B6D2CAAF881}" srcOrd="0" destOrd="0" presId="urn:microsoft.com/office/officeart/2005/8/layout/chevron1"/>
    <dgm:cxn modelId="{D40E0775-4B65-46B7-8981-44397FA5E09E}" srcId="{A99D1D09-03E3-455E-9E41-BE59FAF02762}" destId="{55EC8C21-D6E3-445B-8EF9-FB8FA072E4B9}" srcOrd="5" destOrd="0" parTransId="{D0485A62-01CB-45B6-B725-FAFAB1CB75F8}" sibTransId="{657F403B-9A95-4CD1-9FDC-967B64426117}"/>
    <dgm:cxn modelId="{E67037A8-DCDC-4220-B70A-84A79E78AA61}" type="presOf" srcId="{AB8A66D4-8228-4797-8D02-D84F6C09B23B}" destId="{B43E6527-5D9F-46F9-9BB1-E2E0CAEE9613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39AAFA6D-4B90-43BE-862E-E3370AAB489E}" type="presOf" srcId="{813B185B-F444-4EF6-BFC3-F8899DD0850E}" destId="{36031AA4-6A22-41A6-960B-AAEFAA333057}" srcOrd="0" destOrd="0" presId="urn:microsoft.com/office/officeart/2005/8/layout/chevron1"/>
    <dgm:cxn modelId="{863C0BFE-0C97-447B-8561-DABD469A649B}" type="presOf" srcId="{2D98998A-E82F-41CA-BE93-12407322A55F}" destId="{C68FDA6D-46EF-40E6-ACF3-7589E599E632}" srcOrd="0" destOrd="0" presId="urn:microsoft.com/office/officeart/2005/8/layout/chevron1"/>
    <dgm:cxn modelId="{CE2FCC75-1407-4C7E-B47B-C07194D56EAE}" srcId="{A99D1D09-03E3-455E-9E41-BE59FAF02762}" destId="{F78B396B-1C09-4909-9584-CE9F66FE16B1}" srcOrd="2" destOrd="0" parTransId="{1D853CA7-E2B7-4972-8D8F-CC607821D288}" sibTransId="{BBB8C82F-FBD4-4F9B-BB97-3E41F3536A15}"/>
    <dgm:cxn modelId="{597578DB-F007-4C5C-97F7-04C4E8951A71}" type="presOf" srcId="{A99D1D09-03E3-455E-9E41-BE59FAF02762}" destId="{65F9B252-E640-4161-B138-F04E133526C0}" srcOrd="0" destOrd="0" presId="urn:microsoft.com/office/officeart/2005/8/layout/chevron1"/>
    <dgm:cxn modelId="{EDE15AB9-0026-4F2C-BB81-D431E88ACBB9}" type="presOf" srcId="{55EC8C21-D6E3-445B-8EF9-FB8FA072E4B9}" destId="{FEDE44A8-596C-47E9-B07C-06460A218DB2}" srcOrd="0" destOrd="0" presId="urn:microsoft.com/office/officeart/2005/8/layout/chevron1"/>
    <dgm:cxn modelId="{2E24233D-4D59-4B5B-8940-7BF1F9A3D343}" type="presOf" srcId="{F78B396B-1C09-4909-9584-CE9F66FE16B1}" destId="{429A8B57-4860-479A-B3B9-4B1984D4B68B}" srcOrd="0" destOrd="0" presId="urn:microsoft.com/office/officeart/2005/8/layout/chevron1"/>
    <dgm:cxn modelId="{D0D4B58C-CD34-4B5D-8FBE-D1A2019E6CCD}" srcId="{A99D1D09-03E3-455E-9E41-BE59FAF02762}" destId="{AB8A66D4-8228-4797-8D02-D84F6C09B23B}" srcOrd="1" destOrd="0" parTransId="{BDFD3604-5A3A-4ED2-A3AD-FB9D9E2F2337}" sibTransId="{C9D34A1D-A692-4BA7-A295-AC4A591BA923}"/>
    <dgm:cxn modelId="{B6136E47-AEC3-42D7-A126-ED38DA475340}" srcId="{A99D1D09-03E3-455E-9E41-BE59FAF02762}" destId="{F029BA5B-8821-45A2-92F0-CAA53620DD54}" srcOrd="4" destOrd="0" parTransId="{71DDE114-7A9E-4D6F-9EAD-7AA2F1A43F9B}" sibTransId="{68E7AC62-326D-4341-8E2C-CEFF06109C6B}"/>
    <dgm:cxn modelId="{4B7A11AF-91A9-4456-B544-2FCD6B0188DE}" type="presParOf" srcId="{65F9B252-E640-4161-B138-F04E133526C0}" destId="{FD6E0CAB-ACAC-419F-B118-1B6D2CAAF881}" srcOrd="0" destOrd="0" presId="urn:microsoft.com/office/officeart/2005/8/layout/chevron1"/>
    <dgm:cxn modelId="{8A1C032F-5E36-44FB-BB1E-9DC7111D2490}" type="presParOf" srcId="{65F9B252-E640-4161-B138-F04E133526C0}" destId="{71F66531-5B77-4FA5-8E0C-4A11EAA8348D}" srcOrd="1" destOrd="0" presId="urn:microsoft.com/office/officeart/2005/8/layout/chevron1"/>
    <dgm:cxn modelId="{93304EF3-A8C4-4D1C-AB6A-74739E38CF91}" type="presParOf" srcId="{65F9B252-E640-4161-B138-F04E133526C0}" destId="{B43E6527-5D9F-46F9-9BB1-E2E0CAEE9613}" srcOrd="2" destOrd="0" presId="urn:microsoft.com/office/officeart/2005/8/layout/chevron1"/>
    <dgm:cxn modelId="{B31C0159-1178-4731-AAFF-BFB6639F7646}" type="presParOf" srcId="{65F9B252-E640-4161-B138-F04E133526C0}" destId="{BF24E02D-1E15-4DDD-A63C-4987935DE003}" srcOrd="3" destOrd="0" presId="urn:microsoft.com/office/officeart/2005/8/layout/chevron1"/>
    <dgm:cxn modelId="{2EC7CE9B-DBD4-4AB0-89A2-D7A49F42D22E}" type="presParOf" srcId="{65F9B252-E640-4161-B138-F04E133526C0}" destId="{429A8B57-4860-479A-B3B9-4B1984D4B68B}" srcOrd="4" destOrd="0" presId="urn:microsoft.com/office/officeart/2005/8/layout/chevron1"/>
    <dgm:cxn modelId="{719231F4-AAA3-4D38-8BAE-7E365C05A7FD}" type="presParOf" srcId="{65F9B252-E640-4161-B138-F04E133526C0}" destId="{D6782915-F2BE-4DB1-8162-F63E88F9B031}" srcOrd="5" destOrd="0" presId="urn:microsoft.com/office/officeart/2005/8/layout/chevron1"/>
    <dgm:cxn modelId="{C457B6F7-5466-4870-BA23-62746BE0E798}" type="presParOf" srcId="{65F9B252-E640-4161-B138-F04E133526C0}" destId="{7B167FA2-FA21-4D17-AE28-8AF945F86DBC}" srcOrd="6" destOrd="0" presId="urn:microsoft.com/office/officeart/2005/8/layout/chevron1"/>
    <dgm:cxn modelId="{6F8BE38B-D918-4257-A74D-0C6E03ED6739}" type="presParOf" srcId="{65F9B252-E640-4161-B138-F04E133526C0}" destId="{1304824E-B3EC-4618-9725-0CA330BB1A9F}" srcOrd="7" destOrd="0" presId="urn:microsoft.com/office/officeart/2005/8/layout/chevron1"/>
    <dgm:cxn modelId="{18179029-3D48-4C1D-9BF8-73A0E1FE58E9}" type="presParOf" srcId="{65F9B252-E640-4161-B138-F04E133526C0}" destId="{6663EEA1-CBB7-47F5-A5C6-FA3546A22FA1}" srcOrd="8" destOrd="0" presId="urn:microsoft.com/office/officeart/2005/8/layout/chevron1"/>
    <dgm:cxn modelId="{69514D8B-49AD-4CE5-B2D4-0FE64AB8279B}" type="presParOf" srcId="{65F9B252-E640-4161-B138-F04E133526C0}" destId="{A7A53FDB-7DEC-4C98-BB78-8782FC5287FD}" srcOrd="9" destOrd="0" presId="urn:microsoft.com/office/officeart/2005/8/layout/chevron1"/>
    <dgm:cxn modelId="{A6E3DA16-E727-4A56-A045-D5F9EF1CC92B}" type="presParOf" srcId="{65F9B252-E640-4161-B138-F04E133526C0}" destId="{FEDE44A8-596C-47E9-B07C-06460A218DB2}" srcOrd="10" destOrd="0" presId="urn:microsoft.com/office/officeart/2005/8/layout/chevron1"/>
    <dgm:cxn modelId="{D1C67A08-2AD2-4A14-A639-7FC2BD9A80C1}" type="presParOf" srcId="{65F9B252-E640-4161-B138-F04E133526C0}" destId="{2C81411D-FA35-4B07-B4F3-7B11F888BB7D}" srcOrd="11" destOrd="0" presId="urn:microsoft.com/office/officeart/2005/8/layout/chevron1"/>
    <dgm:cxn modelId="{B90B89DC-091F-4AEA-AA54-274D93D7D7EC}" type="presParOf" srcId="{65F9B252-E640-4161-B138-F04E133526C0}" destId="{36031AA4-6A22-41A6-960B-AAEFAA333057}" srcOrd="12" destOrd="0" presId="urn:microsoft.com/office/officeart/2005/8/layout/chevron1"/>
    <dgm:cxn modelId="{D7431509-70CD-4E03-9E83-08865EB2815B}" type="presParOf" srcId="{65F9B252-E640-4161-B138-F04E133526C0}" destId="{C4402CE9-821F-4C64-B654-33B340491063}" srcOrd="13" destOrd="0" presId="urn:microsoft.com/office/officeart/2005/8/layout/chevron1"/>
    <dgm:cxn modelId="{71BC9916-43E5-40A9-93AD-C33A3470641F}" type="presParOf" srcId="{65F9B252-E640-4161-B138-F04E133526C0}" destId="{1FCF8003-DCD3-42DB-935A-119E27623769}" srcOrd="14" destOrd="0" presId="urn:microsoft.com/office/officeart/2005/8/layout/chevron1"/>
    <dgm:cxn modelId="{DA96F0F7-02CA-48BE-A018-306E6BE4755C}" type="presParOf" srcId="{65F9B252-E640-4161-B138-F04E133526C0}" destId="{B3D6B25E-A9D6-4382-A727-7900184C32FD}" srcOrd="15" destOrd="0" presId="urn:microsoft.com/office/officeart/2005/8/layout/chevron1"/>
    <dgm:cxn modelId="{11A4D141-9B77-4CEE-A064-2BD68F50EBF7}" type="presParOf" srcId="{65F9B252-E640-4161-B138-F04E133526C0}" destId="{C68FDA6D-46EF-40E6-ACF3-7589E599E632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AC1BD16B-5945-4C6A-BFD4-12D8DE6AE098}" type="presOf" srcId="{ADB1AC0C-C80E-4553-B68A-B9ED25CA06E9}" destId="{C0DB5679-3723-4D0A-943A-C159495F7D3C}" srcOrd="0" destOrd="0" presId="urn:microsoft.com/office/officeart/2005/8/layout/chevron1"/>
    <dgm:cxn modelId="{3E8A3393-8F32-41EE-8238-AAD9E570EAF8}" type="presOf" srcId="{34073B4A-510E-47BE-9DA1-BBB95DC65D58}" destId="{FD6E0CAB-ACAC-419F-B118-1B6D2CAAF881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AE9A72B9-D362-4593-B871-121CAAC6A3DA}" type="presOf" srcId="{FDBAF0B1-2048-49B7-B5EB-CC3E29D91963}" destId="{0D749ED6-4D2E-4837-81E5-75DEFA6553D5}" srcOrd="0" destOrd="0" presId="urn:microsoft.com/office/officeart/2005/8/layout/chevron1"/>
    <dgm:cxn modelId="{74101973-9614-4E89-A649-F0C4E927C23E}" srcId="{A99D1D09-03E3-455E-9E41-BE59FAF02762}" destId="{CDFDC68C-A9B9-4CED-A91E-186AADF8D57B}" srcOrd="5" destOrd="0" parTransId="{B183CF44-C600-4578-AFB8-AF85AB03C108}" sibTransId="{2E4FDDBD-5AF0-404E-8BBF-0C7CFA6DD67B}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2CA8684C-9490-4C6D-9BEC-6428C82932FB}" type="presOf" srcId="{0EE1BA67-1B0C-4552-A497-93C4D025B156}" destId="{0A2E70FD-7832-4C83-9F49-710889BED68A}" srcOrd="0" destOrd="0" presId="urn:microsoft.com/office/officeart/2005/8/layout/chevron1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59EEE423-2D90-4E27-B249-541625747E67}" type="presOf" srcId="{0EC5B3E7-4C2E-4BF4-92D9-B7FB06D767A5}" destId="{3D4C531D-5E05-42E7-9E8A-FFAF4E9FE23F}" srcOrd="0" destOrd="0" presId="urn:microsoft.com/office/officeart/2005/8/layout/chevron1"/>
    <dgm:cxn modelId="{7D4623A8-CDF0-4A85-A6A4-85AED6D8B556}" type="presOf" srcId="{5834218C-C92D-4665-B192-C15D6D03587F}" destId="{50B942A8-2635-496E-9B53-66FEC4E1BF8D}" srcOrd="0" destOrd="0" presId="urn:microsoft.com/office/officeart/2005/8/layout/chevron1"/>
    <dgm:cxn modelId="{E9813004-86C3-4F3A-AC37-3E8FD48F75D2}" type="presOf" srcId="{E76B18FF-0A22-44F7-A90D-4A2ACCF250E6}" destId="{C0EF204C-47E7-4D60-8A74-C3F91D43F84F}" srcOrd="0" destOrd="0" presId="urn:microsoft.com/office/officeart/2005/8/layout/chevron1"/>
    <dgm:cxn modelId="{E11D966A-B220-4815-B96F-9E828357F910}" srcId="{A99D1D09-03E3-455E-9E41-BE59FAF02762}" destId="{5834218C-C92D-4665-B192-C15D6D03587F}" srcOrd="6" destOrd="0" parTransId="{B17853FD-B891-4BB8-8F57-CEC27FCF7FF5}" sibTransId="{6D030134-280A-42DA-985C-9258F84665ED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AB2AF633-8A6F-40D7-A904-D99DD3BF4BD6}" type="presOf" srcId="{A99D1D09-03E3-455E-9E41-BE59FAF02762}" destId="{65F9B252-E640-4161-B138-F04E133526C0}" srcOrd="0" destOrd="0" presId="urn:microsoft.com/office/officeart/2005/8/layout/chevron1"/>
    <dgm:cxn modelId="{6F2871A2-A1BB-4F7A-86D0-6FBF7506DAAE}" srcId="{A99D1D09-03E3-455E-9E41-BE59FAF02762}" destId="{ADB1AC0C-C80E-4553-B68A-B9ED25CA06E9}" srcOrd="7" destOrd="0" parTransId="{444DABAD-7B76-4BBB-9A80-5A26211C7573}" sibTransId="{71BD6C98-0063-4240-BB38-97D762BD5A92}"/>
    <dgm:cxn modelId="{D603F406-D1FA-484D-BDBF-B6CE745DFD0E}" type="presOf" srcId="{CDFDC68C-A9B9-4CED-A91E-186AADF8D57B}" destId="{2DCCB369-6422-4B00-A934-ABD3F7152F42}" srcOrd="0" destOrd="0" presId="urn:microsoft.com/office/officeart/2005/8/layout/chevron1"/>
    <dgm:cxn modelId="{C879E3B6-DB68-4464-9C36-EC128BA3863F}" type="presParOf" srcId="{65F9B252-E640-4161-B138-F04E133526C0}" destId="{FD6E0CAB-ACAC-419F-B118-1B6D2CAAF881}" srcOrd="0" destOrd="0" presId="urn:microsoft.com/office/officeart/2005/8/layout/chevron1"/>
    <dgm:cxn modelId="{5D36BB1E-9181-40CE-9031-8DAAC3A20020}" type="presParOf" srcId="{65F9B252-E640-4161-B138-F04E133526C0}" destId="{71F66531-5B77-4FA5-8E0C-4A11EAA8348D}" srcOrd="1" destOrd="0" presId="urn:microsoft.com/office/officeart/2005/8/layout/chevron1"/>
    <dgm:cxn modelId="{5E56C22C-6E9E-4891-92D3-C8AF551D5D94}" type="presParOf" srcId="{65F9B252-E640-4161-B138-F04E133526C0}" destId="{C0EF204C-47E7-4D60-8A74-C3F91D43F84F}" srcOrd="2" destOrd="0" presId="urn:microsoft.com/office/officeart/2005/8/layout/chevron1"/>
    <dgm:cxn modelId="{C69B9389-24CC-4F39-B6DF-8363143159F1}" type="presParOf" srcId="{65F9B252-E640-4161-B138-F04E133526C0}" destId="{D2CB7B1D-6FE4-4B3D-8F6A-C1A656982D3D}" srcOrd="3" destOrd="0" presId="urn:microsoft.com/office/officeart/2005/8/layout/chevron1"/>
    <dgm:cxn modelId="{014ED153-F5E0-49BB-AB8D-FD02700BEED5}" type="presParOf" srcId="{65F9B252-E640-4161-B138-F04E133526C0}" destId="{0A2E70FD-7832-4C83-9F49-710889BED68A}" srcOrd="4" destOrd="0" presId="urn:microsoft.com/office/officeart/2005/8/layout/chevron1"/>
    <dgm:cxn modelId="{15FCB62A-4EE0-4F2C-BFD8-48FB1BC01750}" type="presParOf" srcId="{65F9B252-E640-4161-B138-F04E133526C0}" destId="{F3BDB41E-E324-408E-9D06-D6E17B736CF6}" srcOrd="5" destOrd="0" presId="urn:microsoft.com/office/officeart/2005/8/layout/chevron1"/>
    <dgm:cxn modelId="{C2ED28AD-12FB-4102-A27D-0DA9A5E5D5F9}" type="presParOf" srcId="{65F9B252-E640-4161-B138-F04E133526C0}" destId="{3D4C531D-5E05-42E7-9E8A-FFAF4E9FE23F}" srcOrd="6" destOrd="0" presId="urn:microsoft.com/office/officeart/2005/8/layout/chevron1"/>
    <dgm:cxn modelId="{4BC409DC-AD49-4D8D-AA8C-845B2ED0FDE4}" type="presParOf" srcId="{65F9B252-E640-4161-B138-F04E133526C0}" destId="{F9B98F26-EFBF-4F91-9A10-5E2329A722D1}" srcOrd="7" destOrd="0" presId="urn:microsoft.com/office/officeart/2005/8/layout/chevron1"/>
    <dgm:cxn modelId="{1F8A5CF9-03C3-48B8-9803-444FAF6618A6}" type="presParOf" srcId="{65F9B252-E640-4161-B138-F04E133526C0}" destId="{0D749ED6-4D2E-4837-81E5-75DEFA6553D5}" srcOrd="8" destOrd="0" presId="urn:microsoft.com/office/officeart/2005/8/layout/chevron1"/>
    <dgm:cxn modelId="{2FFB4692-6A28-4F54-A54E-0D49A80933CB}" type="presParOf" srcId="{65F9B252-E640-4161-B138-F04E133526C0}" destId="{1DFEB6B8-DCFD-40CA-8C7E-025C3A016353}" srcOrd="9" destOrd="0" presId="urn:microsoft.com/office/officeart/2005/8/layout/chevron1"/>
    <dgm:cxn modelId="{EC08F257-6F02-4C2D-ABFC-2B3BDA3566CF}" type="presParOf" srcId="{65F9B252-E640-4161-B138-F04E133526C0}" destId="{2DCCB369-6422-4B00-A934-ABD3F7152F42}" srcOrd="10" destOrd="0" presId="urn:microsoft.com/office/officeart/2005/8/layout/chevron1"/>
    <dgm:cxn modelId="{4F925277-8955-46C9-A478-8DDA507C3A31}" type="presParOf" srcId="{65F9B252-E640-4161-B138-F04E133526C0}" destId="{296C348F-2F20-4271-A253-826532BF8301}" srcOrd="11" destOrd="0" presId="urn:microsoft.com/office/officeart/2005/8/layout/chevron1"/>
    <dgm:cxn modelId="{D7624F44-027A-41FD-A230-9C1E4DAAF0AD}" type="presParOf" srcId="{65F9B252-E640-4161-B138-F04E133526C0}" destId="{50B942A8-2635-496E-9B53-66FEC4E1BF8D}" srcOrd="12" destOrd="0" presId="urn:microsoft.com/office/officeart/2005/8/layout/chevron1"/>
    <dgm:cxn modelId="{ECEC066E-060F-4F07-BA52-0ABCCF6030D7}" type="presParOf" srcId="{65F9B252-E640-4161-B138-F04E133526C0}" destId="{1BB25FA2-6DAA-48A2-A49A-3850D7021AA4}" srcOrd="13" destOrd="0" presId="urn:microsoft.com/office/officeart/2005/8/layout/chevron1"/>
    <dgm:cxn modelId="{CE11EF4D-9A93-458D-8C3A-29DB1768A315}" type="presParOf" srcId="{65F9B252-E640-4161-B138-F04E133526C0}" destId="{C0DB5679-3723-4D0A-943A-C159495F7D3C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0F32787C-8456-493A-B023-5910D11AA3E7}" type="presOf" srcId="{CDFDC68C-A9B9-4CED-A91E-186AADF8D57B}" destId="{2DCCB369-6422-4B00-A934-ABD3F7152F42}" srcOrd="0" destOrd="0" presId="urn:microsoft.com/office/officeart/2005/8/layout/chevron1"/>
    <dgm:cxn modelId="{99200F1E-65BB-4A45-8FC8-F91FCB4197F2}" type="presOf" srcId="{5834218C-C92D-4665-B192-C15D6D03587F}" destId="{50B942A8-2635-496E-9B53-66FEC4E1BF8D}" srcOrd="0" destOrd="0" presId="urn:microsoft.com/office/officeart/2005/8/layout/chevron1"/>
    <dgm:cxn modelId="{1A01E8CD-BFE8-4FEF-A911-98EEF2E3816F}" type="presOf" srcId="{ADB1AC0C-C80E-4553-B68A-B9ED25CA06E9}" destId="{C0DB5679-3723-4D0A-943A-C159495F7D3C}" srcOrd="0" destOrd="0" presId="urn:microsoft.com/office/officeart/2005/8/layout/chevron1"/>
    <dgm:cxn modelId="{74101973-9614-4E89-A649-F0C4E927C23E}" srcId="{A99D1D09-03E3-455E-9E41-BE59FAF02762}" destId="{CDFDC68C-A9B9-4CED-A91E-186AADF8D57B}" srcOrd="5" destOrd="0" parTransId="{B183CF44-C600-4578-AFB8-AF85AB03C108}" sibTransId="{2E4FDDBD-5AF0-404E-8BBF-0C7CFA6DD67B}"/>
    <dgm:cxn modelId="{281958B0-5832-4F4E-A766-83F5CA34CB19}" type="presOf" srcId="{FDBAF0B1-2048-49B7-B5EB-CC3E29D91963}" destId="{0D749ED6-4D2E-4837-81E5-75DEFA6553D5}" srcOrd="0" destOrd="0" presId="urn:microsoft.com/office/officeart/2005/8/layout/chevron1"/>
    <dgm:cxn modelId="{6F2871A2-A1BB-4F7A-86D0-6FBF7506DAAE}" srcId="{A99D1D09-03E3-455E-9E41-BE59FAF02762}" destId="{ADB1AC0C-C80E-4553-B68A-B9ED25CA06E9}" srcOrd="7" destOrd="0" parTransId="{444DABAD-7B76-4BBB-9A80-5A26211C7573}" sibTransId="{71BD6C98-0063-4240-BB38-97D762BD5A92}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91FA8AB6-F40B-4B61-B23B-AE8744ACA007}" type="presOf" srcId="{0EC5B3E7-4C2E-4BF4-92D9-B7FB06D767A5}" destId="{3D4C531D-5E05-42E7-9E8A-FFAF4E9FE23F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34C6787F-682E-42C8-8FF8-E9E83570852F}" type="presOf" srcId="{34073B4A-510E-47BE-9DA1-BBB95DC65D58}" destId="{FD6E0CAB-ACAC-419F-B118-1B6D2CAAF881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A7D6FE18-75DF-40A8-979F-BD258C975D1B}" type="presOf" srcId="{E76B18FF-0A22-44F7-A90D-4A2ACCF250E6}" destId="{C0EF204C-47E7-4D60-8A74-C3F91D43F84F}" srcOrd="0" destOrd="0" presId="urn:microsoft.com/office/officeart/2005/8/layout/chevron1"/>
    <dgm:cxn modelId="{E11D966A-B220-4815-B96F-9E828357F910}" srcId="{A99D1D09-03E3-455E-9E41-BE59FAF02762}" destId="{5834218C-C92D-4665-B192-C15D6D03587F}" srcOrd="6" destOrd="0" parTransId="{B17853FD-B891-4BB8-8F57-CEC27FCF7FF5}" sibTransId="{6D030134-280A-42DA-985C-9258F84665ED}"/>
    <dgm:cxn modelId="{8F159FCA-5D46-4A7A-9327-C0E248396A1C}" type="presOf" srcId="{A99D1D09-03E3-455E-9E41-BE59FAF02762}" destId="{65F9B252-E640-4161-B138-F04E133526C0}" srcOrd="0" destOrd="0" presId="urn:microsoft.com/office/officeart/2005/8/layout/chevron1"/>
    <dgm:cxn modelId="{4253A373-7F93-494A-952D-EBB4CBED50FF}" type="presOf" srcId="{0EE1BA67-1B0C-4552-A497-93C4D025B156}" destId="{0A2E70FD-7832-4C83-9F49-710889BED68A}" srcOrd="0" destOrd="0" presId="urn:microsoft.com/office/officeart/2005/8/layout/chevron1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719E12BB-FDAE-422D-85BF-8799C2C65D0C}" type="presParOf" srcId="{65F9B252-E640-4161-B138-F04E133526C0}" destId="{FD6E0CAB-ACAC-419F-B118-1B6D2CAAF881}" srcOrd="0" destOrd="0" presId="urn:microsoft.com/office/officeart/2005/8/layout/chevron1"/>
    <dgm:cxn modelId="{DD927061-365D-4B56-95AC-95438230D302}" type="presParOf" srcId="{65F9B252-E640-4161-B138-F04E133526C0}" destId="{71F66531-5B77-4FA5-8E0C-4A11EAA8348D}" srcOrd="1" destOrd="0" presId="urn:microsoft.com/office/officeart/2005/8/layout/chevron1"/>
    <dgm:cxn modelId="{F8E48204-9F97-49BA-87B1-97C2A81EF76C}" type="presParOf" srcId="{65F9B252-E640-4161-B138-F04E133526C0}" destId="{C0EF204C-47E7-4D60-8A74-C3F91D43F84F}" srcOrd="2" destOrd="0" presId="urn:microsoft.com/office/officeart/2005/8/layout/chevron1"/>
    <dgm:cxn modelId="{3D28DEBC-F369-463D-97B9-83ECEC54D21E}" type="presParOf" srcId="{65F9B252-E640-4161-B138-F04E133526C0}" destId="{D2CB7B1D-6FE4-4B3D-8F6A-C1A656982D3D}" srcOrd="3" destOrd="0" presId="urn:microsoft.com/office/officeart/2005/8/layout/chevron1"/>
    <dgm:cxn modelId="{F0FC7992-4885-4C56-BAAA-A315F88273F3}" type="presParOf" srcId="{65F9B252-E640-4161-B138-F04E133526C0}" destId="{0A2E70FD-7832-4C83-9F49-710889BED68A}" srcOrd="4" destOrd="0" presId="urn:microsoft.com/office/officeart/2005/8/layout/chevron1"/>
    <dgm:cxn modelId="{39D7A277-D20A-4D3B-A2CF-5D965980EEE9}" type="presParOf" srcId="{65F9B252-E640-4161-B138-F04E133526C0}" destId="{F3BDB41E-E324-408E-9D06-D6E17B736CF6}" srcOrd="5" destOrd="0" presId="urn:microsoft.com/office/officeart/2005/8/layout/chevron1"/>
    <dgm:cxn modelId="{E473B0A3-A52E-4B89-B31F-D0F7C407B13B}" type="presParOf" srcId="{65F9B252-E640-4161-B138-F04E133526C0}" destId="{3D4C531D-5E05-42E7-9E8A-FFAF4E9FE23F}" srcOrd="6" destOrd="0" presId="urn:microsoft.com/office/officeart/2005/8/layout/chevron1"/>
    <dgm:cxn modelId="{05675B36-46A6-4F97-9AA7-F4EA4CAA2E61}" type="presParOf" srcId="{65F9B252-E640-4161-B138-F04E133526C0}" destId="{F9B98F26-EFBF-4F91-9A10-5E2329A722D1}" srcOrd="7" destOrd="0" presId="urn:microsoft.com/office/officeart/2005/8/layout/chevron1"/>
    <dgm:cxn modelId="{40CA4D12-DFB6-4507-89F2-BD3EA296E73C}" type="presParOf" srcId="{65F9B252-E640-4161-B138-F04E133526C0}" destId="{0D749ED6-4D2E-4837-81E5-75DEFA6553D5}" srcOrd="8" destOrd="0" presId="urn:microsoft.com/office/officeart/2005/8/layout/chevron1"/>
    <dgm:cxn modelId="{23CF08D6-AE89-4AF6-A9F2-ECE75F3F5BD4}" type="presParOf" srcId="{65F9B252-E640-4161-B138-F04E133526C0}" destId="{1DFEB6B8-DCFD-40CA-8C7E-025C3A016353}" srcOrd="9" destOrd="0" presId="urn:microsoft.com/office/officeart/2005/8/layout/chevron1"/>
    <dgm:cxn modelId="{CCE0FF63-E14A-4F58-9F85-7F0684E4A7C4}" type="presParOf" srcId="{65F9B252-E640-4161-B138-F04E133526C0}" destId="{2DCCB369-6422-4B00-A934-ABD3F7152F42}" srcOrd="10" destOrd="0" presId="urn:microsoft.com/office/officeart/2005/8/layout/chevron1"/>
    <dgm:cxn modelId="{62946B90-1A5C-40C6-9CA6-5497F443C0D2}" type="presParOf" srcId="{65F9B252-E640-4161-B138-F04E133526C0}" destId="{296C348F-2F20-4271-A253-826532BF8301}" srcOrd="11" destOrd="0" presId="urn:microsoft.com/office/officeart/2005/8/layout/chevron1"/>
    <dgm:cxn modelId="{6C2FBF89-26BD-46C3-8FD6-EE9D7964A238}" type="presParOf" srcId="{65F9B252-E640-4161-B138-F04E133526C0}" destId="{50B942A8-2635-496E-9B53-66FEC4E1BF8D}" srcOrd="12" destOrd="0" presId="urn:microsoft.com/office/officeart/2005/8/layout/chevron1"/>
    <dgm:cxn modelId="{3F4E04EE-91B3-4D0F-BC9A-639077E18CE3}" type="presParOf" srcId="{65F9B252-E640-4161-B138-F04E133526C0}" destId="{1BB25FA2-6DAA-48A2-A49A-3850D7021AA4}" srcOrd="13" destOrd="0" presId="urn:microsoft.com/office/officeart/2005/8/layout/chevron1"/>
    <dgm:cxn modelId="{BCEC076D-FCCD-4E93-93F1-28CB60F03F59}" type="presParOf" srcId="{65F9B252-E640-4161-B138-F04E133526C0}" destId="{C0DB5679-3723-4D0A-943A-C159495F7D3C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750" y="0"/>
          <a:ext cx="1203475" cy="454848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תוכן עניינים</a:t>
          </a:r>
          <a:endParaRPr lang="he-IL" sz="800" kern="1200" dirty="0"/>
        </a:p>
      </dsp:txBody>
      <dsp:txXfrm>
        <a:off x="750" y="0"/>
        <a:ext cx="1203475" cy="454848"/>
      </dsp:txXfrm>
    </dsp:sp>
    <dsp:sp modelId="{C0EF204C-47E7-4D60-8A74-C3F91D43F84F}">
      <dsp:nvSpPr>
        <dsp:cNvPr id="0" name=""/>
        <dsp:cNvSpPr/>
      </dsp:nvSpPr>
      <dsp:spPr>
        <a:xfrm>
          <a:off x="1083878" y="0"/>
          <a:ext cx="1203475" cy="454848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רקע כללי</a:t>
          </a:r>
          <a:endParaRPr lang="he-IL" sz="800" kern="1200" dirty="0"/>
        </a:p>
      </dsp:txBody>
      <dsp:txXfrm>
        <a:off x="1083878" y="0"/>
        <a:ext cx="1203475" cy="454848"/>
      </dsp:txXfrm>
    </dsp:sp>
    <dsp:sp modelId="{0A2E70FD-7832-4C83-9F49-710889BED68A}">
      <dsp:nvSpPr>
        <dsp:cNvPr id="0" name=""/>
        <dsp:cNvSpPr/>
      </dsp:nvSpPr>
      <dsp:spPr>
        <a:xfrm>
          <a:off x="2167007" y="0"/>
          <a:ext cx="1203475" cy="454848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שיטות לאיסוף נתונים</a:t>
          </a:r>
          <a:endParaRPr lang="he-IL" sz="800" kern="1200" dirty="0"/>
        </a:p>
      </dsp:txBody>
      <dsp:txXfrm>
        <a:off x="2167007" y="0"/>
        <a:ext cx="1203475" cy="454848"/>
      </dsp:txXfrm>
    </dsp:sp>
    <dsp:sp modelId="{3D4C531D-5E05-42E7-9E8A-FFAF4E9FE23F}">
      <dsp:nvSpPr>
        <dsp:cNvPr id="0" name=""/>
        <dsp:cNvSpPr/>
      </dsp:nvSpPr>
      <dsp:spPr>
        <a:xfrm>
          <a:off x="3250135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המצב הקיים</a:t>
          </a:r>
          <a:endParaRPr lang="he-IL" sz="800" kern="1200" dirty="0"/>
        </a:p>
      </dsp:txBody>
      <dsp:txXfrm>
        <a:off x="3250135" y="0"/>
        <a:ext cx="1203475" cy="454848"/>
      </dsp:txXfrm>
    </dsp:sp>
    <dsp:sp modelId="{0D749ED6-4D2E-4837-81E5-75DEFA6553D5}">
      <dsp:nvSpPr>
        <dsp:cNvPr id="0" name=""/>
        <dsp:cNvSpPr/>
      </dsp:nvSpPr>
      <dsp:spPr>
        <a:xfrm>
          <a:off x="4333263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תאור בעיות במצב הקיים</a:t>
          </a:r>
          <a:endParaRPr lang="he-IL" sz="800" kern="1200" dirty="0"/>
        </a:p>
      </dsp:txBody>
      <dsp:txXfrm>
        <a:off x="4333263" y="0"/>
        <a:ext cx="1203475" cy="454848"/>
      </dsp:txXfrm>
    </dsp:sp>
    <dsp:sp modelId="{2DCCB369-6422-4B00-A934-ABD3F7152F42}">
      <dsp:nvSpPr>
        <dsp:cNvPr id="0" name=""/>
        <dsp:cNvSpPr/>
      </dsp:nvSpPr>
      <dsp:spPr>
        <a:xfrm>
          <a:off x="5416391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הצעת חלופות</a:t>
          </a:r>
          <a:endParaRPr lang="he-IL" sz="800" kern="1200" dirty="0"/>
        </a:p>
      </dsp:txBody>
      <dsp:txXfrm>
        <a:off x="5416391" y="0"/>
        <a:ext cx="1203475" cy="454848"/>
      </dsp:txXfrm>
    </dsp:sp>
    <dsp:sp modelId="{50B942A8-2635-496E-9B53-66FEC4E1BF8D}">
      <dsp:nvSpPr>
        <dsp:cNvPr id="0" name=""/>
        <dsp:cNvSpPr/>
      </dsp:nvSpPr>
      <dsp:spPr>
        <a:xfrm>
          <a:off x="6499519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ניתוח חלופות </a:t>
          </a:r>
          <a:endParaRPr lang="he-IL" sz="800" kern="1200" dirty="0"/>
        </a:p>
      </dsp:txBody>
      <dsp:txXfrm>
        <a:off x="6499519" y="0"/>
        <a:ext cx="1203475" cy="454848"/>
      </dsp:txXfrm>
    </dsp:sp>
    <dsp:sp modelId="{C0DB5679-3723-4D0A-943A-C159495F7D3C}">
      <dsp:nvSpPr>
        <dsp:cNvPr id="0" name=""/>
        <dsp:cNvSpPr/>
      </dsp:nvSpPr>
      <dsp:spPr>
        <a:xfrm>
          <a:off x="7582647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בחירת חלופות</a:t>
          </a:r>
          <a:endParaRPr lang="he-IL" sz="800" kern="1200" dirty="0"/>
        </a:p>
      </dsp:txBody>
      <dsp:txXfrm>
        <a:off x="7582647" y="0"/>
        <a:ext cx="1203475" cy="454848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750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750" y="0"/>
        <a:ext cx="1203475" cy="454848"/>
      </dsp:txXfrm>
    </dsp:sp>
    <dsp:sp modelId="{C0EF204C-47E7-4D60-8A74-C3F91D43F84F}">
      <dsp:nvSpPr>
        <dsp:cNvPr id="0" name=""/>
        <dsp:cNvSpPr/>
      </dsp:nvSpPr>
      <dsp:spPr>
        <a:xfrm>
          <a:off x="1083878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1083878" y="0"/>
        <a:ext cx="1203475" cy="454848"/>
      </dsp:txXfrm>
    </dsp:sp>
    <dsp:sp modelId="{0A2E70FD-7832-4C83-9F49-710889BED68A}">
      <dsp:nvSpPr>
        <dsp:cNvPr id="0" name=""/>
        <dsp:cNvSpPr/>
      </dsp:nvSpPr>
      <dsp:spPr>
        <a:xfrm>
          <a:off x="2167007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2167007" y="0"/>
        <a:ext cx="1203475" cy="454848"/>
      </dsp:txXfrm>
    </dsp:sp>
    <dsp:sp modelId="{3D4C531D-5E05-42E7-9E8A-FFAF4E9FE23F}">
      <dsp:nvSpPr>
        <dsp:cNvPr id="0" name=""/>
        <dsp:cNvSpPr/>
      </dsp:nvSpPr>
      <dsp:spPr>
        <a:xfrm>
          <a:off x="3250135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3250135" y="0"/>
        <a:ext cx="1203475" cy="454848"/>
      </dsp:txXfrm>
    </dsp:sp>
    <dsp:sp modelId="{0D749ED6-4D2E-4837-81E5-75DEFA6553D5}">
      <dsp:nvSpPr>
        <dsp:cNvPr id="0" name=""/>
        <dsp:cNvSpPr/>
      </dsp:nvSpPr>
      <dsp:spPr>
        <a:xfrm>
          <a:off x="4333263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4333263" y="0"/>
        <a:ext cx="1203475" cy="454848"/>
      </dsp:txXfrm>
    </dsp:sp>
    <dsp:sp modelId="{2DCCB369-6422-4B00-A934-ABD3F7152F42}">
      <dsp:nvSpPr>
        <dsp:cNvPr id="0" name=""/>
        <dsp:cNvSpPr/>
      </dsp:nvSpPr>
      <dsp:spPr>
        <a:xfrm>
          <a:off x="5416391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416391" y="0"/>
        <a:ext cx="1203475" cy="454848"/>
      </dsp:txXfrm>
    </dsp:sp>
    <dsp:sp modelId="{50B942A8-2635-496E-9B53-66FEC4E1BF8D}">
      <dsp:nvSpPr>
        <dsp:cNvPr id="0" name=""/>
        <dsp:cNvSpPr/>
      </dsp:nvSpPr>
      <dsp:spPr>
        <a:xfrm>
          <a:off x="6499519" y="0"/>
          <a:ext cx="1203475" cy="454848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499519" y="0"/>
        <a:ext cx="1203475" cy="454848"/>
      </dsp:txXfrm>
    </dsp:sp>
    <dsp:sp modelId="{C0DB5679-3723-4D0A-943A-C159495F7D3C}">
      <dsp:nvSpPr>
        <dsp:cNvPr id="0" name=""/>
        <dsp:cNvSpPr/>
      </dsp:nvSpPr>
      <dsp:spPr>
        <a:xfrm>
          <a:off x="7582647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582647" y="0"/>
        <a:ext cx="1203475" cy="454848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750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750" y="0"/>
        <a:ext cx="1203475" cy="454848"/>
      </dsp:txXfrm>
    </dsp:sp>
    <dsp:sp modelId="{C0EF204C-47E7-4D60-8A74-C3F91D43F84F}">
      <dsp:nvSpPr>
        <dsp:cNvPr id="0" name=""/>
        <dsp:cNvSpPr/>
      </dsp:nvSpPr>
      <dsp:spPr>
        <a:xfrm>
          <a:off x="1083878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1083878" y="0"/>
        <a:ext cx="1203475" cy="454848"/>
      </dsp:txXfrm>
    </dsp:sp>
    <dsp:sp modelId="{0A2E70FD-7832-4C83-9F49-710889BED68A}">
      <dsp:nvSpPr>
        <dsp:cNvPr id="0" name=""/>
        <dsp:cNvSpPr/>
      </dsp:nvSpPr>
      <dsp:spPr>
        <a:xfrm>
          <a:off x="2167007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2167007" y="0"/>
        <a:ext cx="1203475" cy="454848"/>
      </dsp:txXfrm>
    </dsp:sp>
    <dsp:sp modelId="{3D4C531D-5E05-42E7-9E8A-FFAF4E9FE23F}">
      <dsp:nvSpPr>
        <dsp:cNvPr id="0" name=""/>
        <dsp:cNvSpPr/>
      </dsp:nvSpPr>
      <dsp:spPr>
        <a:xfrm>
          <a:off x="3250135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3250135" y="0"/>
        <a:ext cx="1203475" cy="454848"/>
      </dsp:txXfrm>
    </dsp:sp>
    <dsp:sp modelId="{0D749ED6-4D2E-4837-81E5-75DEFA6553D5}">
      <dsp:nvSpPr>
        <dsp:cNvPr id="0" name=""/>
        <dsp:cNvSpPr/>
      </dsp:nvSpPr>
      <dsp:spPr>
        <a:xfrm>
          <a:off x="4333263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4333263" y="0"/>
        <a:ext cx="1203475" cy="454848"/>
      </dsp:txXfrm>
    </dsp:sp>
    <dsp:sp modelId="{2DCCB369-6422-4B00-A934-ABD3F7152F42}">
      <dsp:nvSpPr>
        <dsp:cNvPr id="0" name=""/>
        <dsp:cNvSpPr/>
      </dsp:nvSpPr>
      <dsp:spPr>
        <a:xfrm>
          <a:off x="5416391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416391" y="0"/>
        <a:ext cx="1203475" cy="454848"/>
      </dsp:txXfrm>
    </dsp:sp>
    <dsp:sp modelId="{50B942A8-2635-496E-9B53-66FEC4E1BF8D}">
      <dsp:nvSpPr>
        <dsp:cNvPr id="0" name=""/>
        <dsp:cNvSpPr/>
      </dsp:nvSpPr>
      <dsp:spPr>
        <a:xfrm>
          <a:off x="6499519" y="0"/>
          <a:ext cx="1203475" cy="454848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499519" y="0"/>
        <a:ext cx="1203475" cy="454848"/>
      </dsp:txXfrm>
    </dsp:sp>
    <dsp:sp modelId="{C0DB5679-3723-4D0A-943A-C159495F7D3C}">
      <dsp:nvSpPr>
        <dsp:cNvPr id="0" name=""/>
        <dsp:cNvSpPr/>
      </dsp:nvSpPr>
      <dsp:spPr>
        <a:xfrm>
          <a:off x="7582647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582647" y="0"/>
        <a:ext cx="1203475" cy="454848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750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750" y="0"/>
        <a:ext cx="1203475" cy="454848"/>
      </dsp:txXfrm>
    </dsp:sp>
    <dsp:sp modelId="{C0EF204C-47E7-4D60-8A74-C3F91D43F84F}">
      <dsp:nvSpPr>
        <dsp:cNvPr id="0" name=""/>
        <dsp:cNvSpPr/>
      </dsp:nvSpPr>
      <dsp:spPr>
        <a:xfrm>
          <a:off x="1083878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1083878" y="0"/>
        <a:ext cx="1203475" cy="454848"/>
      </dsp:txXfrm>
    </dsp:sp>
    <dsp:sp modelId="{0A2E70FD-7832-4C83-9F49-710889BED68A}">
      <dsp:nvSpPr>
        <dsp:cNvPr id="0" name=""/>
        <dsp:cNvSpPr/>
      </dsp:nvSpPr>
      <dsp:spPr>
        <a:xfrm>
          <a:off x="2167007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2167007" y="0"/>
        <a:ext cx="1203475" cy="454848"/>
      </dsp:txXfrm>
    </dsp:sp>
    <dsp:sp modelId="{3D4C531D-5E05-42E7-9E8A-FFAF4E9FE23F}">
      <dsp:nvSpPr>
        <dsp:cNvPr id="0" name=""/>
        <dsp:cNvSpPr/>
      </dsp:nvSpPr>
      <dsp:spPr>
        <a:xfrm>
          <a:off x="3250135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3250135" y="0"/>
        <a:ext cx="1203475" cy="454848"/>
      </dsp:txXfrm>
    </dsp:sp>
    <dsp:sp modelId="{0D749ED6-4D2E-4837-81E5-75DEFA6553D5}">
      <dsp:nvSpPr>
        <dsp:cNvPr id="0" name=""/>
        <dsp:cNvSpPr/>
      </dsp:nvSpPr>
      <dsp:spPr>
        <a:xfrm>
          <a:off x="4333263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4333263" y="0"/>
        <a:ext cx="1203475" cy="454848"/>
      </dsp:txXfrm>
    </dsp:sp>
    <dsp:sp modelId="{2DCCB369-6422-4B00-A934-ABD3F7152F42}">
      <dsp:nvSpPr>
        <dsp:cNvPr id="0" name=""/>
        <dsp:cNvSpPr/>
      </dsp:nvSpPr>
      <dsp:spPr>
        <a:xfrm>
          <a:off x="5416391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416391" y="0"/>
        <a:ext cx="1203475" cy="454848"/>
      </dsp:txXfrm>
    </dsp:sp>
    <dsp:sp modelId="{50B942A8-2635-496E-9B53-66FEC4E1BF8D}">
      <dsp:nvSpPr>
        <dsp:cNvPr id="0" name=""/>
        <dsp:cNvSpPr/>
      </dsp:nvSpPr>
      <dsp:spPr>
        <a:xfrm>
          <a:off x="6499519" y="0"/>
          <a:ext cx="1203475" cy="454848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499519" y="0"/>
        <a:ext cx="1203475" cy="454848"/>
      </dsp:txXfrm>
    </dsp:sp>
    <dsp:sp modelId="{C0DB5679-3723-4D0A-943A-C159495F7D3C}">
      <dsp:nvSpPr>
        <dsp:cNvPr id="0" name=""/>
        <dsp:cNvSpPr/>
      </dsp:nvSpPr>
      <dsp:spPr>
        <a:xfrm>
          <a:off x="7582647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582647" y="0"/>
        <a:ext cx="1203475" cy="454848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750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750" y="0"/>
        <a:ext cx="1203475" cy="454848"/>
      </dsp:txXfrm>
    </dsp:sp>
    <dsp:sp modelId="{C0EF204C-47E7-4D60-8A74-C3F91D43F84F}">
      <dsp:nvSpPr>
        <dsp:cNvPr id="0" name=""/>
        <dsp:cNvSpPr/>
      </dsp:nvSpPr>
      <dsp:spPr>
        <a:xfrm>
          <a:off x="1083878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1083878" y="0"/>
        <a:ext cx="1203475" cy="454848"/>
      </dsp:txXfrm>
    </dsp:sp>
    <dsp:sp modelId="{0A2E70FD-7832-4C83-9F49-710889BED68A}">
      <dsp:nvSpPr>
        <dsp:cNvPr id="0" name=""/>
        <dsp:cNvSpPr/>
      </dsp:nvSpPr>
      <dsp:spPr>
        <a:xfrm>
          <a:off x="2167007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2167007" y="0"/>
        <a:ext cx="1203475" cy="454848"/>
      </dsp:txXfrm>
    </dsp:sp>
    <dsp:sp modelId="{3D4C531D-5E05-42E7-9E8A-FFAF4E9FE23F}">
      <dsp:nvSpPr>
        <dsp:cNvPr id="0" name=""/>
        <dsp:cNvSpPr/>
      </dsp:nvSpPr>
      <dsp:spPr>
        <a:xfrm>
          <a:off x="3250135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3250135" y="0"/>
        <a:ext cx="1203475" cy="454848"/>
      </dsp:txXfrm>
    </dsp:sp>
    <dsp:sp modelId="{0D749ED6-4D2E-4837-81E5-75DEFA6553D5}">
      <dsp:nvSpPr>
        <dsp:cNvPr id="0" name=""/>
        <dsp:cNvSpPr/>
      </dsp:nvSpPr>
      <dsp:spPr>
        <a:xfrm>
          <a:off x="4333263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4333263" y="0"/>
        <a:ext cx="1203475" cy="454848"/>
      </dsp:txXfrm>
    </dsp:sp>
    <dsp:sp modelId="{2DCCB369-6422-4B00-A934-ABD3F7152F42}">
      <dsp:nvSpPr>
        <dsp:cNvPr id="0" name=""/>
        <dsp:cNvSpPr/>
      </dsp:nvSpPr>
      <dsp:spPr>
        <a:xfrm>
          <a:off x="5416391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416391" y="0"/>
        <a:ext cx="1203475" cy="454848"/>
      </dsp:txXfrm>
    </dsp:sp>
    <dsp:sp modelId="{50B942A8-2635-496E-9B53-66FEC4E1BF8D}">
      <dsp:nvSpPr>
        <dsp:cNvPr id="0" name=""/>
        <dsp:cNvSpPr/>
      </dsp:nvSpPr>
      <dsp:spPr>
        <a:xfrm>
          <a:off x="6499519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499519" y="0"/>
        <a:ext cx="1203475" cy="454848"/>
      </dsp:txXfrm>
    </dsp:sp>
    <dsp:sp modelId="{C0DB5679-3723-4D0A-943A-C159495F7D3C}">
      <dsp:nvSpPr>
        <dsp:cNvPr id="0" name=""/>
        <dsp:cNvSpPr/>
      </dsp:nvSpPr>
      <dsp:spPr>
        <a:xfrm>
          <a:off x="7582647" y="0"/>
          <a:ext cx="1203475" cy="454848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582647" y="0"/>
        <a:ext cx="1203475" cy="45484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750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תוכן עניינים</a:t>
          </a:r>
          <a:endParaRPr lang="he-IL" sz="800" kern="1200" dirty="0"/>
        </a:p>
      </dsp:txBody>
      <dsp:txXfrm>
        <a:off x="750" y="0"/>
        <a:ext cx="1203475" cy="454848"/>
      </dsp:txXfrm>
    </dsp:sp>
    <dsp:sp modelId="{C0EF204C-47E7-4D60-8A74-C3F91D43F84F}">
      <dsp:nvSpPr>
        <dsp:cNvPr id="0" name=""/>
        <dsp:cNvSpPr/>
      </dsp:nvSpPr>
      <dsp:spPr>
        <a:xfrm>
          <a:off x="1083878" y="0"/>
          <a:ext cx="1203475" cy="454848"/>
        </a:xfrm>
        <a:prstGeom prst="chevron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רקע כללי</a:t>
          </a:r>
          <a:endParaRPr lang="he-IL" sz="800" kern="1200" dirty="0"/>
        </a:p>
      </dsp:txBody>
      <dsp:txXfrm>
        <a:off x="1083878" y="0"/>
        <a:ext cx="1203475" cy="454848"/>
      </dsp:txXfrm>
    </dsp:sp>
    <dsp:sp modelId="{0A2E70FD-7832-4C83-9F49-710889BED68A}">
      <dsp:nvSpPr>
        <dsp:cNvPr id="0" name=""/>
        <dsp:cNvSpPr/>
      </dsp:nvSpPr>
      <dsp:spPr>
        <a:xfrm>
          <a:off x="2167007" y="0"/>
          <a:ext cx="1203475" cy="454848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שיטות לאיסוף נתונים</a:t>
          </a:r>
          <a:endParaRPr lang="he-IL" sz="800" kern="1200" dirty="0"/>
        </a:p>
      </dsp:txBody>
      <dsp:txXfrm>
        <a:off x="2167007" y="0"/>
        <a:ext cx="1203475" cy="454848"/>
      </dsp:txXfrm>
    </dsp:sp>
    <dsp:sp modelId="{3D4C531D-5E05-42E7-9E8A-FFAF4E9FE23F}">
      <dsp:nvSpPr>
        <dsp:cNvPr id="0" name=""/>
        <dsp:cNvSpPr/>
      </dsp:nvSpPr>
      <dsp:spPr>
        <a:xfrm>
          <a:off x="3250135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המצב הקיים</a:t>
          </a:r>
          <a:endParaRPr lang="he-IL" sz="800" kern="1200" dirty="0"/>
        </a:p>
      </dsp:txBody>
      <dsp:txXfrm>
        <a:off x="3250135" y="0"/>
        <a:ext cx="1203475" cy="454848"/>
      </dsp:txXfrm>
    </dsp:sp>
    <dsp:sp modelId="{0D749ED6-4D2E-4837-81E5-75DEFA6553D5}">
      <dsp:nvSpPr>
        <dsp:cNvPr id="0" name=""/>
        <dsp:cNvSpPr/>
      </dsp:nvSpPr>
      <dsp:spPr>
        <a:xfrm>
          <a:off x="4333263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תאור בעיות במצב הקיים</a:t>
          </a:r>
          <a:endParaRPr lang="he-IL" sz="800" kern="1200" dirty="0"/>
        </a:p>
      </dsp:txBody>
      <dsp:txXfrm>
        <a:off x="4333263" y="0"/>
        <a:ext cx="1203475" cy="454848"/>
      </dsp:txXfrm>
    </dsp:sp>
    <dsp:sp modelId="{2DCCB369-6422-4B00-A934-ABD3F7152F42}">
      <dsp:nvSpPr>
        <dsp:cNvPr id="0" name=""/>
        <dsp:cNvSpPr/>
      </dsp:nvSpPr>
      <dsp:spPr>
        <a:xfrm>
          <a:off x="5416391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הצעת חלופות</a:t>
          </a:r>
          <a:endParaRPr lang="he-IL" sz="800" kern="1200" dirty="0"/>
        </a:p>
      </dsp:txBody>
      <dsp:txXfrm>
        <a:off x="5416391" y="0"/>
        <a:ext cx="1203475" cy="454848"/>
      </dsp:txXfrm>
    </dsp:sp>
    <dsp:sp modelId="{50B942A8-2635-496E-9B53-66FEC4E1BF8D}">
      <dsp:nvSpPr>
        <dsp:cNvPr id="0" name=""/>
        <dsp:cNvSpPr/>
      </dsp:nvSpPr>
      <dsp:spPr>
        <a:xfrm>
          <a:off x="6499519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ניתוח חלופות </a:t>
          </a:r>
          <a:endParaRPr lang="he-IL" sz="800" kern="1200" dirty="0"/>
        </a:p>
      </dsp:txBody>
      <dsp:txXfrm>
        <a:off x="6499519" y="0"/>
        <a:ext cx="1203475" cy="454848"/>
      </dsp:txXfrm>
    </dsp:sp>
    <dsp:sp modelId="{C0DB5679-3723-4D0A-943A-C159495F7D3C}">
      <dsp:nvSpPr>
        <dsp:cNvPr id="0" name=""/>
        <dsp:cNvSpPr/>
      </dsp:nvSpPr>
      <dsp:spPr>
        <a:xfrm>
          <a:off x="7582647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בחירת חלופות</a:t>
          </a:r>
          <a:endParaRPr lang="he-IL" sz="800" kern="1200" dirty="0"/>
        </a:p>
      </dsp:txBody>
      <dsp:txXfrm>
        <a:off x="7582647" y="0"/>
        <a:ext cx="1203475" cy="45484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750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750" y="0"/>
        <a:ext cx="1203475" cy="454848"/>
      </dsp:txXfrm>
    </dsp:sp>
    <dsp:sp modelId="{C0EF204C-47E7-4D60-8A74-C3F91D43F84F}">
      <dsp:nvSpPr>
        <dsp:cNvPr id="0" name=""/>
        <dsp:cNvSpPr/>
      </dsp:nvSpPr>
      <dsp:spPr>
        <a:xfrm>
          <a:off x="1083878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1083878" y="0"/>
        <a:ext cx="1203475" cy="454848"/>
      </dsp:txXfrm>
    </dsp:sp>
    <dsp:sp modelId="{0A2E70FD-7832-4C83-9F49-710889BED68A}">
      <dsp:nvSpPr>
        <dsp:cNvPr id="0" name=""/>
        <dsp:cNvSpPr/>
      </dsp:nvSpPr>
      <dsp:spPr>
        <a:xfrm>
          <a:off x="2167007" y="0"/>
          <a:ext cx="1203475" cy="454848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2167007" y="0"/>
        <a:ext cx="1203475" cy="454848"/>
      </dsp:txXfrm>
    </dsp:sp>
    <dsp:sp modelId="{3D4C531D-5E05-42E7-9E8A-FFAF4E9FE23F}">
      <dsp:nvSpPr>
        <dsp:cNvPr id="0" name=""/>
        <dsp:cNvSpPr/>
      </dsp:nvSpPr>
      <dsp:spPr>
        <a:xfrm>
          <a:off x="3250135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3250135" y="0"/>
        <a:ext cx="1203475" cy="454848"/>
      </dsp:txXfrm>
    </dsp:sp>
    <dsp:sp modelId="{0D749ED6-4D2E-4837-81E5-75DEFA6553D5}">
      <dsp:nvSpPr>
        <dsp:cNvPr id="0" name=""/>
        <dsp:cNvSpPr/>
      </dsp:nvSpPr>
      <dsp:spPr>
        <a:xfrm>
          <a:off x="4333263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4333263" y="0"/>
        <a:ext cx="1203475" cy="454848"/>
      </dsp:txXfrm>
    </dsp:sp>
    <dsp:sp modelId="{2DCCB369-6422-4B00-A934-ABD3F7152F42}">
      <dsp:nvSpPr>
        <dsp:cNvPr id="0" name=""/>
        <dsp:cNvSpPr/>
      </dsp:nvSpPr>
      <dsp:spPr>
        <a:xfrm>
          <a:off x="5416391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416391" y="0"/>
        <a:ext cx="1203475" cy="454848"/>
      </dsp:txXfrm>
    </dsp:sp>
    <dsp:sp modelId="{50B942A8-2635-496E-9B53-66FEC4E1BF8D}">
      <dsp:nvSpPr>
        <dsp:cNvPr id="0" name=""/>
        <dsp:cNvSpPr/>
      </dsp:nvSpPr>
      <dsp:spPr>
        <a:xfrm>
          <a:off x="6499519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499519" y="0"/>
        <a:ext cx="1203475" cy="454848"/>
      </dsp:txXfrm>
    </dsp:sp>
    <dsp:sp modelId="{C0DB5679-3723-4D0A-943A-C159495F7D3C}">
      <dsp:nvSpPr>
        <dsp:cNvPr id="0" name=""/>
        <dsp:cNvSpPr/>
      </dsp:nvSpPr>
      <dsp:spPr>
        <a:xfrm>
          <a:off x="7582647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582647" y="0"/>
        <a:ext cx="1203475" cy="45484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750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750" y="0"/>
        <a:ext cx="1203475" cy="454848"/>
      </dsp:txXfrm>
    </dsp:sp>
    <dsp:sp modelId="{C0EF204C-47E7-4D60-8A74-C3F91D43F84F}">
      <dsp:nvSpPr>
        <dsp:cNvPr id="0" name=""/>
        <dsp:cNvSpPr/>
      </dsp:nvSpPr>
      <dsp:spPr>
        <a:xfrm>
          <a:off x="1083878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1083878" y="0"/>
        <a:ext cx="1203475" cy="454848"/>
      </dsp:txXfrm>
    </dsp:sp>
    <dsp:sp modelId="{0A2E70FD-7832-4C83-9F49-710889BED68A}">
      <dsp:nvSpPr>
        <dsp:cNvPr id="0" name=""/>
        <dsp:cNvSpPr/>
      </dsp:nvSpPr>
      <dsp:spPr>
        <a:xfrm>
          <a:off x="2167007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2167007" y="0"/>
        <a:ext cx="1203475" cy="454848"/>
      </dsp:txXfrm>
    </dsp:sp>
    <dsp:sp modelId="{3D4C531D-5E05-42E7-9E8A-FFAF4E9FE23F}">
      <dsp:nvSpPr>
        <dsp:cNvPr id="0" name=""/>
        <dsp:cNvSpPr/>
      </dsp:nvSpPr>
      <dsp:spPr>
        <a:xfrm>
          <a:off x="3250135" y="0"/>
          <a:ext cx="1203475" cy="454848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3250135" y="0"/>
        <a:ext cx="1203475" cy="454848"/>
      </dsp:txXfrm>
    </dsp:sp>
    <dsp:sp modelId="{0D749ED6-4D2E-4837-81E5-75DEFA6553D5}">
      <dsp:nvSpPr>
        <dsp:cNvPr id="0" name=""/>
        <dsp:cNvSpPr/>
      </dsp:nvSpPr>
      <dsp:spPr>
        <a:xfrm>
          <a:off x="4333263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4333263" y="0"/>
        <a:ext cx="1203475" cy="454848"/>
      </dsp:txXfrm>
    </dsp:sp>
    <dsp:sp modelId="{2DCCB369-6422-4B00-A934-ABD3F7152F42}">
      <dsp:nvSpPr>
        <dsp:cNvPr id="0" name=""/>
        <dsp:cNvSpPr/>
      </dsp:nvSpPr>
      <dsp:spPr>
        <a:xfrm>
          <a:off x="5416391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416391" y="0"/>
        <a:ext cx="1203475" cy="454848"/>
      </dsp:txXfrm>
    </dsp:sp>
    <dsp:sp modelId="{50B942A8-2635-496E-9B53-66FEC4E1BF8D}">
      <dsp:nvSpPr>
        <dsp:cNvPr id="0" name=""/>
        <dsp:cNvSpPr/>
      </dsp:nvSpPr>
      <dsp:spPr>
        <a:xfrm>
          <a:off x="6499519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499519" y="0"/>
        <a:ext cx="1203475" cy="454848"/>
      </dsp:txXfrm>
    </dsp:sp>
    <dsp:sp modelId="{C0DB5679-3723-4D0A-943A-C159495F7D3C}">
      <dsp:nvSpPr>
        <dsp:cNvPr id="0" name=""/>
        <dsp:cNvSpPr/>
      </dsp:nvSpPr>
      <dsp:spPr>
        <a:xfrm>
          <a:off x="7582647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582647" y="0"/>
        <a:ext cx="1203475" cy="45484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750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750" y="0"/>
        <a:ext cx="1203475" cy="454848"/>
      </dsp:txXfrm>
    </dsp:sp>
    <dsp:sp modelId="{C0EF204C-47E7-4D60-8A74-C3F91D43F84F}">
      <dsp:nvSpPr>
        <dsp:cNvPr id="0" name=""/>
        <dsp:cNvSpPr/>
      </dsp:nvSpPr>
      <dsp:spPr>
        <a:xfrm>
          <a:off x="1083878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1083878" y="0"/>
        <a:ext cx="1203475" cy="454848"/>
      </dsp:txXfrm>
    </dsp:sp>
    <dsp:sp modelId="{0A2E70FD-7832-4C83-9F49-710889BED68A}">
      <dsp:nvSpPr>
        <dsp:cNvPr id="0" name=""/>
        <dsp:cNvSpPr/>
      </dsp:nvSpPr>
      <dsp:spPr>
        <a:xfrm>
          <a:off x="2167007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2167007" y="0"/>
        <a:ext cx="1203475" cy="454848"/>
      </dsp:txXfrm>
    </dsp:sp>
    <dsp:sp modelId="{3D4C531D-5E05-42E7-9E8A-FFAF4E9FE23F}">
      <dsp:nvSpPr>
        <dsp:cNvPr id="0" name=""/>
        <dsp:cNvSpPr/>
      </dsp:nvSpPr>
      <dsp:spPr>
        <a:xfrm>
          <a:off x="3250135" y="0"/>
          <a:ext cx="1203475" cy="454848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3250135" y="0"/>
        <a:ext cx="1203475" cy="454848"/>
      </dsp:txXfrm>
    </dsp:sp>
    <dsp:sp modelId="{0D749ED6-4D2E-4837-81E5-75DEFA6553D5}">
      <dsp:nvSpPr>
        <dsp:cNvPr id="0" name=""/>
        <dsp:cNvSpPr/>
      </dsp:nvSpPr>
      <dsp:spPr>
        <a:xfrm>
          <a:off x="4333263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4333263" y="0"/>
        <a:ext cx="1203475" cy="454848"/>
      </dsp:txXfrm>
    </dsp:sp>
    <dsp:sp modelId="{2DCCB369-6422-4B00-A934-ABD3F7152F42}">
      <dsp:nvSpPr>
        <dsp:cNvPr id="0" name=""/>
        <dsp:cNvSpPr/>
      </dsp:nvSpPr>
      <dsp:spPr>
        <a:xfrm>
          <a:off x="5416391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416391" y="0"/>
        <a:ext cx="1203475" cy="454848"/>
      </dsp:txXfrm>
    </dsp:sp>
    <dsp:sp modelId="{50B942A8-2635-496E-9B53-66FEC4E1BF8D}">
      <dsp:nvSpPr>
        <dsp:cNvPr id="0" name=""/>
        <dsp:cNvSpPr/>
      </dsp:nvSpPr>
      <dsp:spPr>
        <a:xfrm>
          <a:off x="6499519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499519" y="0"/>
        <a:ext cx="1203475" cy="454848"/>
      </dsp:txXfrm>
    </dsp:sp>
    <dsp:sp modelId="{C0DB5679-3723-4D0A-943A-C159495F7D3C}">
      <dsp:nvSpPr>
        <dsp:cNvPr id="0" name=""/>
        <dsp:cNvSpPr/>
      </dsp:nvSpPr>
      <dsp:spPr>
        <a:xfrm>
          <a:off x="7582647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582647" y="0"/>
        <a:ext cx="1203475" cy="454848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750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750" y="0"/>
        <a:ext cx="1203475" cy="454848"/>
      </dsp:txXfrm>
    </dsp:sp>
    <dsp:sp modelId="{C0EF204C-47E7-4D60-8A74-C3F91D43F84F}">
      <dsp:nvSpPr>
        <dsp:cNvPr id="0" name=""/>
        <dsp:cNvSpPr/>
      </dsp:nvSpPr>
      <dsp:spPr>
        <a:xfrm>
          <a:off x="1083878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1083878" y="0"/>
        <a:ext cx="1203475" cy="454848"/>
      </dsp:txXfrm>
    </dsp:sp>
    <dsp:sp modelId="{0A2E70FD-7832-4C83-9F49-710889BED68A}">
      <dsp:nvSpPr>
        <dsp:cNvPr id="0" name=""/>
        <dsp:cNvSpPr/>
      </dsp:nvSpPr>
      <dsp:spPr>
        <a:xfrm>
          <a:off x="2167007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2167007" y="0"/>
        <a:ext cx="1203475" cy="454848"/>
      </dsp:txXfrm>
    </dsp:sp>
    <dsp:sp modelId="{3D4C531D-5E05-42E7-9E8A-FFAF4E9FE23F}">
      <dsp:nvSpPr>
        <dsp:cNvPr id="0" name=""/>
        <dsp:cNvSpPr/>
      </dsp:nvSpPr>
      <dsp:spPr>
        <a:xfrm>
          <a:off x="3250135" y="0"/>
          <a:ext cx="1203475" cy="454848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3250135" y="0"/>
        <a:ext cx="1203475" cy="454848"/>
      </dsp:txXfrm>
    </dsp:sp>
    <dsp:sp modelId="{0D749ED6-4D2E-4837-81E5-75DEFA6553D5}">
      <dsp:nvSpPr>
        <dsp:cNvPr id="0" name=""/>
        <dsp:cNvSpPr/>
      </dsp:nvSpPr>
      <dsp:spPr>
        <a:xfrm>
          <a:off x="4333263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4333263" y="0"/>
        <a:ext cx="1203475" cy="454848"/>
      </dsp:txXfrm>
    </dsp:sp>
    <dsp:sp modelId="{2DCCB369-6422-4B00-A934-ABD3F7152F42}">
      <dsp:nvSpPr>
        <dsp:cNvPr id="0" name=""/>
        <dsp:cNvSpPr/>
      </dsp:nvSpPr>
      <dsp:spPr>
        <a:xfrm>
          <a:off x="5416391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416391" y="0"/>
        <a:ext cx="1203475" cy="454848"/>
      </dsp:txXfrm>
    </dsp:sp>
    <dsp:sp modelId="{50B942A8-2635-496E-9B53-66FEC4E1BF8D}">
      <dsp:nvSpPr>
        <dsp:cNvPr id="0" name=""/>
        <dsp:cNvSpPr/>
      </dsp:nvSpPr>
      <dsp:spPr>
        <a:xfrm>
          <a:off x="6499519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499519" y="0"/>
        <a:ext cx="1203475" cy="454848"/>
      </dsp:txXfrm>
    </dsp:sp>
    <dsp:sp modelId="{C0DB5679-3723-4D0A-943A-C159495F7D3C}">
      <dsp:nvSpPr>
        <dsp:cNvPr id="0" name=""/>
        <dsp:cNvSpPr/>
      </dsp:nvSpPr>
      <dsp:spPr>
        <a:xfrm>
          <a:off x="7582647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582647" y="0"/>
        <a:ext cx="1203475" cy="454848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5" y="85170"/>
          <a:ext cx="1053749" cy="421499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תוכן עניינים</a:t>
          </a:r>
          <a:endParaRPr lang="he-IL" sz="1100" kern="1200" dirty="0"/>
        </a:p>
      </dsp:txBody>
      <dsp:txXfrm>
        <a:off x="105" y="85170"/>
        <a:ext cx="1053749" cy="421499"/>
      </dsp:txXfrm>
    </dsp:sp>
    <dsp:sp modelId="{B43E6527-5D9F-46F9-9BB1-E2E0CAEE9613}">
      <dsp:nvSpPr>
        <dsp:cNvPr id="0" name=""/>
        <dsp:cNvSpPr/>
      </dsp:nvSpPr>
      <dsp:spPr>
        <a:xfrm>
          <a:off x="948480" y="85170"/>
          <a:ext cx="1053749" cy="421499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רקע כללי</a:t>
          </a:r>
          <a:endParaRPr lang="he-IL" sz="1100" kern="1200" dirty="0"/>
        </a:p>
      </dsp:txBody>
      <dsp:txXfrm>
        <a:off x="948480" y="85170"/>
        <a:ext cx="1053749" cy="421499"/>
      </dsp:txXfrm>
    </dsp:sp>
    <dsp:sp modelId="{429A8B57-4860-479A-B3B9-4B1984D4B68B}">
      <dsp:nvSpPr>
        <dsp:cNvPr id="0" name=""/>
        <dsp:cNvSpPr/>
      </dsp:nvSpPr>
      <dsp:spPr>
        <a:xfrm>
          <a:off x="1896855" y="85170"/>
          <a:ext cx="1053749" cy="421499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שיטות לאיסוף נתונים</a:t>
          </a:r>
          <a:endParaRPr lang="he-IL" sz="1100" kern="1200" dirty="0"/>
        </a:p>
      </dsp:txBody>
      <dsp:txXfrm>
        <a:off x="1896855" y="85170"/>
        <a:ext cx="1053749" cy="421499"/>
      </dsp:txXfrm>
    </dsp:sp>
    <dsp:sp modelId="{7B167FA2-FA21-4D17-AE28-8AF945F86DBC}">
      <dsp:nvSpPr>
        <dsp:cNvPr id="0" name=""/>
        <dsp:cNvSpPr/>
      </dsp:nvSpPr>
      <dsp:spPr>
        <a:xfrm>
          <a:off x="2845230" y="85170"/>
          <a:ext cx="1053749" cy="421499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המצב הקיים</a:t>
          </a:r>
          <a:endParaRPr lang="he-IL" sz="1100" kern="1200" dirty="0"/>
        </a:p>
      </dsp:txBody>
      <dsp:txXfrm>
        <a:off x="2845230" y="85170"/>
        <a:ext cx="1053749" cy="421499"/>
      </dsp:txXfrm>
    </dsp:sp>
    <dsp:sp modelId="{6663EEA1-CBB7-47F5-A5C6-FA3546A22FA1}">
      <dsp:nvSpPr>
        <dsp:cNvPr id="0" name=""/>
        <dsp:cNvSpPr/>
      </dsp:nvSpPr>
      <dsp:spPr>
        <a:xfrm>
          <a:off x="3793605" y="85170"/>
          <a:ext cx="1053749" cy="421499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תאור בעיות במצב הקיים</a:t>
          </a:r>
          <a:endParaRPr lang="he-IL" sz="1100" kern="1200" dirty="0"/>
        </a:p>
      </dsp:txBody>
      <dsp:txXfrm>
        <a:off x="3793605" y="85170"/>
        <a:ext cx="1053749" cy="421499"/>
      </dsp:txXfrm>
    </dsp:sp>
    <dsp:sp modelId="{FEDE44A8-596C-47E9-B07C-06460A218DB2}">
      <dsp:nvSpPr>
        <dsp:cNvPr id="0" name=""/>
        <dsp:cNvSpPr/>
      </dsp:nvSpPr>
      <dsp:spPr>
        <a:xfrm>
          <a:off x="4741979" y="85170"/>
          <a:ext cx="1053749" cy="421499"/>
        </a:xfrm>
        <a:prstGeom prst="chevron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l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תיאור התהליך </a:t>
          </a:r>
          <a:endParaRPr lang="he-IL" sz="1100" kern="1200" dirty="0"/>
        </a:p>
      </dsp:txBody>
      <dsp:txXfrm>
        <a:off x="4741979" y="85170"/>
        <a:ext cx="1053749" cy="421499"/>
      </dsp:txXfrm>
    </dsp:sp>
    <dsp:sp modelId="{36031AA4-6A22-41A6-960B-AAEFAA333057}">
      <dsp:nvSpPr>
        <dsp:cNvPr id="0" name=""/>
        <dsp:cNvSpPr/>
      </dsp:nvSpPr>
      <dsp:spPr>
        <a:xfrm>
          <a:off x="5690354" y="85170"/>
          <a:ext cx="1053749" cy="42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l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הצעת חלופות</a:t>
          </a:r>
          <a:endParaRPr lang="he-IL" sz="1100" kern="1200" dirty="0"/>
        </a:p>
      </dsp:txBody>
      <dsp:txXfrm>
        <a:off x="5690354" y="85170"/>
        <a:ext cx="1053749" cy="421499"/>
      </dsp:txXfrm>
    </dsp:sp>
    <dsp:sp modelId="{1FCF8003-DCD3-42DB-935A-119E27623769}">
      <dsp:nvSpPr>
        <dsp:cNvPr id="0" name=""/>
        <dsp:cNvSpPr/>
      </dsp:nvSpPr>
      <dsp:spPr>
        <a:xfrm>
          <a:off x="6638729" y="85170"/>
          <a:ext cx="1053749" cy="42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l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ניתוח חלופות </a:t>
          </a:r>
          <a:endParaRPr lang="he-IL" sz="1100" kern="1200" dirty="0"/>
        </a:p>
      </dsp:txBody>
      <dsp:txXfrm>
        <a:off x="6638729" y="85170"/>
        <a:ext cx="1053749" cy="421499"/>
      </dsp:txXfrm>
    </dsp:sp>
    <dsp:sp modelId="{C68FDA6D-46EF-40E6-ACF3-7589E599E632}">
      <dsp:nvSpPr>
        <dsp:cNvPr id="0" name=""/>
        <dsp:cNvSpPr/>
      </dsp:nvSpPr>
      <dsp:spPr>
        <a:xfrm>
          <a:off x="7587104" y="85170"/>
          <a:ext cx="1053749" cy="42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l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בחירת חלופות</a:t>
          </a:r>
          <a:endParaRPr lang="he-IL" sz="1100" kern="1200" dirty="0"/>
        </a:p>
      </dsp:txBody>
      <dsp:txXfrm>
        <a:off x="7587104" y="85170"/>
        <a:ext cx="1053749" cy="421499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750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750" y="0"/>
        <a:ext cx="1203475" cy="454848"/>
      </dsp:txXfrm>
    </dsp:sp>
    <dsp:sp modelId="{C0EF204C-47E7-4D60-8A74-C3F91D43F84F}">
      <dsp:nvSpPr>
        <dsp:cNvPr id="0" name=""/>
        <dsp:cNvSpPr/>
      </dsp:nvSpPr>
      <dsp:spPr>
        <a:xfrm>
          <a:off x="1083878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1083878" y="0"/>
        <a:ext cx="1203475" cy="454848"/>
      </dsp:txXfrm>
    </dsp:sp>
    <dsp:sp modelId="{0A2E70FD-7832-4C83-9F49-710889BED68A}">
      <dsp:nvSpPr>
        <dsp:cNvPr id="0" name=""/>
        <dsp:cNvSpPr/>
      </dsp:nvSpPr>
      <dsp:spPr>
        <a:xfrm>
          <a:off x="2167007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2167007" y="0"/>
        <a:ext cx="1203475" cy="454848"/>
      </dsp:txXfrm>
    </dsp:sp>
    <dsp:sp modelId="{3D4C531D-5E05-42E7-9E8A-FFAF4E9FE23F}">
      <dsp:nvSpPr>
        <dsp:cNvPr id="0" name=""/>
        <dsp:cNvSpPr/>
      </dsp:nvSpPr>
      <dsp:spPr>
        <a:xfrm>
          <a:off x="3250135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3250135" y="0"/>
        <a:ext cx="1203475" cy="454848"/>
      </dsp:txXfrm>
    </dsp:sp>
    <dsp:sp modelId="{0D749ED6-4D2E-4837-81E5-75DEFA6553D5}">
      <dsp:nvSpPr>
        <dsp:cNvPr id="0" name=""/>
        <dsp:cNvSpPr/>
      </dsp:nvSpPr>
      <dsp:spPr>
        <a:xfrm>
          <a:off x="4333263" y="0"/>
          <a:ext cx="1203475" cy="454848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4333263" y="0"/>
        <a:ext cx="1203475" cy="454848"/>
      </dsp:txXfrm>
    </dsp:sp>
    <dsp:sp modelId="{2DCCB369-6422-4B00-A934-ABD3F7152F42}">
      <dsp:nvSpPr>
        <dsp:cNvPr id="0" name=""/>
        <dsp:cNvSpPr/>
      </dsp:nvSpPr>
      <dsp:spPr>
        <a:xfrm>
          <a:off x="5416391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416391" y="0"/>
        <a:ext cx="1203475" cy="454848"/>
      </dsp:txXfrm>
    </dsp:sp>
    <dsp:sp modelId="{50B942A8-2635-496E-9B53-66FEC4E1BF8D}">
      <dsp:nvSpPr>
        <dsp:cNvPr id="0" name=""/>
        <dsp:cNvSpPr/>
      </dsp:nvSpPr>
      <dsp:spPr>
        <a:xfrm>
          <a:off x="6499519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499519" y="0"/>
        <a:ext cx="1203475" cy="454848"/>
      </dsp:txXfrm>
    </dsp:sp>
    <dsp:sp modelId="{C0DB5679-3723-4D0A-943A-C159495F7D3C}">
      <dsp:nvSpPr>
        <dsp:cNvPr id="0" name=""/>
        <dsp:cNvSpPr/>
      </dsp:nvSpPr>
      <dsp:spPr>
        <a:xfrm>
          <a:off x="7582647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582647" y="0"/>
        <a:ext cx="1203475" cy="454848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750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750" y="0"/>
        <a:ext cx="1203475" cy="454848"/>
      </dsp:txXfrm>
    </dsp:sp>
    <dsp:sp modelId="{C0EF204C-47E7-4D60-8A74-C3F91D43F84F}">
      <dsp:nvSpPr>
        <dsp:cNvPr id="0" name=""/>
        <dsp:cNvSpPr/>
      </dsp:nvSpPr>
      <dsp:spPr>
        <a:xfrm>
          <a:off x="1083878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1083878" y="0"/>
        <a:ext cx="1203475" cy="454848"/>
      </dsp:txXfrm>
    </dsp:sp>
    <dsp:sp modelId="{0A2E70FD-7832-4C83-9F49-710889BED68A}">
      <dsp:nvSpPr>
        <dsp:cNvPr id="0" name=""/>
        <dsp:cNvSpPr/>
      </dsp:nvSpPr>
      <dsp:spPr>
        <a:xfrm>
          <a:off x="2167007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2167007" y="0"/>
        <a:ext cx="1203475" cy="454848"/>
      </dsp:txXfrm>
    </dsp:sp>
    <dsp:sp modelId="{3D4C531D-5E05-42E7-9E8A-FFAF4E9FE23F}">
      <dsp:nvSpPr>
        <dsp:cNvPr id="0" name=""/>
        <dsp:cNvSpPr/>
      </dsp:nvSpPr>
      <dsp:spPr>
        <a:xfrm>
          <a:off x="3250135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3250135" y="0"/>
        <a:ext cx="1203475" cy="454848"/>
      </dsp:txXfrm>
    </dsp:sp>
    <dsp:sp modelId="{0D749ED6-4D2E-4837-81E5-75DEFA6553D5}">
      <dsp:nvSpPr>
        <dsp:cNvPr id="0" name=""/>
        <dsp:cNvSpPr/>
      </dsp:nvSpPr>
      <dsp:spPr>
        <a:xfrm>
          <a:off x="4333263" y="0"/>
          <a:ext cx="1203475" cy="4548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4333263" y="0"/>
        <a:ext cx="1203475" cy="454848"/>
      </dsp:txXfrm>
    </dsp:sp>
    <dsp:sp modelId="{2DCCB369-6422-4B00-A934-ABD3F7152F42}">
      <dsp:nvSpPr>
        <dsp:cNvPr id="0" name=""/>
        <dsp:cNvSpPr/>
      </dsp:nvSpPr>
      <dsp:spPr>
        <a:xfrm>
          <a:off x="5416391" y="0"/>
          <a:ext cx="1203475" cy="454848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416391" y="0"/>
        <a:ext cx="1203475" cy="454848"/>
      </dsp:txXfrm>
    </dsp:sp>
    <dsp:sp modelId="{50B942A8-2635-496E-9B53-66FEC4E1BF8D}">
      <dsp:nvSpPr>
        <dsp:cNvPr id="0" name=""/>
        <dsp:cNvSpPr/>
      </dsp:nvSpPr>
      <dsp:spPr>
        <a:xfrm>
          <a:off x="6499519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499519" y="0"/>
        <a:ext cx="1203475" cy="454848"/>
      </dsp:txXfrm>
    </dsp:sp>
    <dsp:sp modelId="{C0DB5679-3723-4D0A-943A-C159495F7D3C}">
      <dsp:nvSpPr>
        <dsp:cNvPr id="0" name=""/>
        <dsp:cNvSpPr/>
      </dsp:nvSpPr>
      <dsp:spPr>
        <a:xfrm>
          <a:off x="7582647" y="0"/>
          <a:ext cx="1203475" cy="454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582647" y="0"/>
        <a:ext cx="1203475" cy="454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3773FCA-FBF3-4265-B64E-F316C1FABF21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6BF8CD-CC32-47B4-A474-6C65C7C8C16F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BF8CD-CC32-47B4-A474-6C65C7C8C16F}" type="slidenum">
              <a:rPr lang="he-IL" smtClean="0"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BF8CD-CC32-47B4-A474-6C65C7C8C16F}" type="slidenum">
              <a:rPr lang="he-IL" smtClean="0"/>
              <a:t>9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000108"/>
            <a:ext cx="8143932" cy="1470025"/>
          </a:xfr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lang="he-IL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9058" y="2928934"/>
            <a:ext cx="470059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>
            <a:lvl1pPr algn="r" rtl="1">
              <a:defRPr sz="5400" b="1">
                <a:solidFill>
                  <a:schemeClr val="bg1"/>
                </a:solidFill>
                <a:latin typeface="+mj-lt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143536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0034" y="6357958"/>
            <a:ext cx="2133600" cy="365125"/>
          </a:xfrm>
        </p:spPr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1214422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accent1">
                <a:lumMod val="75000"/>
              </a:schemeClr>
            </a:gs>
            <a:gs pos="11000">
              <a:schemeClr val="bg1"/>
            </a:gs>
            <a:gs pos="8000">
              <a:schemeClr val="accent1">
                <a:tint val="23500"/>
                <a:satMod val="160000"/>
                <a:alpha val="33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14422"/>
            <a:ext cx="9144000" cy="514353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214422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spcBef>
          <a:spcPct val="0"/>
        </a:spcBef>
        <a:buNone/>
        <a:defRPr lang="he-IL" sz="5400" b="1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786058"/>
          </a:xfrm>
        </p:spPr>
        <p:txBody>
          <a:bodyPr>
            <a:normAutofit/>
          </a:bodyPr>
          <a:lstStyle/>
          <a:p>
            <a:r>
              <a:rPr lang="he-IL" sz="6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  <a:t>ניתוח מערכות מידע</a:t>
            </a:r>
            <a:br>
              <a:rPr lang="he-IL" sz="6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</a:br>
            <a:r>
              <a:rPr lang="he-IL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  <a:t>החוג למערכות מידע ניהוליות</a:t>
            </a:r>
            <a:br>
              <a:rPr lang="he-IL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</a:br>
            <a:r>
              <a:rPr lang="he-IL" sz="6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  <a:t>אוניברסיטת </a:t>
            </a:r>
            <a:r>
              <a:rPr lang="he-IL" sz="6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  <a:t>חיפה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3372" y="4643446"/>
            <a:ext cx="4700598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he-IL" b="1" dirty="0" smtClean="0">
                <a:ln/>
                <a:solidFill>
                  <a:schemeClr val="tx1"/>
                </a:solidFill>
              </a:rPr>
              <a:t>אייל שריר</a:t>
            </a:r>
          </a:p>
          <a:p>
            <a:pPr algn="r"/>
            <a:r>
              <a:rPr lang="he-IL" b="1" cap="none" spc="0" dirty="0" smtClean="0">
                <a:ln/>
                <a:solidFill>
                  <a:schemeClr val="tx1"/>
                </a:solidFill>
                <a:effectLst/>
              </a:rPr>
              <a:t>עוז שפירא</a:t>
            </a:r>
          </a:p>
          <a:p>
            <a:pPr algn="r"/>
            <a:r>
              <a:rPr lang="he-IL" b="1" dirty="0" smtClean="0">
                <a:ln/>
                <a:solidFill>
                  <a:schemeClr val="tx1"/>
                </a:solidFill>
              </a:rPr>
              <a:t>רביד סיסמה</a:t>
            </a:r>
          </a:p>
          <a:p>
            <a:pPr algn="r"/>
            <a:r>
              <a:rPr lang="he-IL" b="1" cap="none" spc="0" dirty="0" smtClean="0">
                <a:ln/>
                <a:solidFill>
                  <a:schemeClr val="tx1"/>
                </a:solidFill>
                <a:effectLst/>
              </a:rPr>
              <a:t>מארק קמלמן</a:t>
            </a:r>
          </a:p>
          <a:p>
            <a:endParaRPr lang="he-IL" dirty="0"/>
          </a:p>
        </p:txBody>
      </p:sp>
      <p:sp>
        <p:nvSpPr>
          <p:cNvPr id="4" name="מלבן 11"/>
          <p:cNvSpPr/>
          <p:nvPr/>
        </p:nvSpPr>
        <p:spPr>
          <a:xfrm>
            <a:off x="714348" y="2857496"/>
            <a:ext cx="814658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r>
              <a:rPr lang="en-US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uild By Request</a:t>
            </a:r>
            <a:endParaRPr lang="he-IL" sz="8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143380"/>
            <a:ext cx="321471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תיאור הבעיות המצב הקיים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Font typeface="Wingdings"/>
              <a:buChar char=""/>
              <a:defRPr/>
            </a:pPr>
            <a:r>
              <a:rPr lang="he-IL" sz="2000" dirty="0"/>
              <a:t>אין תיעוד הולם לבקשות המגיעות לצוות </a:t>
            </a:r>
            <a:r>
              <a:rPr lang="en-US" sz="2000" dirty="0"/>
              <a:t>SCM</a:t>
            </a:r>
            <a:r>
              <a:rPr lang="he-IL" sz="2000" dirty="0"/>
              <a:t> - נשמר בתיקייה במייל.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000" dirty="0"/>
              <a:t>תהליך בנית ה-</a:t>
            </a:r>
            <a:r>
              <a:rPr lang="en-US" sz="2000" dirty="0"/>
              <a:t>Build</a:t>
            </a:r>
            <a:r>
              <a:rPr lang="he-IL" sz="2000" dirty="0"/>
              <a:t> לא מתבצע בצורה אוטומטית - איסוף החומר הרלוונטי מתבצע ע"י איש צוות </a:t>
            </a:r>
            <a:r>
              <a:rPr lang="en-US" sz="2000" dirty="0"/>
              <a:t>SCM</a:t>
            </a:r>
            <a:r>
              <a:rPr lang="he-IL" sz="2000" dirty="0"/>
              <a:t>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000" dirty="0"/>
              <a:t>יידוע הגורמים הרלוונטים לאחר יצירת ה-</a:t>
            </a:r>
            <a:r>
              <a:rPr lang="en-US" sz="2000" dirty="0"/>
              <a:t>Build</a:t>
            </a:r>
            <a:r>
              <a:rPr lang="he-IL" sz="2000" dirty="0"/>
              <a:t> - לא מתבצע באופן אוטומטי, אלא ע"י איש צוות </a:t>
            </a:r>
            <a:r>
              <a:rPr lang="en-US" sz="2000" dirty="0"/>
              <a:t>SCM</a:t>
            </a:r>
            <a:r>
              <a:rPr lang="he-IL" sz="2000" dirty="0"/>
              <a:t>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000" dirty="0"/>
              <a:t>ניהול מעקב אחר בקשות זהות - לא מתבצע במערכת ייעודית, אלא באקסל.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000" dirty="0"/>
              <a:t>אין מעקב אחר מס' הפעמים בהם התהליך לא עמד בסטנדרטים שנקבעו</a:t>
            </a:r>
            <a:r>
              <a:rPr lang="he-IL" dirty="0"/>
              <a:t>.</a:t>
            </a:r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הצגת חלופות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he-IL" b="1" u="sng" dirty="0"/>
              <a:t>דרכי פעולה אפשריות</a:t>
            </a:r>
            <a:r>
              <a:rPr lang="en-US" b="1" u="sng" dirty="0"/>
              <a:t> :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b="1" dirty="0"/>
              <a:t>השארת המצב הקיים</a:t>
            </a:r>
            <a:endParaRPr lang="en-US" b="1" dirty="0"/>
          </a:p>
          <a:p>
            <a:pPr marL="274320" indent="-274320">
              <a:buFont typeface="Wingdings"/>
              <a:buChar char=""/>
              <a:defRPr/>
            </a:pPr>
            <a:r>
              <a:rPr lang="he-IL" b="1" dirty="0"/>
              <a:t>פיתוח עצמי ע"י סטודנטים</a:t>
            </a:r>
            <a:endParaRPr lang="en-US" b="1" dirty="0"/>
          </a:p>
          <a:p>
            <a:pPr marL="274320" indent="-274320">
              <a:buFont typeface="Wingdings"/>
              <a:buChar char=""/>
              <a:defRPr/>
            </a:pPr>
            <a:r>
              <a:rPr lang="he-IL" b="1" dirty="0"/>
              <a:t>פיתוח עצמי של המערכת ע"י אנשי ארגון </a:t>
            </a:r>
            <a:r>
              <a:rPr lang="en-US" b="1" dirty="0"/>
              <a:t>MWG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b="1" dirty="0"/>
              <a:t>מיקור חוץ של הפרויקט לחברה חיצונית</a:t>
            </a:r>
            <a:endParaRPr lang="en-US" b="1" dirty="0"/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 חלופות – הערכת תועלת </a:t>
            </a:r>
            <a:endParaRPr lang="he-IL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285860"/>
            <a:ext cx="78486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 חלופות – מישור כלכלי</a:t>
            </a:r>
            <a:endParaRPr lang="he-IL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285860"/>
            <a:ext cx="5124450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הערכה משולבת 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357298"/>
            <a:ext cx="5349875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hart 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2857496"/>
            <a:ext cx="5889625" cy="3429024"/>
          </a:xfrm>
          <a:prstGeom prst="rect">
            <a:avLst/>
          </a:prstGeom>
          <a:noFill/>
        </p:spPr>
      </p:pic>
      <p:graphicFrame>
        <p:nvGraphicFramePr>
          <p:cNvPr id="6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בחירת חלופות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dirty="0" smtClean="0"/>
              <a:t>לאחר החישובים של הערכת חלופות  ההמלצה שלנו היא הצעה ג' פיתוח עצמי ע"י אחת מקבוצות התוכנה ב </a:t>
            </a:r>
            <a:r>
              <a:rPr lang="en-US" b="1" dirty="0" smtClean="0"/>
              <a:t>MWG </a:t>
            </a:r>
            <a:endParaRPr lang="he-IL" b="1" dirty="0" smtClean="0"/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סוף</a:t>
            </a:r>
            <a:endParaRPr lang="he-IL" dirty="0"/>
          </a:p>
        </p:txBody>
      </p:sp>
      <p:pic>
        <p:nvPicPr>
          <p:cNvPr id="4" name="תמונה 7" descr="legal-ques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1928802"/>
            <a:ext cx="5080000" cy="3810000"/>
          </a:xfrm>
          <a:prstGeom prst="rect">
            <a:avLst/>
          </a:prstGeom>
        </p:spPr>
      </p:pic>
      <p:sp>
        <p:nvSpPr>
          <p:cNvPr id="5" name="מלבן 5"/>
          <p:cNvSpPr/>
          <p:nvPr/>
        </p:nvSpPr>
        <p:spPr>
          <a:xfrm>
            <a:off x="4143372" y="2928934"/>
            <a:ext cx="4535217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96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שאלות</a:t>
            </a:r>
            <a:endParaRPr lang="he-IL" sz="96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מלבן 8"/>
          <p:cNvSpPr/>
          <p:nvPr/>
        </p:nvSpPr>
        <p:spPr>
          <a:xfrm>
            <a:off x="3500430" y="5214950"/>
            <a:ext cx="53287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! </a:t>
            </a:r>
            <a:r>
              <a:rPr lang="he-IL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תודה על ההקשבה</a:t>
            </a:r>
            <a:endParaRPr lang="he-IL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תוכן עניינים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b="1" dirty="0" smtClean="0"/>
              <a:t>רקע כללי</a:t>
            </a:r>
          </a:p>
          <a:p>
            <a:r>
              <a:rPr lang="he-IL" b="1" dirty="0" smtClean="0"/>
              <a:t>שיטות לאיסוף נתונים</a:t>
            </a:r>
          </a:p>
          <a:p>
            <a:r>
              <a:rPr lang="he-IL" b="1" dirty="0" smtClean="0"/>
              <a:t>תאור המצב הקיים</a:t>
            </a:r>
          </a:p>
          <a:p>
            <a:r>
              <a:rPr lang="he-IL" b="1" dirty="0" smtClean="0"/>
              <a:t>תאור הבעיות במצב הקיים</a:t>
            </a:r>
          </a:p>
          <a:p>
            <a:r>
              <a:rPr lang="he-IL" b="1" dirty="0" smtClean="0"/>
              <a:t>תיאור התהליך – </a:t>
            </a:r>
            <a:r>
              <a:rPr lang="en-US" b="1" dirty="0" smtClean="0"/>
              <a:t>EPC</a:t>
            </a:r>
            <a:endParaRPr lang="he-IL" b="1" dirty="0" smtClean="0"/>
          </a:p>
          <a:p>
            <a:r>
              <a:rPr lang="he-IL" b="1" dirty="0" smtClean="0"/>
              <a:t>הצעת חלופות</a:t>
            </a:r>
          </a:p>
          <a:p>
            <a:r>
              <a:rPr lang="he-IL" b="1" dirty="0" smtClean="0"/>
              <a:t>ניתוח חלופות</a:t>
            </a:r>
          </a:p>
          <a:p>
            <a:r>
              <a:rPr lang="he-IL" b="1" dirty="0" smtClean="0"/>
              <a:t>בחירת חלופות</a:t>
            </a:r>
          </a:p>
          <a:p>
            <a:endParaRPr lang="he-IL" dirty="0"/>
          </a:p>
        </p:txBody>
      </p:sp>
      <p:graphicFrame>
        <p:nvGraphicFramePr>
          <p:cNvPr id="5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רקע כללי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b="1" u="sng" dirty="0" smtClean="0"/>
              <a:t>הארגון: </a:t>
            </a:r>
            <a:r>
              <a:rPr lang="en-US" b="1" u="sng" dirty="0" smtClean="0"/>
              <a:t>Intel</a:t>
            </a:r>
            <a:endParaRPr lang="he-IL" b="1" u="sng" dirty="0" smtClean="0"/>
          </a:p>
          <a:p>
            <a:pPr lvl="1"/>
            <a:r>
              <a:rPr lang="he-IL" dirty="0" smtClean="0"/>
              <a:t>תאגיד תעשיית עילית גלובלי שמרכזו בארצות הברית. </a:t>
            </a:r>
          </a:p>
          <a:p>
            <a:pPr lvl="1"/>
            <a:r>
              <a:rPr lang="he-IL" dirty="0" smtClean="0"/>
              <a:t>חברת אינטל מורכבת מתת ארגונים שונים. </a:t>
            </a:r>
          </a:p>
          <a:p>
            <a:pPr lvl="1"/>
            <a:r>
              <a:rPr lang="he-IL" dirty="0" smtClean="0"/>
              <a:t>מיקוד שלנו - מרכז הפיתוח בחיפה של תת-ארגון </a:t>
            </a:r>
            <a:r>
              <a:rPr lang="en-US" dirty="0" smtClean="0"/>
              <a:t>MWG</a:t>
            </a:r>
            <a:r>
              <a:rPr lang="he-IL" dirty="0" smtClean="0"/>
              <a:t>, אשר מפתח את  כרטיסי הרשת האלחוטית.</a:t>
            </a:r>
          </a:p>
          <a:p>
            <a:pPr lvl="1"/>
            <a:r>
              <a:rPr lang="he-IL" dirty="0" smtClean="0"/>
              <a:t>עבודה שלנו - עם קבוצת </a:t>
            </a:r>
            <a:r>
              <a:rPr lang="en-US" dirty="0" smtClean="0"/>
              <a:t>SCM</a:t>
            </a:r>
            <a:r>
              <a:rPr lang="he-IL" dirty="0" smtClean="0"/>
              <a:t>, שאחראית לאיחוד והידור רכיבי תכנה אשר נכתבים ע"י מהנדסי תכנה בקבוצות שונות בארגון.</a:t>
            </a:r>
            <a:endParaRPr lang="en-US" sz="3300" dirty="0" smtClean="0"/>
          </a:p>
          <a:p>
            <a:r>
              <a:rPr lang="he-IL" b="1" u="sng" dirty="0" smtClean="0"/>
              <a:t>מטרת מטרת משימת הניתוח </a:t>
            </a:r>
          </a:p>
          <a:p>
            <a:pPr lvl="1"/>
            <a:r>
              <a:rPr lang="he-IL" dirty="0" smtClean="0"/>
              <a:t>שיפור תהליך יצירת מנהלי התקן פרטיים.</a:t>
            </a:r>
          </a:p>
          <a:p>
            <a:pPr lvl="1"/>
            <a:r>
              <a:rPr lang="he-IL" dirty="0" smtClean="0"/>
              <a:t>הקטנת לחץ העבודה בצוות ה- </a:t>
            </a:r>
            <a:r>
              <a:rPr lang="en-US" dirty="0" smtClean="0"/>
              <a:t>SCM</a:t>
            </a:r>
            <a:r>
              <a:rPr lang="he-IL" dirty="0" smtClean="0"/>
              <a:t>.</a:t>
            </a:r>
            <a:endParaRPr lang="en-US" dirty="0" smtClean="0"/>
          </a:p>
          <a:p>
            <a:pPr lvl="1"/>
            <a:r>
              <a:rPr lang="he-IL" dirty="0" smtClean="0"/>
              <a:t>העלאת תפוקת העבודה.</a:t>
            </a:r>
            <a:endParaRPr lang="en-US" dirty="0" smtClean="0"/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שיטות לאיסוף נתונים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he-IL" b="1" u="sng" dirty="0" smtClean="0"/>
              <a:t>ראיונות </a:t>
            </a:r>
            <a:r>
              <a:rPr lang="he-IL" dirty="0" smtClean="0"/>
              <a:t>:</a:t>
            </a:r>
          </a:p>
          <a:p>
            <a:pPr lvl="1"/>
            <a:r>
              <a:rPr lang="he-IL" dirty="0" smtClean="0"/>
              <a:t>אנשי צוות </a:t>
            </a:r>
            <a:r>
              <a:rPr lang="en-US" dirty="0" smtClean="0"/>
              <a:t>SCM</a:t>
            </a:r>
            <a:endParaRPr lang="he-IL" dirty="0" smtClean="0"/>
          </a:p>
          <a:p>
            <a:pPr lvl="1"/>
            <a:r>
              <a:rPr lang="he-IL" dirty="0" smtClean="0"/>
              <a:t>ראש צוות </a:t>
            </a:r>
            <a:r>
              <a:rPr lang="en-US" dirty="0" smtClean="0"/>
              <a:t>SCM</a:t>
            </a:r>
            <a:endParaRPr lang="he-IL" dirty="0" smtClean="0"/>
          </a:p>
          <a:p>
            <a:pPr lvl="1"/>
            <a:r>
              <a:rPr lang="he-IL" dirty="0" smtClean="0"/>
              <a:t>מפיתחי תכנה מקבוצות שונות.</a:t>
            </a:r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המצב הקיים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320" indent="-274320">
              <a:buFont typeface="Wingdings"/>
              <a:buChar char=""/>
              <a:defRPr/>
            </a:pPr>
            <a:r>
              <a:rPr lang="he-IL" u="sng" dirty="0"/>
              <a:t>תהליכי עבודה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קבוצות התוכנה יוצרות את מנהל ההתקן (</a:t>
            </a:r>
            <a:r>
              <a:rPr lang="en-US" dirty="0"/>
              <a:t>driver</a:t>
            </a:r>
            <a:r>
              <a:rPr lang="he-IL" dirty="0"/>
              <a:t>) שמותקן על כל מחשב </a:t>
            </a:r>
          </a:p>
          <a:p>
            <a:pPr marL="640080" lvl="1" indent="-274320">
              <a:buNone/>
              <a:defRPr/>
            </a:pPr>
            <a:r>
              <a:rPr lang="he-IL" dirty="0"/>
              <a:t>	שמכיל התקן </a:t>
            </a:r>
            <a:r>
              <a:rPr lang="he-IL" dirty="0" smtClean="0"/>
              <a:t>אלחוטי.</a:t>
            </a:r>
            <a:endParaRPr lang="he-IL" dirty="0"/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כדי ליצור מנהל התקן יש להרכיב ולקמפל את כל רכיבי התוכנה יחדיו באופן תקין.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תהליך בניית התקן לוקח מספר שעות ומתבצע ע"י קבוצה ייעודית (קבוצת </a:t>
            </a:r>
            <a:r>
              <a:rPr lang="en-US" dirty="0"/>
              <a:t>SCM</a:t>
            </a:r>
            <a:r>
              <a:rPr lang="he-IL" dirty="0"/>
              <a:t>) באמצעות כלים ייעודיים.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התוצר שמתקבל מפעולה זו נקרא </a:t>
            </a:r>
            <a:r>
              <a:rPr lang="en-US" b="1" dirty="0"/>
              <a:t>Build</a:t>
            </a:r>
            <a:r>
              <a:rPr lang="he-IL" dirty="0"/>
              <a:t>.</a:t>
            </a:r>
          </a:p>
          <a:p>
            <a:pPr marL="274320" indent="-274320">
              <a:buNone/>
              <a:defRPr/>
            </a:pPr>
            <a:endParaRPr lang="he-IL" dirty="0"/>
          </a:p>
          <a:p>
            <a:pPr marL="274320" indent="-274320">
              <a:buFont typeface="Wingdings"/>
              <a:buChar char=""/>
              <a:defRPr/>
            </a:pPr>
            <a:r>
              <a:rPr lang="he-IL" u="sng" dirty="0"/>
              <a:t>תהליך בניית ה </a:t>
            </a:r>
            <a:r>
              <a:rPr lang="en-US" u="sng" dirty="0"/>
              <a:t>Build</a:t>
            </a:r>
            <a:r>
              <a:rPr lang="he-IL" u="sng" dirty="0"/>
              <a:t> מורכב ממספר שלבים: 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 smtClean="0"/>
              <a:t>איסוף פרטי </a:t>
            </a:r>
            <a:r>
              <a:rPr lang="en-US" dirty="0" smtClean="0"/>
              <a:t>build </a:t>
            </a:r>
            <a:r>
              <a:rPr lang="he-IL" dirty="0" smtClean="0"/>
              <a:t> (רשימות מקורות , ורכיבים) ובדיקת תקינותם ע"י המבקש.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 smtClean="0"/>
              <a:t>הגשת בקשה עם פרטי הבקשה.</a:t>
            </a:r>
            <a:endParaRPr lang="he-IL" dirty="0"/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בדיקות שונות </a:t>
            </a:r>
            <a:r>
              <a:rPr lang="he-IL" dirty="0" smtClean="0"/>
              <a:t>ע"י איש צוות </a:t>
            </a:r>
            <a:r>
              <a:rPr lang="en-US" dirty="0" err="1" smtClean="0"/>
              <a:t>scm</a:t>
            </a:r>
            <a:r>
              <a:rPr lang="he-IL" dirty="0" smtClean="0"/>
              <a:t> (</a:t>
            </a:r>
            <a:r>
              <a:rPr lang="he-IL" dirty="0"/>
              <a:t>נכונות פרמטרים, בניות עבר, ביטול חזרות ותקינות)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ביצוע הבקשה </a:t>
            </a:r>
            <a:r>
              <a:rPr lang="he-IL" dirty="0" smtClean="0"/>
              <a:t>ושליחת מייל לבעלי </a:t>
            </a:r>
            <a:r>
              <a:rPr lang="he-IL" dirty="0"/>
              <a:t>עניין על פי הנדרש</a:t>
            </a:r>
            <a:r>
              <a:rPr lang="he-IL" dirty="0" smtClean="0"/>
              <a:t>.</a:t>
            </a:r>
          </a:p>
          <a:p>
            <a:pPr marL="640080" lvl="1" indent="-274320">
              <a:buNone/>
              <a:defRPr/>
            </a:pPr>
            <a:endParaRPr lang="he-IL" dirty="0" smtClean="0"/>
          </a:p>
          <a:p>
            <a:pPr marL="274320" indent="-274320">
              <a:buNone/>
              <a:defRPr/>
            </a:pPr>
            <a:r>
              <a:rPr lang="he-IL" sz="1900" dirty="0" smtClean="0"/>
              <a:t>בתהליך </a:t>
            </a:r>
            <a:r>
              <a:rPr lang="he-IL" sz="1900" dirty="0"/>
              <a:t>מעורבים חברי צוות </a:t>
            </a:r>
            <a:r>
              <a:rPr lang="en-US" sz="1900" dirty="0"/>
              <a:t>SCM</a:t>
            </a:r>
            <a:r>
              <a:rPr lang="he-IL" sz="1900" dirty="0"/>
              <a:t> ומהנדסי התכנה אשר מהווים את הלקוחות של תוצרי התהליך.</a:t>
            </a:r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המצב הקיים – המשך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b="1" u="sng" dirty="0" smtClean="0"/>
              <a:t>מערכות ארגוניות קיימות  </a:t>
            </a:r>
            <a:r>
              <a:rPr lang="he-IL" b="1" dirty="0" smtClean="0"/>
              <a:t>:</a:t>
            </a:r>
          </a:p>
          <a:p>
            <a:pPr lvl="1"/>
            <a:r>
              <a:rPr lang="he-IL" b="1" dirty="0" smtClean="0"/>
              <a:t>מערכת </a:t>
            </a:r>
            <a:r>
              <a:rPr lang="en-US" b="1" dirty="0" smtClean="0"/>
              <a:t>build forge </a:t>
            </a:r>
            <a:endParaRPr lang="he-IL" b="1" dirty="0" smtClean="0"/>
          </a:p>
          <a:p>
            <a:r>
              <a:rPr lang="he-IL" b="1" dirty="0" smtClean="0"/>
              <a:t>אנו התמקדנו בתהליך של בקשת מהנדס התכנה ליצירת </a:t>
            </a:r>
            <a:r>
              <a:rPr lang="en-US" b="1" dirty="0" smtClean="0"/>
              <a:t>Build</a:t>
            </a:r>
            <a:endParaRPr lang="he-IL" b="1" dirty="0" smtClean="0"/>
          </a:p>
          <a:p>
            <a:endParaRPr lang="he-IL" dirty="0"/>
          </a:p>
        </p:txBody>
      </p:sp>
      <p:graphicFrame>
        <p:nvGraphicFramePr>
          <p:cNvPr id="7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EPC </a:t>
            </a:r>
            <a:r>
              <a:rPr lang="he-IL" dirty="0" smtClean="0"/>
              <a:t> של מצב קיים</a:t>
            </a:r>
            <a:endParaRPr lang="he-IL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37" y="1214422"/>
            <a:ext cx="5572163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-0.00243 0.4409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מציין מיקום של מספר שקופית 7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1382E-F659-42CF-9B73-EE96F555332B}" type="slidenum">
              <a:rPr lang="he-IL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he-IL" smtClean="0">
              <a:solidFill>
                <a:srgbClr val="FFFFFF"/>
              </a:solidFill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6988"/>
            <a:ext cx="9144000" cy="1296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4828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מציין מיקום של מספר שקופית 7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AFF8DF-6FFA-4CDB-BC54-82646AD9A531}" type="slidenum">
              <a:rPr lang="he-IL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he-IL" smtClean="0">
              <a:solidFill>
                <a:srgbClr val="FFFFFF"/>
              </a:solidFill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>
              <a:cs typeface="Times New Roman" pitchFamily="18" charset="0"/>
            </a:endParaRPr>
          </a:p>
        </p:txBody>
      </p:sp>
      <p:pic>
        <p:nvPicPr>
          <p:cNvPr id="17412" name="תמונה 8" descr="goal-achievemen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8175" y="4797425"/>
            <a:ext cx="165576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דיאגרמה 6"/>
          <p:cNvGraphicFramePr/>
          <p:nvPr/>
        </p:nvGraphicFramePr>
        <p:xfrm>
          <a:off x="107504" y="6165304"/>
          <a:ext cx="8640960" cy="59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-3340100"/>
            <a:ext cx="9144000" cy="129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7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575</Words>
  <Application>Microsoft Office PowerPoint</Application>
  <PresentationFormat>On-screen Show (4:3)</PresentationFormat>
  <Paragraphs>179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ניתוח מערכות מידע החוג למערכות מידע ניהוליות אוניברסיטת חיפה</vt:lpstr>
      <vt:lpstr>תוכן עניינים </vt:lpstr>
      <vt:lpstr>רקע כללי</vt:lpstr>
      <vt:lpstr>שיטות לאיסוף נתונים </vt:lpstr>
      <vt:lpstr>המצב הקיים</vt:lpstr>
      <vt:lpstr>המצב הקיים – המשך </vt:lpstr>
      <vt:lpstr>EPC  של מצב קיים</vt:lpstr>
      <vt:lpstr>Slide 8</vt:lpstr>
      <vt:lpstr>Slide 9</vt:lpstr>
      <vt:lpstr>תיאור הבעיות המצב הקיים </vt:lpstr>
      <vt:lpstr>הצגת חלופות</vt:lpstr>
      <vt:lpstr>ניתוח חלופות – הערכת תועלת </vt:lpstr>
      <vt:lpstr>ניתוח חלופות – מישור כלכלי</vt:lpstr>
      <vt:lpstr>הערכה משולבת </vt:lpstr>
      <vt:lpstr>בחירת חלופות</vt:lpstr>
      <vt:lpstr>סוף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oz</dc:creator>
  <cp:lastModifiedBy>oz</cp:lastModifiedBy>
  <cp:revision>31</cp:revision>
  <dcterms:created xsi:type="dcterms:W3CDTF">2011-05-28T06:47:31Z</dcterms:created>
  <dcterms:modified xsi:type="dcterms:W3CDTF">2011-05-28T15:50:18Z</dcterms:modified>
</cp:coreProperties>
</file>