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9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F8BD7-B890-43B0-A3AF-9240F26EE091}" type="datetimeFigureOut">
              <a:rPr lang="en-US" smtClean="0"/>
              <a:t>12/16/2011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A1E4-5702-4C41-ABED-04C714D0D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1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F8BD7-B890-43B0-A3AF-9240F26EE091}" type="datetimeFigureOut">
              <a:rPr lang="en-US" smtClean="0"/>
              <a:t>12/16/2011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A1E4-5702-4C41-ABED-04C714D0D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5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F8BD7-B890-43B0-A3AF-9240F26EE091}" type="datetimeFigureOut">
              <a:rPr lang="en-US" smtClean="0"/>
              <a:t>12/16/2011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A1E4-5702-4C41-ABED-04C714D0D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7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F8BD7-B890-43B0-A3AF-9240F26EE091}" type="datetimeFigureOut">
              <a:rPr lang="en-US" smtClean="0"/>
              <a:t>12/16/2011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A1E4-5702-4C41-ABED-04C714D0D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00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F8BD7-B890-43B0-A3AF-9240F26EE091}" type="datetimeFigureOut">
              <a:rPr lang="en-US" smtClean="0"/>
              <a:t>12/16/2011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A1E4-5702-4C41-ABED-04C714D0D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1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F8BD7-B890-43B0-A3AF-9240F26EE091}" type="datetimeFigureOut">
              <a:rPr lang="en-US" smtClean="0"/>
              <a:t>12/16/2011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A1E4-5702-4C41-ABED-04C714D0D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5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F8BD7-B890-43B0-A3AF-9240F26EE091}" type="datetimeFigureOut">
              <a:rPr lang="en-US" smtClean="0"/>
              <a:t>12/16/2011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A1E4-5702-4C41-ABED-04C714D0D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F8BD7-B890-43B0-A3AF-9240F26EE091}" type="datetimeFigureOut">
              <a:rPr lang="en-US" smtClean="0"/>
              <a:t>12/16/2011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A1E4-5702-4C41-ABED-04C714D0D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1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F8BD7-B890-43B0-A3AF-9240F26EE091}" type="datetimeFigureOut">
              <a:rPr lang="en-US" smtClean="0"/>
              <a:t>12/16/2011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A1E4-5702-4C41-ABED-04C714D0D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1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F8BD7-B890-43B0-A3AF-9240F26EE091}" type="datetimeFigureOut">
              <a:rPr lang="en-US" smtClean="0"/>
              <a:t>12/16/2011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A1E4-5702-4C41-ABED-04C714D0D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1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F8BD7-B890-43B0-A3AF-9240F26EE091}" type="datetimeFigureOut">
              <a:rPr lang="en-US" smtClean="0"/>
              <a:t>12/16/2011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A1E4-5702-4C41-ABED-04C714D0D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9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F8BD7-B890-43B0-A3AF-9240F26EE091}" type="datetimeFigureOut">
              <a:rPr lang="en-US" smtClean="0"/>
              <a:t>12/16/2011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0A1E4-5702-4C41-ABED-04C714D0D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6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0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Rectangle 471"/>
          <p:cNvSpPr/>
          <p:nvPr/>
        </p:nvSpPr>
        <p:spPr>
          <a:xfrm>
            <a:off x="19050" y="4785360"/>
            <a:ext cx="9144000" cy="1158240"/>
          </a:xfrm>
          <a:prstGeom prst="rect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Rectangle 470"/>
          <p:cNvSpPr/>
          <p:nvPr/>
        </p:nvSpPr>
        <p:spPr>
          <a:xfrm>
            <a:off x="-1" y="3082166"/>
            <a:ext cx="9144000" cy="1337434"/>
          </a:xfrm>
          <a:prstGeom prst="rect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/>
          <p:cNvSpPr/>
          <p:nvPr/>
        </p:nvSpPr>
        <p:spPr>
          <a:xfrm>
            <a:off x="0" y="1280160"/>
            <a:ext cx="9144000" cy="1158240"/>
          </a:xfrm>
          <a:prstGeom prst="rect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Rectangle 468"/>
          <p:cNvSpPr/>
          <p:nvPr/>
        </p:nvSpPr>
        <p:spPr>
          <a:xfrm>
            <a:off x="0" y="152400"/>
            <a:ext cx="9143999" cy="838200"/>
          </a:xfrm>
          <a:prstGeom prst="rect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12976"/>
              </p:ext>
            </p:extLst>
          </p:nvPr>
        </p:nvGraphicFramePr>
        <p:xfrm>
          <a:off x="1066800" y="4983480"/>
          <a:ext cx="13716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  <a:gridCol w="4572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-10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5</a:t>
                      </a:r>
                      <a:endParaRPr lang="en-US" sz="15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15</a:t>
                      </a:r>
                      <a:endParaRPr lang="en-US" sz="15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10</a:t>
                      </a:r>
                      <a:endParaRPr lang="en-US" sz="15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-16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-5</a:t>
                      </a:r>
                      <a:endParaRPr lang="en-US" sz="15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909146"/>
              </p:ext>
            </p:extLst>
          </p:nvPr>
        </p:nvGraphicFramePr>
        <p:xfrm>
          <a:off x="3124200" y="1676400"/>
          <a:ext cx="13716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  <a:gridCol w="4572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-10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5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15</a:t>
                      </a:r>
                      <a:endParaRPr lang="en-US" sz="15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-16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-5</a:t>
                      </a:r>
                      <a:endParaRPr lang="en-US" sz="15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303657"/>
              </p:ext>
            </p:extLst>
          </p:nvPr>
        </p:nvGraphicFramePr>
        <p:xfrm>
          <a:off x="6172200" y="1676400"/>
          <a:ext cx="13716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  <a:gridCol w="4572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-10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5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15</a:t>
                      </a:r>
                      <a:endParaRPr lang="en-US" sz="15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-16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-5</a:t>
                      </a:r>
                      <a:endParaRPr lang="en-US" sz="15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703684"/>
              </p:ext>
            </p:extLst>
          </p:nvPr>
        </p:nvGraphicFramePr>
        <p:xfrm>
          <a:off x="7696200" y="1676400"/>
          <a:ext cx="13716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  <a:gridCol w="4572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-10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5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15</a:t>
                      </a:r>
                      <a:endParaRPr lang="en-US" sz="1500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-16</a:t>
                      </a:r>
                      <a:endParaRPr lang="en-US" sz="15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-5</a:t>
                      </a:r>
                      <a:endParaRPr lang="en-US" sz="15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880565"/>
              </p:ext>
            </p:extLst>
          </p:nvPr>
        </p:nvGraphicFramePr>
        <p:xfrm>
          <a:off x="42137" y="3521540"/>
          <a:ext cx="1023597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199"/>
                <a:gridCol w="341199"/>
                <a:gridCol w="341199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-10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5</a:t>
                      </a:r>
                      <a:endParaRPr lang="en-US" sz="900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15</a:t>
                      </a:r>
                      <a:endParaRPr lang="en-US" sz="900" b="1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10</a:t>
                      </a:r>
                      <a:endParaRPr lang="en-US" sz="900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-16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-5</a:t>
                      </a:r>
                      <a:endParaRPr lang="en-US" sz="9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891983"/>
              </p:ext>
            </p:extLst>
          </p:nvPr>
        </p:nvGraphicFramePr>
        <p:xfrm>
          <a:off x="1143000" y="3541411"/>
          <a:ext cx="106680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600"/>
                <a:gridCol w="355600"/>
                <a:gridCol w="3556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-10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5</a:t>
                      </a:r>
                      <a:endParaRPr lang="en-US" sz="900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15</a:t>
                      </a:r>
                      <a:endParaRPr lang="en-US" sz="900" b="1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10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-16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-5</a:t>
                      </a:r>
                      <a:endParaRPr lang="en-US" sz="900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938299"/>
              </p:ext>
            </p:extLst>
          </p:nvPr>
        </p:nvGraphicFramePr>
        <p:xfrm>
          <a:off x="152400" y="1676400"/>
          <a:ext cx="121920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-16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-5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229095"/>
              </p:ext>
            </p:extLst>
          </p:nvPr>
        </p:nvGraphicFramePr>
        <p:xfrm>
          <a:off x="4648200" y="1676400"/>
          <a:ext cx="13716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  <a:gridCol w="4572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-10</a:t>
                      </a:r>
                      <a:endParaRPr lang="en-US" sz="15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5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15</a:t>
                      </a:r>
                      <a:endParaRPr lang="en-US" sz="15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-16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-5</a:t>
                      </a:r>
                      <a:endParaRPr lang="en-US" sz="15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485640"/>
              </p:ext>
            </p:extLst>
          </p:nvPr>
        </p:nvGraphicFramePr>
        <p:xfrm>
          <a:off x="1611086" y="1676400"/>
          <a:ext cx="13716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  <a:gridCol w="4572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-10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15</a:t>
                      </a:r>
                      <a:endParaRPr lang="en-US" sz="15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10</a:t>
                      </a:r>
                      <a:endParaRPr lang="en-US" sz="15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-16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-5</a:t>
                      </a:r>
                      <a:endParaRPr lang="en-US" sz="15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626919"/>
              </p:ext>
            </p:extLst>
          </p:nvPr>
        </p:nvGraphicFramePr>
        <p:xfrm>
          <a:off x="3619500" y="213360"/>
          <a:ext cx="1409700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900"/>
                <a:gridCol w="469900"/>
                <a:gridCol w="4699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Straight Arrow Connector 22"/>
          <p:cNvCxnSpPr>
            <a:stCxn id="19" idx="2"/>
            <a:endCxn id="16" idx="0"/>
          </p:cNvCxnSpPr>
          <p:nvPr/>
        </p:nvCxnSpPr>
        <p:spPr>
          <a:xfrm flipH="1">
            <a:off x="762000" y="883920"/>
            <a:ext cx="3562350" cy="79248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2"/>
            <a:endCxn id="14" idx="0"/>
          </p:cNvCxnSpPr>
          <p:nvPr/>
        </p:nvCxnSpPr>
        <p:spPr>
          <a:xfrm flipH="1">
            <a:off x="553935" y="2286000"/>
            <a:ext cx="208065" cy="123554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2"/>
            <a:endCxn id="18" idx="0"/>
          </p:cNvCxnSpPr>
          <p:nvPr/>
        </p:nvCxnSpPr>
        <p:spPr>
          <a:xfrm flipH="1">
            <a:off x="2296886" y="883920"/>
            <a:ext cx="2027464" cy="79248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2"/>
            <a:endCxn id="14" idx="0"/>
          </p:cNvCxnSpPr>
          <p:nvPr/>
        </p:nvCxnSpPr>
        <p:spPr>
          <a:xfrm flipH="1">
            <a:off x="553935" y="2316480"/>
            <a:ext cx="1742951" cy="120506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2"/>
            <a:endCxn id="6" idx="0"/>
          </p:cNvCxnSpPr>
          <p:nvPr/>
        </p:nvCxnSpPr>
        <p:spPr>
          <a:xfrm>
            <a:off x="553935" y="4131140"/>
            <a:ext cx="1198665" cy="85234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1" idx="2"/>
            <a:endCxn id="15" idx="0"/>
          </p:cNvCxnSpPr>
          <p:nvPr/>
        </p:nvCxnSpPr>
        <p:spPr>
          <a:xfrm flipH="1">
            <a:off x="1676400" y="2316480"/>
            <a:ext cx="2133600" cy="122493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9" idx="2"/>
            <a:endCxn id="11" idx="0"/>
          </p:cNvCxnSpPr>
          <p:nvPr/>
        </p:nvCxnSpPr>
        <p:spPr>
          <a:xfrm flipH="1">
            <a:off x="3810000" y="883920"/>
            <a:ext cx="514350" cy="79248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6" idx="2"/>
            <a:endCxn id="15" idx="0"/>
          </p:cNvCxnSpPr>
          <p:nvPr/>
        </p:nvCxnSpPr>
        <p:spPr>
          <a:xfrm>
            <a:off x="762000" y="2286000"/>
            <a:ext cx="914400" cy="125541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5" idx="2"/>
            <a:endCxn id="6" idx="0"/>
          </p:cNvCxnSpPr>
          <p:nvPr/>
        </p:nvCxnSpPr>
        <p:spPr>
          <a:xfrm>
            <a:off x="1676400" y="4151011"/>
            <a:ext cx="76200" cy="83246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316452"/>
              </p:ext>
            </p:extLst>
          </p:nvPr>
        </p:nvGraphicFramePr>
        <p:xfrm>
          <a:off x="6903414" y="3500848"/>
          <a:ext cx="999444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148"/>
                <a:gridCol w="333148"/>
                <a:gridCol w="333148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-10</a:t>
                      </a:r>
                      <a:endParaRPr lang="en-US" sz="900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5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15</a:t>
                      </a:r>
                      <a:endParaRPr lang="en-US" sz="900" b="1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10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-16</a:t>
                      </a:r>
                      <a:endParaRPr lang="en-US" sz="900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-5</a:t>
                      </a:r>
                      <a:endParaRPr lang="en-US" sz="9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317407"/>
              </p:ext>
            </p:extLst>
          </p:nvPr>
        </p:nvGraphicFramePr>
        <p:xfrm>
          <a:off x="5792560" y="3525892"/>
          <a:ext cx="1006248" cy="605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416"/>
                <a:gridCol w="335416"/>
                <a:gridCol w="335416"/>
              </a:tblGrid>
              <a:tr h="30044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-10</a:t>
                      </a:r>
                      <a:endParaRPr lang="en-US" sz="900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5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15</a:t>
                      </a:r>
                      <a:endParaRPr lang="en-US" sz="900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10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-16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-5</a:t>
                      </a:r>
                      <a:endParaRPr lang="en-US" sz="9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400135"/>
              </p:ext>
            </p:extLst>
          </p:nvPr>
        </p:nvGraphicFramePr>
        <p:xfrm>
          <a:off x="3429000" y="3543053"/>
          <a:ext cx="1013733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7911"/>
                <a:gridCol w="337911"/>
                <a:gridCol w="337911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-10</a:t>
                      </a:r>
                      <a:endParaRPr lang="en-US" sz="900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5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15</a:t>
                      </a:r>
                      <a:endParaRPr lang="en-US" sz="900" b="1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10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-16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-5</a:t>
                      </a:r>
                      <a:endParaRPr lang="en-US" sz="900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7" name="Straight Arrow Connector 136"/>
          <p:cNvCxnSpPr>
            <a:stCxn id="11" idx="2"/>
            <a:endCxn id="93" idx="0"/>
          </p:cNvCxnSpPr>
          <p:nvPr/>
        </p:nvCxnSpPr>
        <p:spPr>
          <a:xfrm>
            <a:off x="3810000" y="2316480"/>
            <a:ext cx="125866" cy="1226573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7" idx="2"/>
            <a:endCxn id="93" idx="0"/>
          </p:cNvCxnSpPr>
          <p:nvPr/>
        </p:nvCxnSpPr>
        <p:spPr>
          <a:xfrm flipH="1">
            <a:off x="3935866" y="2316480"/>
            <a:ext cx="1398134" cy="1226573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7" idx="2"/>
            <a:endCxn id="91" idx="0"/>
          </p:cNvCxnSpPr>
          <p:nvPr/>
        </p:nvCxnSpPr>
        <p:spPr>
          <a:xfrm>
            <a:off x="5334000" y="2316480"/>
            <a:ext cx="2069136" cy="118436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3" idx="2"/>
            <a:endCxn id="91" idx="0"/>
          </p:cNvCxnSpPr>
          <p:nvPr/>
        </p:nvCxnSpPr>
        <p:spPr>
          <a:xfrm flipH="1">
            <a:off x="7403136" y="2316480"/>
            <a:ext cx="978864" cy="118436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7" idx="2"/>
            <a:endCxn id="92" idx="0"/>
          </p:cNvCxnSpPr>
          <p:nvPr/>
        </p:nvCxnSpPr>
        <p:spPr>
          <a:xfrm>
            <a:off x="5334000" y="2316480"/>
            <a:ext cx="961684" cy="120941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0" name="Table 1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690017"/>
              </p:ext>
            </p:extLst>
          </p:nvPr>
        </p:nvGraphicFramePr>
        <p:xfrm>
          <a:off x="6424908" y="4951095"/>
          <a:ext cx="13716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  <a:gridCol w="4572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-10</a:t>
                      </a:r>
                      <a:endParaRPr lang="en-US" sz="15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5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15</a:t>
                      </a:r>
                      <a:endParaRPr lang="en-US" sz="15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-16</a:t>
                      </a:r>
                      <a:endParaRPr lang="en-US" sz="15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-5</a:t>
                      </a:r>
                      <a:endParaRPr lang="en-US" sz="15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2" name="Table 1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356734"/>
              </p:ext>
            </p:extLst>
          </p:nvPr>
        </p:nvGraphicFramePr>
        <p:xfrm>
          <a:off x="4575742" y="3534596"/>
          <a:ext cx="1095375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125"/>
                <a:gridCol w="365125"/>
                <a:gridCol w="365125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-10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5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15</a:t>
                      </a:r>
                      <a:endParaRPr lang="en-US" sz="900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10</a:t>
                      </a:r>
                      <a:endParaRPr lang="en-US" sz="900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-16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-5</a:t>
                      </a:r>
                      <a:endParaRPr lang="en-US" sz="900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6" name="Straight Arrow Connector 175"/>
          <p:cNvCxnSpPr>
            <a:stCxn id="18" idx="2"/>
            <a:endCxn id="162" idx="0"/>
          </p:cNvCxnSpPr>
          <p:nvPr/>
        </p:nvCxnSpPr>
        <p:spPr>
          <a:xfrm>
            <a:off x="2296886" y="2316480"/>
            <a:ext cx="2826543" cy="121811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2" idx="2"/>
            <a:endCxn id="162" idx="0"/>
          </p:cNvCxnSpPr>
          <p:nvPr/>
        </p:nvCxnSpPr>
        <p:spPr>
          <a:xfrm flipH="1">
            <a:off x="5123429" y="2316480"/>
            <a:ext cx="1734571" cy="121811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2" idx="2"/>
            <a:endCxn id="92" idx="0"/>
          </p:cNvCxnSpPr>
          <p:nvPr/>
        </p:nvCxnSpPr>
        <p:spPr>
          <a:xfrm flipH="1">
            <a:off x="6295684" y="2316480"/>
            <a:ext cx="562316" cy="120941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9" name="Table 2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944518"/>
              </p:ext>
            </p:extLst>
          </p:nvPr>
        </p:nvGraphicFramePr>
        <p:xfrm>
          <a:off x="8018687" y="3500848"/>
          <a:ext cx="1049112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704"/>
                <a:gridCol w="349704"/>
                <a:gridCol w="349704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-10</a:t>
                      </a:r>
                      <a:endParaRPr lang="en-US" sz="9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5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15</a:t>
                      </a:r>
                      <a:endParaRPr lang="en-US" sz="900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10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-16</a:t>
                      </a:r>
                      <a:endParaRPr lang="en-US" sz="900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-5</a:t>
                      </a:r>
                      <a:endParaRPr lang="en-US" sz="900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2" name="Straight Arrow Connector 281"/>
          <p:cNvCxnSpPr>
            <a:stCxn id="13" idx="2"/>
            <a:endCxn id="279" idx="0"/>
          </p:cNvCxnSpPr>
          <p:nvPr/>
        </p:nvCxnSpPr>
        <p:spPr>
          <a:xfrm>
            <a:off x="8382000" y="2316480"/>
            <a:ext cx="161243" cy="118436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>
            <a:stCxn id="19" idx="2"/>
            <a:endCxn id="17" idx="0"/>
          </p:cNvCxnSpPr>
          <p:nvPr/>
        </p:nvCxnSpPr>
        <p:spPr>
          <a:xfrm>
            <a:off x="4324350" y="883920"/>
            <a:ext cx="1009650" cy="79248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>
            <a:stCxn id="19" idx="2"/>
            <a:endCxn id="12" idx="0"/>
          </p:cNvCxnSpPr>
          <p:nvPr/>
        </p:nvCxnSpPr>
        <p:spPr>
          <a:xfrm>
            <a:off x="4324350" y="883920"/>
            <a:ext cx="2533650" cy="79248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/>
          <p:cNvCxnSpPr>
            <a:stCxn id="19" idx="2"/>
            <a:endCxn id="13" idx="0"/>
          </p:cNvCxnSpPr>
          <p:nvPr/>
        </p:nvCxnSpPr>
        <p:spPr>
          <a:xfrm>
            <a:off x="4324350" y="883920"/>
            <a:ext cx="4057650" cy="79248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279" idx="2"/>
            <a:endCxn id="160" idx="0"/>
          </p:cNvCxnSpPr>
          <p:nvPr/>
        </p:nvCxnSpPr>
        <p:spPr>
          <a:xfrm flipH="1">
            <a:off x="7110708" y="4110448"/>
            <a:ext cx="1432535" cy="84064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/>
          <p:cNvCxnSpPr>
            <a:stCxn id="91" idx="2"/>
            <a:endCxn id="160" idx="0"/>
          </p:cNvCxnSpPr>
          <p:nvPr/>
        </p:nvCxnSpPr>
        <p:spPr>
          <a:xfrm flipH="1">
            <a:off x="7110708" y="4110448"/>
            <a:ext cx="292428" cy="84064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stCxn id="92" idx="2"/>
            <a:endCxn id="160" idx="0"/>
          </p:cNvCxnSpPr>
          <p:nvPr/>
        </p:nvCxnSpPr>
        <p:spPr>
          <a:xfrm>
            <a:off x="6295684" y="4131140"/>
            <a:ext cx="815024" cy="819955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9" name="Table 4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876494"/>
              </p:ext>
            </p:extLst>
          </p:nvPr>
        </p:nvGraphicFramePr>
        <p:xfrm>
          <a:off x="2296887" y="3541411"/>
          <a:ext cx="101373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7910"/>
                <a:gridCol w="337910"/>
                <a:gridCol w="33791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-10</a:t>
                      </a:r>
                      <a:endParaRPr lang="en-US" sz="9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5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15</a:t>
                      </a:r>
                      <a:endParaRPr lang="en-US" sz="900" b="1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10</a:t>
                      </a:r>
                      <a:endParaRPr lang="en-US" sz="900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-16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-5</a:t>
                      </a:r>
                      <a:endParaRPr lang="en-US" sz="900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48" name="Straight Arrow Connector 447"/>
          <p:cNvCxnSpPr>
            <a:stCxn id="18" idx="2"/>
            <a:endCxn id="419" idx="0"/>
          </p:cNvCxnSpPr>
          <p:nvPr/>
        </p:nvCxnSpPr>
        <p:spPr>
          <a:xfrm>
            <a:off x="2296886" y="2316480"/>
            <a:ext cx="506866" cy="122493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Arrow Connector 450"/>
          <p:cNvCxnSpPr>
            <a:stCxn id="11" idx="2"/>
            <a:endCxn id="419" idx="0"/>
          </p:cNvCxnSpPr>
          <p:nvPr/>
        </p:nvCxnSpPr>
        <p:spPr>
          <a:xfrm flipH="1">
            <a:off x="2803752" y="2316480"/>
            <a:ext cx="1006248" cy="122493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Arrow Connector 453"/>
          <p:cNvCxnSpPr>
            <a:stCxn id="419" idx="2"/>
            <a:endCxn id="6" idx="0"/>
          </p:cNvCxnSpPr>
          <p:nvPr/>
        </p:nvCxnSpPr>
        <p:spPr>
          <a:xfrm flipH="1">
            <a:off x="1752600" y="4151011"/>
            <a:ext cx="1051152" cy="83246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Rectangle 459"/>
          <p:cNvSpPr/>
          <p:nvPr/>
        </p:nvSpPr>
        <p:spPr>
          <a:xfrm>
            <a:off x="7403136" y="276224"/>
            <a:ext cx="1380445" cy="485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Player 1 turn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61" name="Rectangle 460"/>
          <p:cNvSpPr/>
          <p:nvPr/>
        </p:nvSpPr>
        <p:spPr>
          <a:xfrm>
            <a:off x="7772400" y="1280160"/>
            <a:ext cx="1290377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Player 2 turn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62" name="Rectangle 461"/>
          <p:cNvSpPr/>
          <p:nvPr/>
        </p:nvSpPr>
        <p:spPr>
          <a:xfrm>
            <a:off x="7825083" y="3097282"/>
            <a:ext cx="118501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Player 1 turn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63" name="Rectangle 462"/>
          <p:cNvSpPr/>
          <p:nvPr/>
        </p:nvSpPr>
        <p:spPr>
          <a:xfrm>
            <a:off x="7892568" y="4785360"/>
            <a:ext cx="1170209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Player 2 turn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67" name="Rectangle 466"/>
          <p:cNvSpPr/>
          <p:nvPr/>
        </p:nvSpPr>
        <p:spPr>
          <a:xfrm>
            <a:off x="1153267" y="5591175"/>
            <a:ext cx="123467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Player 1 win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8" name="Rectangle 467"/>
          <p:cNvSpPr/>
          <p:nvPr/>
        </p:nvSpPr>
        <p:spPr>
          <a:xfrm>
            <a:off x="6493369" y="5591175"/>
            <a:ext cx="123467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Player 1 win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9" name="Rectangle 478"/>
          <p:cNvSpPr/>
          <p:nvPr/>
        </p:nvSpPr>
        <p:spPr>
          <a:xfrm>
            <a:off x="3318527" y="4140665"/>
            <a:ext cx="1101073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Player 2 win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0" name="Rectangle 479"/>
          <p:cNvSpPr/>
          <p:nvPr/>
        </p:nvSpPr>
        <p:spPr>
          <a:xfrm>
            <a:off x="4591050" y="4119726"/>
            <a:ext cx="1101073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Player 2 win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>
            <a:stCxn id="12" idx="2"/>
            <a:endCxn id="279" idx="0"/>
          </p:cNvCxnSpPr>
          <p:nvPr/>
        </p:nvCxnSpPr>
        <p:spPr>
          <a:xfrm>
            <a:off x="6858000" y="2316480"/>
            <a:ext cx="1685243" cy="118436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00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177</Words>
  <Application>Microsoft Office PowerPoint</Application>
  <PresentationFormat>On-screen Show (4:3)</PresentationFormat>
  <Paragraphs>110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oshapira</dc:creator>
  <cp:lastModifiedBy>oshapira</cp:lastModifiedBy>
  <cp:revision>15</cp:revision>
  <dcterms:created xsi:type="dcterms:W3CDTF">2011-12-16T16:58:47Z</dcterms:created>
  <dcterms:modified xsi:type="dcterms:W3CDTF">2011-12-16T18:09:33Z</dcterms:modified>
</cp:coreProperties>
</file>