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9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6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AF66-3159-4965-B778-92EB6AE64720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684F-20B8-4F16-92D7-3E9946CF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# </a:t>
            </a:r>
            <a:r>
              <a:rPr lang="he-IL" dirty="0" smtClean="0"/>
              <a:t>מבוא ל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שיעור 2 – מתרגל עוז שפירא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מה יהיה לנו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מינהלות (תרגילים ומבחן )</a:t>
            </a:r>
          </a:p>
          <a:p>
            <a:pPr algn="r" rtl="1"/>
            <a:r>
              <a:rPr lang="en-US" dirty="0" smtClean="0"/>
              <a:t>GUI </a:t>
            </a:r>
            <a:r>
              <a:rPr lang="he-IL" dirty="0"/>
              <a:t> </a:t>
            </a:r>
            <a:r>
              <a:rPr lang="he-IL" dirty="0" smtClean="0"/>
              <a:t>בכלל </a:t>
            </a:r>
          </a:p>
          <a:p>
            <a:pPr algn="r" rtl="1"/>
            <a:r>
              <a:rPr lang="en-US" dirty="0" smtClean="0"/>
              <a:t>GUI </a:t>
            </a:r>
            <a:r>
              <a:rPr lang="he-IL" dirty="0"/>
              <a:t> </a:t>
            </a:r>
            <a:r>
              <a:rPr lang="he-IL" dirty="0" smtClean="0"/>
              <a:t>ב </a:t>
            </a:r>
            <a:r>
              <a:rPr lang="en-US" dirty="0" smtClean="0"/>
              <a:t>C# </a:t>
            </a:r>
            <a:r>
              <a:rPr lang="he-IL" dirty="0" smtClean="0"/>
              <a:t> </a:t>
            </a:r>
          </a:p>
          <a:p>
            <a:pPr algn="r" rtl="1"/>
            <a:r>
              <a:rPr lang="he-IL" dirty="0" smtClean="0"/>
              <a:t>הדגמת מחשבון </a:t>
            </a:r>
          </a:p>
          <a:p>
            <a:pPr algn="r" rtl="1"/>
            <a:r>
              <a:rPr lang="he-IL" dirty="0" smtClean="0"/>
              <a:t>הפסקה</a:t>
            </a:r>
          </a:p>
          <a:p>
            <a:pPr algn="r" rtl="1"/>
            <a:r>
              <a:rPr lang="he-IL" dirty="0" smtClean="0"/>
              <a:t>הסבר על תרגיל 1 בשעורי בית</a:t>
            </a:r>
          </a:p>
          <a:p>
            <a:pPr algn="r" rtl="1"/>
            <a:r>
              <a:rPr lang="he-IL" dirty="0" smtClean="0"/>
              <a:t>הסבר על המבחן 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 # מבוא ל </vt:lpstr>
      <vt:lpstr>מה יהיה לנו ...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</dc:title>
  <dc:creator>oshapira</dc:creator>
  <cp:lastModifiedBy>oshapira</cp:lastModifiedBy>
  <cp:revision>5</cp:revision>
  <dcterms:created xsi:type="dcterms:W3CDTF">2011-11-22T09:37:24Z</dcterms:created>
  <dcterms:modified xsi:type="dcterms:W3CDTF">2011-11-22T09:50:56Z</dcterms:modified>
</cp:coreProperties>
</file>