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5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Default Extension="emf" ContentType="image/x-emf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64" r:id="rId5"/>
    <p:sldId id="265" r:id="rId6"/>
    <p:sldId id="266" r:id="rId7"/>
    <p:sldId id="268" r:id="rId8"/>
    <p:sldId id="274" r:id="rId9"/>
    <p:sldId id="275" r:id="rId10"/>
    <p:sldId id="267" r:id="rId11"/>
    <p:sldId id="276" r:id="rId12"/>
    <p:sldId id="277" r:id="rId13"/>
    <p:sldId id="270" r:id="rId14"/>
    <p:sldId id="269" r:id="rId15"/>
    <p:sldId id="271" r:id="rId16"/>
    <p:sldId id="272" r:id="rId17"/>
    <p:sldId id="273" r:id="rId18"/>
    <p:sldId id="262" r:id="rId1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105" d="100"/>
          <a:sy n="105" d="100"/>
        </p:scale>
        <p:origin x="-5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sz="800" dirty="0" smtClean="0"/>
            <a:t>תוכן עניינים</a:t>
          </a:r>
          <a:endParaRPr lang="he-IL" sz="800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 sz="800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 sz="800"/>
        </a:p>
      </dgm:t>
    </dgm:pt>
    <dgm:pt modelId="{E76B18FF-0A22-44F7-A90D-4A2ACCF250E6}">
      <dgm:prSet phldrT="[טקסט]" custT="1"/>
      <dgm:spPr>
        <a:solidFill>
          <a:schemeClr val="accent1"/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800" dirty="0" smtClean="0"/>
            <a:t>רקע כללי</a:t>
          </a:r>
          <a:endParaRPr lang="he-IL" sz="800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 sz="800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 sz="800"/>
        </a:p>
      </dgm:t>
    </dgm:pt>
    <dgm:pt modelId="{0EE1BA67-1B0C-4552-A497-93C4D025B156}">
      <dgm:prSet phldrT="[טקסט]" custT="1"/>
      <dgm:spPr>
        <a:solidFill>
          <a:schemeClr val="accent1"/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800" dirty="0" smtClean="0"/>
            <a:t>שיטות לאיסוף נתונים</a:t>
          </a:r>
          <a:endParaRPr lang="he-IL" sz="800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 sz="800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 sz="800"/>
        </a:p>
      </dgm:t>
    </dgm:pt>
    <dgm:pt modelId="{0EC5B3E7-4C2E-4BF4-92D9-B7FB06D767A5}">
      <dgm:prSet phldrT="[טקסט]" custT="1"/>
      <dgm:spPr/>
      <dgm:t>
        <a:bodyPr/>
        <a:lstStyle/>
        <a:p>
          <a:pPr rtl="1"/>
          <a:r>
            <a:rPr lang="he-IL" sz="800" dirty="0" smtClean="0"/>
            <a:t>המצב הקיים</a:t>
          </a:r>
          <a:endParaRPr lang="he-IL" sz="800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 sz="800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 sz="800"/>
        </a:p>
      </dgm:t>
    </dgm:pt>
    <dgm:pt modelId="{FDBAF0B1-2048-49B7-B5EB-CC3E29D91963}">
      <dgm:prSet phldrT="[טקסט]" custT="1"/>
      <dgm:spPr/>
      <dgm:t>
        <a:bodyPr/>
        <a:lstStyle/>
        <a:p>
          <a:pPr rtl="1"/>
          <a:r>
            <a:rPr lang="he-IL" sz="800" dirty="0" smtClean="0"/>
            <a:t>תאור בעיות במצב הקיים</a:t>
          </a:r>
          <a:endParaRPr lang="he-IL" sz="800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 sz="800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 sz="800"/>
        </a:p>
      </dgm:t>
    </dgm:pt>
    <dgm:pt modelId="{CDFDC68C-A9B9-4CED-A91E-186AADF8D57B}">
      <dgm:prSet phldrT="[טקסט]" custT="1"/>
      <dgm:spPr/>
      <dgm:t>
        <a:bodyPr/>
        <a:lstStyle/>
        <a:p>
          <a:pPr rtl="1"/>
          <a:r>
            <a:rPr lang="he-IL" sz="800" dirty="0" smtClean="0"/>
            <a:t>הצעת חלופות</a:t>
          </a:r>
          <a:endParaRPr lang="he-IL" sz="800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 sz="800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 sz="800"/>
        </a:p>
      </dgm:t>
    </dgm:pt>
    <dgm:pt modelId="{5834218C-C92D-4665-B192-C15D6D03587F}">
      <dgm:prSet phldrT="[טקסט]" custT="1"/>
      <dgm:spPr/>
      <dgm:t>
        <a:bodyPr/>
        <a:lstStyle/>
        <a:p>
          <a:pPr rtl="1"/>
          <a:r>
            <a:rPr lang="he-IL" sz="800" dirty="0" smtClean="0"/>
            <a:t>ניתוח חלופות </a:t>
          </a:r>
          <a:endParaRPr lang="he-IL" sz="800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 sz="800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 sz="800"/>
        </a:p>
      </dgm:t>
    </dgm:pt>
    <dgm:pt modelId="{ADB1AC0C-C80E-4553-B68A-B9ED25CA06E9}">
      <dgm:prSet phldrT="[טקסט]" custT="1"/>
      <dgm:spPr/>
      <dgm:t>
        <a:bodyPr/>
        <a:lstStyle/>
        <a:p>
          <a:pPr rtl="1"/>
          <a:r>
            <a:rPr lang="he-IL" sz="800" dirty="0" smtClean="0"/>
            <a:t>בחירת חלופות</a:t>
          </a:r>
          <a:endParaRPr lang="he-IL" sz="800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 sz="800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 sz="800"/>
        </a:p>
      </dgm:t>
    </dgm:pt>
    <dgm:pt modelId="{8F1289BE-DD7C-4A63-8837-BA69B040F8F0}">
      <dgm:prSet phldrT="[טקסט]" custT="1"/>
      <dgm:spPr/>
      <dgm:t>
        <a:bodyPr/>
        <a:lstStyle/>
        <a:p>
          <a:pPr rtl="1"/>
          <a:r>
            <a:rPr lang="he-IL" sz="800" dirty="0" smtClean="0"/>
            <a:t>הצעת פתרון</a:t>
          </a:r>
          <a:endParaRPr lang="he-IL" sz="800" dirty="0"/>
        </a:p>
      </dgm:t>
    </dgm:pt>
    <dgm:pt modelId="{2B5CA5E9-7840-4F65-90F6-433B3F3E591E}" type="parTrans" cxnId="{19D7D62A-666F-41F7-9D5C-AF620C4910F6}">
      <dgm:prSet/>
      <dgm:spPr/>
    </dgm:pt>
    <dgm:pt modelId="{122CADE7-D357-42A3-818D-52191F626540}" type="sibTrans" cxnId="{19D7D62A-666F-41F7-9D5C-AF620C4910F6}">
      <dgm:prSet/>
      <dgm:spPr/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F99486B8-06BA-413D-942A-050A666A2F8F}" type="pres">
      <dgm:prSet presAssocID="{8F1289BE-DD7C-4A63-8837-BA69B040F8F0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B922620-A117-47CF-9850-4BA167743674}" type="pres">
      <dgm:prSet presAssocID="{122CADE7-D357-42A3-818D-52191F626540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E0ED8870-CFF6-4697-A562-A5CC9B4F467A}" type="presOf" srcId="{FDBAF0B1-2048-49B7-B5EB-CC3E29D91963}" destId="{0D749ED6-4D2E-4837-81E5-75DEFA6553D5}" srcOrd="0" destOrd="0" presId="urn:microsoft.com/office/officeart/2005/8/layout/chevron1"/>
    <dgm:cxn modelId="{1F06E117-1147-4EA4-B587-0D04DB9FAC28}" type="presOf" srcId="{5834218C-C92D-4665-B192-C15D6D03587F}" destId="{50B942A8-2635-496E-9B53-66FEC4E1BF8D}" srcOrd="0" destOrd="0" presId="urn:microsoft.com/office/officeart/2005/8/layout/chevron1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6800A663-056D-44E2-912B-36D23E7021F6}" type="presOf" srcId="{A99D1D09-03E3-455E-9E41-BE59FAF02762}" destId="{65F9B252-E640-4161-B138-F04E133526C0}" srcOrd="0" destOrd="0" presId="urn:microsoft.com/office/officeart/2005/8/layout/chevron1"/>
    <dgm:cxn modelId="{E657A49F-3A2B-4E38-A83C-9016B4B127F1}" type="presOf" srcId="{ADB1AC0C-C80E-4553-B68A-B9ED25CA06E9}" destId="{C0DB5679-3723-4D0A-943A-C159495F7D3C}" srcOrd="0" destOrd="0" presId="urn:microsoft.com/office/officeart/2005/8/layout/chevron1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97448DA6-8F2D-4399-9B95-55EB00700F49}" type="presOf" srcId="{34073B4A-510E-47BE-9DA1-BBB95DC65D58}" destId="{FD6E0CAB-ACAC-419F-B118-1B6D2CAAF881}" srcOrd="0" destOrd="0" presId="urn:microsoft.com/office/officeart/2005/8/layout/chevron1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2D097E55-9972-456E-B886-E65DB415ED01}" type="presOf" srcId="{0EE1BA67-1B0C-4552-A497-93C4D025B156}" destId="{0A2E70FD-7832-4C83-9F49-710889BED68A}" srcOrd="0" destOrd="0" presId="urn:microsoft.com/office/officeart/2005/8/layout/chevron1"/>
    <dgm:cxn modelId="{2E015315-0F7C-4CED-B1DE-FF3196F6D9BA}" type="presOf" srcId="{8F1289BE-DD7C-4A63-8837-BA69B040F8F0}" destId="{F99486B8-06BA-413D-942A-050A666A2F8F}" srcOrd="0" destOrd="0" presId="urn:microsoft.com/office/officeart/2005/8/layout/chevron1"/>
    <dgm:cxn modelId="{E11D966A-B220-4815-B96F-9E828357F910}" srcId="{A99D1D09-03E3-455E-9E41-BE59FAF02762}" destId="{5834218C-C92D-4665-B192-C15D6D03587F}" srcOrd="7" destOrd="0" parTransId="{B17853FD-B891-4BB8-8F57-CEC27FCF7FF5}" sibTransId="{6D030134-280A-42DA-985C-9258F84665ED}"/>
    <dgm:cxn modelId="{6263F0CE-4D5A-4B53-B07A-71D019C74FCE}" type="presOf" srcId="{CDFDC68C-A9B9-4CED-A91E-186AADF8D57B}" destId="{2DCCB369-6422-4B00-A934-ABD3F7152F42}" srcOrd="0" destOrd="0" presId="urn:microsoft.com/office/officeart/2005/8/layout/chevron1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19D7D62A-666F-41F7-9D5C-AF620C4910F6}" srcId="{A99D1D09-03E3-455E-9E41-BE59FAF02762}" destId="{8F1289BE-DD7C-4A63-8837-BA69B040F8F0}" srcOrd="5" destOrd="0" parTransId="{2B5CA5E9-7840-4F65-90F6-433B3F3E591E}" sibTransId="{122CADE7-D357-42A3-818D-52191F626540}"/>
    <dgm:cxn modelId="{789B210F-0BC9-4CE7-BDC7-F347BB491390}" type="presOf" srcId="{E76B18FF-0A22-44F7-A90D-4A2ACCF250E6}" destId="{C0EF204C-47E7-4D60-8A74-C3F91D43F84F}" srcOrd="0" destOrd="0" presId="urn:microsoft.com/office/officeart/2005/8/layout/chevron1"/>
    <dgm:cxn modelId="{1860E767-C25C-4ED1-A38D-265EBF0E7B6D}" type="presOf" srcId="{0EC5B3E7-4C2E-4BF4-92D9-B7FB06D767A5}" destId="{3D4C531D-5E05-42E7-9E8A-FFAF4E9FE23F}" srcOrd="0" destOrd="0" presId="urn:microsoft.com/office/officeart/2005/8/layout/chevron1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3E3E1A3A-A206-4FFF-AD8D-7C0CC9799A68}" type="presParOf" srcId="{65F9B252-E640-4161-B138-F04E133526C0}" destId="{FD6E0CAB-ACAC-419F-B118-1B6D2CAAF881}" srcOrd="0" destOrd="0" presId="urn:microsoft.com/office/officeart/2005/8/layout/chevron1"/>
    <dgm:cxn modelId="{9866C69A-EB03-49EF-AE6B-76F8518BB9AE}" type="presParOf" srcId="{65F9B252-E640-4161-B138-F04E133526C0}" destId="{71F66531-5B77-4FA5-8E0C-4A11EAA8348D}" srcOrd="1" destOrd="0" presId="urn:microsoft.com/office/officeart/2005/8/layout/chevron1"/>
    <dgm:cxn modelId="{125875D1-5A17-4DC6-A26B-6DBA7542F8A9}" type="presParOf" srcId="{65F9B252-E640-4161-B138-F04E133526C0}" destId="{C0EF204C-47E7-4D60-8A74-C3F91D43F84F}" srcOrd="2" destOrd="0" presId="urn:microsoft.com/office/officeart/2005/8/layout/chevron1"/>
    <dgm:cxn modelId="{1E19E135-F980-4227-A627-CAC485545F3C}" type="presParOf" srcId="{65F9B252-E640-4161-B138-F04E133526C0}" destId="{D2CB7B1D-6FE4-4B3D-8F6A-C1A656982D3D}" srcOrd="3" destOrd="0" presId="urn:microsoft.com/office/officeart/2005/8/layout/chevron1"/>
    <dgm:cxn modelId="{63E212A8-72D7-4B87-90A2-19AE322A877C}" type="presParOf" srcId="{65F9B252-E640-4161-B138-F04E133526C0}" destId="{0A2E70FD-7832-4C83-9F49-710889BED68A}" srcOrd="4" destOrd="0" presId="urn:microsoft.com/office/officeart/2005/8/layout/chevron1"/>
    <dgm:cxn modelId="{E7767B6E-543D-4E97-839C-DCEAEF4E6054}" type="presParOf" srcId="{65F9B252-E640-4161-B138-F04E133526C0}" destId="{F3BDB41E-E324-408E-9D06-D6E17B736CF6}" srcOrd="5" destOrd="0" presId="urn:microsoft.com/office/officeart/2005/8/layout/chevron1"/>
    <dgm:cxn modelId="{1D11176B-2987-4891-8C90-86982EDB2AFF}" type="presParOf" srcId="{65F9B252-E640-4161-B138-F04E133526C0}" destId="{3D4C531D-5E05-42E7-9E8A-FFAF4E9FE23F}" srcOrd="6" destOrd="0" presId="urn:microsoft.com/office/officeart/2005/8/layout/chevron1"/>
    <dgm:cxn modelId="{3DCB571A-12CB-4978-9B46-D269F889A62D}" type="presParOf" srcId="{65F9B252-E640-4161-B138-F04E133526C0}" destId="{F9B98F26-EFBF-4F91-9A10-5E2329A722D1}" srcOrd="7" destOrd="0" presId="urn:microsoft.com/office/officeart/2005/8/layout/chevron1"/>
    <dgm:cxn modelId="{F87EF568-C689-4A68-A3F0-79828052881D}" type="presParOf" srcId="{65F9B252-E640-4161-B138-F04E133526C0}" destId="{0D749ED6-4D2E-4837-81E5-75DEFA6553D5}" srcOrd="8" destOrd="0" presId="urn:microsoft.com/office/officeart/2005/8/layout/chevron1"/>
    <dgm:cxn modelId="{907C3E8F-487F-404A-A21F-D6A2D11387DF}" type="presParOf" srcId="{65F9B252-E640-4161-B138-F04E133526C0}" destId="{1DFEB6B8-DCFD-40CA-8C7E-025C3A016353}" srcOrd="9" destOrd="0" presId="urn:microsoft.com/office/officeart/2005/8/layout/chevron1"/>
    <dgm:cxn modelId="{4657AFE4-2418-4406-A003-785E4BB417B7}" type="presParOf" srcId="{65F9B252-E640-4161-B138-F04E133526C0}" destId="{F99486B8-06BA-413D-942A-050A666A2F8F}" srcOrd="10" destOrd="0" presId="urn:microsoft.com/office/officeart/2005/8/layout/chevron1"/>
    <dgm:cxn modelId="{6185D4F1-A90E-42FE-9BE8-A7BC85F9CD1C}" type="presParOf" srcId="{65F9B252-E640-4161-B138-F04E133526C0}" destId="{3B922620-A117-47CF-9850-4BA167743674}" srcOrd="11" destOrd="0" presId="urn:microsoft.com/office/officeart/2005/8/layout/chevron1"/>
    <dgm:cxn modelId="{B561D0A9-550E-40E6-BABE-19FD64CE937E}" type="presParOf" srcId="{65F9B252-E640-4161-B138-F04E133526C0}" destId="{2DCCB369-6422-4B00-A934-ABD3F7152F42}" srcOrd="12" destOrd="0" presId="urn:microsoft.com/office/officeart/2005/8/layout/chevron1"/>
    <dgm:cxn modelId="{ABAC5205-9FED-4FF5-B653-8670F1292A06}" type="presParOf" srcId="{65F9B252-E640-4161-B138-F04E133526C0}" destId="{296C348F-2F20-4271-A253-826532BF8301}" srcOrd="13" destOrd="0" presId="urn:microsoft.com/office/officeart/2005/8/layout/chevron1"/>
    <dgm:cxn modelId="{DAF7ED8B-7B3B-4A82-99BC-1AC7CEC97FD0}" type="presParOf" srcId="{65F9B252-E640-4161-B138-F04E133526C0}" destId="{50B942A8-2635-496E-9B53-66FEC4E1BF8D}" srcOrd="14" destOrd="0" presId="urn:microsoft.com/office/officeart/2005/8/layout/chevron1"/>
    <dgm:cxn modelId="{A036F651-AA13-4EA1-AC23-85A51AA14C94}" type="presParOf" srcId="{65F9B252-E640-4161-B138-F04E133526C0}" destId="{1BB25FA2-6DAA-48A2-A49A-3850D7021AA4}" srcOrd="15" destOrd="0" presId="urn:microsoft.com/office/officeart/2005/8/layout/chevron1"/>
    <dgm:cxn modelId="{D7EEACFE-7A23-4E57-902B-87ECB1A878BE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357E3B21-997C-4C6E-ABA4-BBAD12891520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AAD9265D-EF4C-443B-BC4B-532C97D8A4C3}" type="parTrans" cxnId="{7AD3C438-CDCB-4536-859E-1CE77B1548CB}">
      <dgm:prSet/>
      <dgm:spPr/>
      <dgm:t>
        <a:bodyPr/>
        <a:lstStyle/>
        <a:p>
          <a:pPr rtl="1"/>
          <a:endParaRPr lang="he-IL"/>
        </a:p>
      </dgm:t>
    </dgm:pt>
    <dgm:pt modelId="{303884A4-60CC-40B2-965F-6079DFD0DA86}" type="sibTrans" cxnId="{7AD3C438-CDCB-4536-859E-1CE77B1548CB}">
      <dgm:prSet/>
      <dgm:spPr/>
      <dgm:t>
        <a:bodyPr/>
        <a:lstStyle/>
        <a:p>
          <a:pPr rtl="1"/>
          <a:endParaRPr lang="he-IL"/>
        </a:p>
      </dgm:t>
    </dgm:pt>
    <dgm:pt modelId="{AE48939D-9BAF-4E3C-A48D-05B67E3699A4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7DB4422B-E8CD-4F4C-8AD3-6D71A7408302}" type="parTrans" cxnId="{B87995E0-A872-43D3-9146-C0E89214F812}">
      <dgm:prSet/>
      <dgm:spPr/>
      <dgm:t>
        <a:bodyPr/>
        <a:lstStyle/>
        <a:p>
          <a:pPr rtl="1"/>
          <a:endParaRPr lang="he-IL"/>
        </a:p>
      </dgm:t>
    </dgm:pt>
    <dgm:pt modelId="{92E226BA-7391-45ED-AF47-6C2EF586FB49}" type="sibTrans" cxnId="{B87995E0-A872-43D3-9146-C0E89214F812}">
      <dgm:prSet/>
      <dgm:spPr/>
      <dgm:t>
        <a:bodyPr/>
        <a:lstStyle/>
        <a:p>
          <a:pPr rtl="1"/>
          <a:endParaRPr lang="he-IL"/>
        </a:p>
      </dgm:t>
    </dgm:pt>
    <dgm:pt modelId="{D20EA25F-4E78-45B9-BADA-2C047A660FE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9E08477F-F84A-4B7D-8A16-B32065E04F86}" type="parTrans" cxnId="{44549331-21DF-4F7D-8C4E-F5E8A14C19C7}">
      <dgm:prSet/>
      <dgm:spPr/>
      <dgm:t>
        <a:bodyPr/>
        <a:lstStyle/>
        <a:p>
          <a:pPr rtl="1"/>
          <a:endParaRPr lang="he-IL"/>
        </a:p>
      </dgm:t>
    </dgm:pt>
    <dgm:pt modelId="{3B590487-B16F-439C-AA15-15F07D33E333}" type="sibTrans" cxnId="{44549331-21DF-4F7D-8C4E-F5E8A14C19C7}">
      <dgm:prSet/>
      <dgm:spPr/>
      <dgm:t>
        <a:bodyPr/>
        <a:lstStyle/>
        <a:p>
          <a:pPr rtl="1"/>
          <a:endParaRPr lang="he-IL"/>
        </a:p>
      </dgm:t>
    </dgm:pt>
    <dgm:pt modelId="{EEB16369-227A-4F73-99E8-3046BC2153CC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A1C9E283-FCA1-4B63-85FC-28EA3E1DC86B}" type="parTrans" cxnId="{6BF5AC4B-F4C7-4E1E-AC12-736AE263874F}">
      <dgm:prSet/>
      <dgm:spPr/>
      <dgm:t>
        <a:bodyPr/>
        <a:lstStyle/>
        <a:p>
          <a:pPr rtl="1"/>
          <a:endParaRPr lang="he-IL"/>
        </a:p>
      </dgm:t>
    </dgm:pt>
    <dgm:pt modelId="{D7AF7D06-AD7B-42B4-9A36-9570C13DECEB}" type="sibTrans" cxnId="{6BF5AC4B-F4C7-4E1E-AC12-736AE263874F}">
      <dgm:prSet/>
      <dgm:spPr/>
      <dgm:t>
        <a:bodyPr/>
        <a:lstStyle/>
        <a:p>
          <a:pPr rtl="1"/>
          <a:endParaRPr lang="he-IL"/>
        </a:p>
      </dgm:t>
    </dgm:pt>
    <dgm:pt modelId="{2D3B605F-1124-4397-98F7-3A9644976722}">
      <dgm:prSet phldrT="[טקסט]"/>
      <dgm:spPr/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6AE31FFE-88B3-4D04-B94E-C3F16CC9FEC6}" type="parTrans" cxnId="{2F92DFED-FF08-449B-92B2-B1E386BDCDAA}">
      <dgm:prSet/>
      <dgm:spPr/>
      <dgm:t>
        <a:bodyPr/>
        <a:lstStyle/>
        <a:p>
          <a:pPr rtl="1"/>
          <a:endParaRPr lang="he-IL"/>
        </a:p>
      </dgm:t>
    </dgm:pt>
    <dgm:pt modelId="{4AF1FC4D-595A-430B-9AB9-9318417B172B}" type="sibTrans" cxnId="{2F92DFED-FF08-449B-92B2-B1E386BDCDAA}">
      <dgm:prSet/>
      <dgm:spPr/>
      <dgm:t>
        <a:bodyPr/>
        <a:lstStyle/>
        <a:p>
          <a:pPr rtl="1"/>
          <a:endParaRPr lang="he-IL"/>
        </a:p>
      </dgm:t>
    </dgm:pt>
    <dgm:pt modelId="{D11A6A48-2CCE-488D-804E-B869CA04C699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A4CAF9C2-7D40-49A4-9CD7-627500FC5188}" type="parTrans" cxnId="{41B317CD-3A0C-4ED1-8C22-DCB656A4E9B1}">
      <dgm:prSet/>
      <dgm:spPr/>
      <dgm:t>
        <a:bodyPr/>
        <a:lstStyle/>
        <a:p>
          <a:pPr rtl="1"/>
          <a:endParaRPr lang="he-IL"/>
        </a:p>
      </dgm:t>
    </dgm:pt>
    <dgm:pt modelId="{1DE313CF-52A9-400E-A7EA-591FA91485E6}" type="sibTrans" cxnId="{41B317CD-3A0C-4ED1-8C22-DCB656A4E9B1}">
      <dgm:prSet/>
      <dgm:spPr/>
      <dgm:t>
        <a:bodyPr/>
        <a:lstStyle/>
        <a:p>
          <a:pPr rtl="1"/>
          <a:endParaRPr lang="he-IL"/>
        </a:p>
      </dgm:t>
    </dgm:pt>
    <dgm:pt modelId="{B589BAAF-1177-4FA2-B99D-921E6294EE94}">
      <dgm:prSet phldrT="[טקסט]"/>
      <dgm:spPr/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5DEDDB59-17F1-44EC-8384-F3EF15C6971F}" type="parTrans" cxnId="{5DB07E0A-C29C-46A5-85A2-E3F5B74A6BE1}">
      <dgm:prSet/>
      <dgm:spPr/>
      <dgm:t>
        <a:bodyPr/>
        <a:lstStyle/>
        <a:p>
          <a:pPr rtl="1"/>
          <a:endParaRPr lang="he-IL"/>
        </a:p>
      </dgm:t>
    </dgm:pt>
    <dgm:pt modelId="{A0ECAFD1-63A2-472E-A9F4-EEAC7A6B0A44}" type="sibTrans" cxnId="{5DB07E0A-C29C-46A5-85A2-E3F5B74A6BE1}">
      <dgm:prSet/>
      <dgm:spPr/>
      <dgm:t>
        <a:bodyPr/>
        <a:lstStyle/>
        <a:p>
          <a:pPr rtl="1"/>
          <a:endParaRPr lang="he-IL"/>
        </a:p>
      </dgm:t>
    </dgm:pt>
    <dgm:pt modelId="{425F72D4-B01A-4688-855B-1113EEBEABEF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F1C7930F-F8E7-481C-907F-5CEEE4C63A42}" type="parTrans" cxnId="{97D929A6-3113-464C-8E34-B4C0C2279ADC}">
      <dgm:prSet/>
      <dgm:spPr/>
      <dgm:t>
        <a:bodyPr/>
        <a:lstStyle/>
        <a:p>
          <a:pPr rtl="1"/>
          <a:endParaRPr lang="he-IL"/>
        </a:p>
      </dgm:t>
    </dgm:pt>
    <dgm:pt modelId="{692F2119-B066-4303-A6CF-33F300E41904}" type="sibTrans" cxnId="{97D929A6-3113-464C-8E34-B4C0C2279ADC}">
      <dgm:prSet/>
      <dgm:spPr/>
      <dgm:t>
        <a:bodyPr/>
        <a:lstStyle/>
        <a:p>
          <a:pPr rtl="1"/>
          <a:endParaRPr lang="he-IL"/>
        </a:p>
      </dgm:t>
    </dgm:pt>
    <dgm:pt modelId="{C24745D5-9F64-4EDB-9E95-40B42CF900B3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B2801335-F9DD-432B-ADFC-612F1D2D1E37}" type="parTrans" cxnId="{46964920-34EF-475E-BA5E-FFE3B13E642B}">
      <dgm:prSet/>
      <dgm:spPr/>
      <dgm:t>
        <a:bodyPr/>
        <a:lstStyle/>
        <a:p>
          <a:pPr rtl="1"/>
          <a:endParaRPr lang="he-IL"/>
        </a:p>
      </dgm:t>
    </dgm:pt>
    <dgm:pt modelId="{39662C58-4904-4440-9C65-DC7648AB3A36}" type="sibTrans" cxnId="{46964920-34EF-475E-BA5E-FFE3B13E642B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A8CE13D0-B6D0-4B39-A0B1-3D7A726F5A4D}" type="pres">
      <dgm:prSet presAssocID="{357E3B21-997C-4C6E-ABA4-BBAD12891520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B08E3481-8569-446E-91CD-A99827E67E41}" type="pres">
      <dgm:prSet presAssocID="{303884A4-60CC-40B2-965F-6079DFD0DA86}" presName="parTxOnlySpace" presStyleCnt="0"/>
      <dgm:spPr/>
    </dgm:pt>
    <dgm:pt modelId="{A6FB3438-2F4B-42A7-AD06-17696C15D6BE}" type="pres">
      <dgm:prSet presAssocID="{AE48939D-9BAF-4E3C-A48D-05B67E3699A4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DDD17FA7-721B-4E4B-AFFD-F0A5CD857DF4}" type="pres">
      <dgm:prSet presAssocID="{92E226BA-7391-45ED-AF47-6C2EF586FB49}" presName="parTxOnlySpace" presStyleCnt="0"/>
      <dgm:spPr/>
    </dgm:pt>
    <dgm:pt modelId="{E79756B4-BDE4-4A97-88AB-FE5D1E732813}" type="pres">
      <dgm:prSet presAssocID="{D20EA25F-4E78-45B9-BADA-2C047A660FE5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EA86B01A-AFDA-4410-A8B6-498E08FA6331}" type="pres">
      <dgm:prSet presAssocID="{3B590487-B16F-439C-AA15-15F07D33E333}" presName="parTxOnlySpace" presStyleCnt="0"/>
      <dgm:spPr/>
    </dgm:pt>
    <dgm:pt modelId="{00AEE490-3D42-45B7-BA7B-777DC8754998}" type="pres">
      <dgm:prSet presAssocID="{EEB16369-227A-4F73-99E8-3046BC2153CC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3D889840-3935-4BDD-BD39-4478B03ECB47}" type="pres">
      <dgm:prSet presAssocID="{D7AF7D06-AD7B-42B4-9A36-9570C13DECEB}" presName="parTxOnlySpace" presStyleCnt="0"/>
      <dgm:spPr/>
    </dgm:pt>
    <dgm:pt modelId="{117742F7-1B9C-48BA-817E-7F1FF325B170}" type="pres">
      <dgm:prSet presAssocID="{2D3B605F-1124-4397-98F7-3A9644976722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A84F895-3753-487F-840E-EF10E7E4BEA9}" type="pres">
      <dgm:prSet presAssocID="{4AF1FC4D-595A-430B-9AB9-9318417B172B}" presName="parTxOnlySpace" presStyleCnt="0"/>
      <dgm:spPr/>
    </dgm:pt>
    <dgm:pt modelId="{A3568ACC-247E-493B-BFA0-06172138FD55}" type="pres">
      <dgm:prSet presAssocID="{D11A6A48-2CCE-488D-804E-B869CA04C69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5F6D5F60-C33E-4733-BE20-166E6B5DC3A7}" type="pres">
      <dgm:prSet presAssocID="{1DE313CF-52A9-400E-A7EA-591FA91485E6}" presName="parTxOnlySpace" presStyleCnt="0"/>
      <dgm:spPr/>
    </dgm:pt>
    <dgm:pt modelId="{D7286C2B-CFA9-46A5-98D2-F1AEAAD85EEE}" type="pres">
      <dgm:prSet presAssocID="{B589BAAF-1177-4FA2-B99D-921E6294EE94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70C8FBB5-EBFA-4F20-AD40-899725D70CC5}" type="pres">
      <dgm:prSet presAssocID="{A0ECAFD1-63A2-472E-A9F4-EEAC7A6B0A44}" presName="parTxOnlySpace" presStyleCnt="0"/>
      <dgm:spPr/>
    </dgm:pt>
    <dgm:pt modelId="{BA355B09-6484-4695-8ECB-FCF6C60F12DB}" type="pres">
      <dgm:prSet presAssocID="{425F72D4-B01A-4688-855B-1113EEBEABE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63030954-492A-4B89-B9DA-C88F832BBA3D}" type="pres">
      <dgm:prSet presAssocID="{692F2119-B066-4303-A6CF-33F300E41904}" presName="parTxOnlySpace" presStyleCnt="0"/>
      <dgm:spPr/>
    </dgm:pt>
    <dgm:pt modelId="{00F2912C-0F4D-48A7-95B6-9E37D201E222}" type="pres">
      <dgm:prSet presAssocID="{C24745D5-9F64-4EDB-9E95-40B42CF900B3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473A7EE-5321-4B54-93E4-F6E2B9BD387E}" type="presOf" srcId="{2D3B605F-1124-4397-98F7-3A9644976722}" destId="{117742F7-1B9C-48BA-817E-7F1FF325B170}" srcOrd="0" destOrd="0" presId="urn:microsoft.com/office/officeart/2005/8/layout/chevron1"/>
    <dgm:cxn modelId="{6BF5AC4B-F4C7-4E1E-AC12-736AE263874F}" srcId="{A99D1D09-03E3-455E-9E41-BE59FAF02762}" destId="{EEB16369-227A-4F73-99E8-3046BC2153CC}" srcOrd="3" destOrd="0" parTransId="{A1C9E283-FCA1-4B63-85FC-28EA3E1DC86B}" sibTransId="{D7AF7D06-AD7B-42B4-9A36-9570C13DECEB}"/>
    <dgm:cxn modelId="{7F9ACCAC-E9ED-4E0A-9482-1ED00ED91868}" type="presOf" srcId="{D11A6A48-2CCE-488D-804E-B869CA04C699}" destId="{A3568ACC-247E-493B-BFA0-06172138FD55}" srcOrd="0" destOrd="0" presId="urn:microsoft.com/office/officeart/2005/8/layout/chevron1"/>
    <dgm:cxn modelId="{54CB6358-10F7-4016-A570-782BC85805D1}" type="presOf" srcId="{EEB16369-227A-4F73-99E8-3046BC2153CC}" destId="{00AEE490-3D42-45B7-BA7B-777DC8754998}" srcOrd="0" destOrd="0" presId="urn:microsoft.com/office/officeart/2005/8/layout/chevron1"/>
    <dgm:cxn modelId="{97D929A6-3113-464C-8E34-B4C0C2279ADC}" srcId="{A99D1D09-03E3-455E-9E41-BE59FAF02762}" destId="{425F72D4-B01A-4688-855B-1113EEBEABEF}" srcOrd="7" destOrd="0" parTransId="{F1C7930F-F8E7-481C-907F-5CEEE4C63A42}" sibTransId="{692F2119-B066-4303-A6CF-33F300E41904}"/>
    <dgm:cxn modelId="{DB880A6C-7C08-4D92-8180-7AD5F0E8ACF7}" type="presOf" srcId="{B589BAAF-1177-4FA2-B99D-921E6294EE94}" destId="{D7286C2B-CFA9-46A5-98D2-F1AEAAD85EEE}" srcOrd="0" destOrd="0" presId="urn:microsoft.com/office/officeart/2005/8/layout/chevron1"/>
    <dgm:cxn modelId="{79B8B12E-18EF-4893-86C7-C5DA761503D5}" type="presOf" srcId="{D20EA25F-4E78-45B9-BADA-2C047A660FE5}" destId="{E79756B4-BDE4-4A97-88AB-FE5D1E732813}" srcOrd="0" destOrd="0" presId="urn:microsoft.com/office/officeart/2005/8/layout/chevron1"/>
    <dgm:cxn modelId="{7AD3C438-CDCB-4536-859E-1CE77B1548CB}" srcId="{A99D1D09-03E3-455E-9E41-BE59FAF02762}" destId="{357E3B21-997C-4C6E-ABA4-BBAD12891520}" srcOrd="0" destOrd="0" parTransId="{AAD9265D-EF4C-443B-BC4B-532C97D8A4C3}" sibTransId="{303884A4-60CC-40B2-965F-6079DFD0DA86}"/>
    <dgm:cxn modelId="{44549331-21DF-4F7D-8C4E-F5E8A14C19C7}" srcId="{A99D1D09-03E3-455E-9E41-BE59FAF02762}" destId="{D20EA25F-4E78-45B9-BADA-2C047A660FE5}" srcOrd="2" destOrd="0" parTransId="{9E08477F-F84A-4B7D-8A16-B32065E04F86}" sibTransId="{3B590487-B16F-439C-AA15-15F07D33E333}"/>
    <dgm:cxn modelId="{921A7540-1671-4484-8801-2EBC37FEE405}" type="presOf" srcId="{425F72D4-B01A-4688-855B-1113EEBEABEF}" destId="{BA355B09-6484-4695-8ECB-FCF6C60F12DB}" srcOrd="0" destOrd="0" presId="urn:microsoft.com/office/officeart/2005/8/layout/chevron1"/>
    <dgm:cxn modelId="{E1F47C89-6190-442B-BB2E-D881CB4D4D2C}" type="presOf" srcId="{357E3B21-997C-4C6E-ABA4-BBAD12891520}" destId="{A8CE13D0-B6D0-4B39-A0B1-3D7A726F5A4D}" srcOrd="0" destOrd="0" presId="urn:microsoft.com/office/officeart/2005/8/layout/chevron1"/>
    <dgm:cxn modelId="{5DB07E0A-C29C-46A5-85A2-E3F5B74A6BE1}" srcId="{A99D1D09-03E3-455E-9E41-BE59FAF02762}" destId="{B589BAAF-1177-4FA2-B99D-921E6294EE94}" srcOrd="6" destOrd="0" parTransId="{5DEDDB59-17F1-44EC-8384-F3EF15C6971F}" sibTransId="{A0ECAFD1-63A2-472E-A9F4-EEAC7A6B0A44}"/>
    <dgm:cxn modelId="{41B317CD-3A0C-4ED1-8C22-DCB656A4E9B1}" srcId="{A99D1D09-03E3-455E-9E41-BE59FAF02762}" destId="{D11A6A48-2CCE-488D-804E-B869CA04C699}" srcOrd="5" destOrd="0" parTransId="{A4CAF9C2-7D40-49A4-9CD7-627500FC5188}" sibTransId="{1DE313CF-52A9-400E-A7EA-591FA91485E6}"/>
    <dgm:cxn modelId="{2F92DFED-FF08-449B-92B2-B1E386BDCDAA}" srcId="{A99D1D09-03E3-455E-9E41-BE59FAF02762}" destId="{2D3B605F-1124-4397-98F7-3A9644976722}" srcOrd="4" destOrd="0" parTransId="{6AE31FFE-88B3-4D04-B94E-C3F16CC9FEC6}" sibTransId="{4AF1FC4D-595A-430B-9AB9-9318417B172B}"/>
    <dgm:cxn modelId="{34E1AC6C-E18D-46E2-9F5C-B6B0B7FC01E6}" type="presOf" srcId="{C24745D5-9F64-4EDB-9E95-40B42CF900B3}" destId="{00F2912C-0F4D-48A7-95B6-9E37D201E222}" srcOrd="0" destOrd="0" presId="urn:microsoft.com/office/officeart/2005/8/layout/chevron1"/>
    <dgm:cxn modelId="{B87995E0-A872-43D3-9146-C0E89214F812}" srcId="{A99D1D09-03E3-455E-9E41-BE59FAF02762}" destId="{AE48939D-9BAF-4E3C-A48D-05B67E3699A4}" srcOrd="1" destOrd="0" parTransId="{7DB4422B-E8CD-4F4C-8AD3-6D71A7408302}" sibTransId="{92E226BA-7391-45ED-AF47-6C2EF586FB49}"/>
    <dgm:cxn modelId="{46964920-34EF-475E-BA5E-FFE3B13E642B}" srcId="{A99D1D09-03E3-455E-9E41-BE59FAF02762}" destId="{C24745D5-9F64-4EDB-9E95-40B42CF900B3}" srcOrd="8" destOrd="0" parTransId="{B2801335-F9DD-432B-ADFC-612F1D2D1E37}" sibTransId="{39662C58-4904-4440-9C65-DC7648AB3A36}"/>
    <dgm:cxn modelId="{ADD9772B-170E-4DA4-80A0-3FA2D100CBF0}" type="presOf" srcId="{AE48939D-9BAF-4E3C-A48D-05B67E3699A4}" destId="{A6FB3438-2F4B-42A7-AD06-17696C15D6BE}" srcOrd="0" destOrd="0" presId="urn:microsoft.com/office/officeart/2005/8/layout/chevron1"/>
    <dgm:cxn modelId="{EDB705F2-8F3E-466A-A669-5E2CFD620ECB}" type="presOf" srcId="{A99D1D09-03E3-455E-9E41-BE59FAF02762}" destId="{65F9B252-E640-4161-B138-F04E133526C0}" srcOrd="0" destOrd="0" presId="urn:microsoft.com/office/officeart/2005/8/layout/chevron1"/>
    <dgm:cxn modelId="{E3C32304-4E47-4BB1-A28C-7CA6F678746F}" type="presParOf" srcId="{65F9B252-E640-4161-B138-F04E133526C0}" destId="{A8CE13D0-B6D0-4B39-A0B1-3D7A726F5A4D}" srcOrd="0" destOrd="0" presId="urn:microsoft.com/office/officeart/2005/8/layout/chevron1"/>
    <dgm:cxn modelId="{4AA182DA-AEB2-4F78-A4FE-F0985EBD7695}" type="presParOf" srcId="{65F9B252-E640-4161-B138-F04E133526C0}" destId="{B08E3481-8569-446E-91CD-A99827E67E41}" srcOrd="1" destOrd="0" presId="urn:microsoft.com/office/officeart/2005/8/layout/chevron1"/>
    <dgm:cxn modelId="{3D51916C-8218-421E-9E9E-DFB38D6F4C46}" type="presParOf" srcId="{65F9B252-E640-4161-B138-F04E133526C0}" destId="{A6FB3438-2F4B-42A7-AD06-17696C15D6BE}" srcOrd="2" destOrd="0" presId="urn:microsoft.com/office/officeart/2005/8/layout/chevron1"/>
    <dgm:cxn modelId="{4471A4D4-DEC1-4B71-A72A-179F07BF3976}" type="presParOf" srcId="{65F9B252-E640-4161-B138-F04E133526C0}" destId="{DDD17FA7-721B-4E4B-AFFD-F0A5CD857DF4}" srcOrd="3" destOrd="0" presId="urn:microsoft.com/office/officeart/2005/8/layout/chevron1"/>
    <dgm:cxn modelId="{9F1BA041-8326-4C7E-8AF6-68CD6343166D}" type="presParOf" srcId="{65F9B252-E640-4161-B138-F04E133526C0}" destId="{E79756B4-BDE4-4A97-88AB-FE5D1E732813}" srcOrd="4" destOrd="0" presId="urn:microsoft.com/office/officeart/2005/8/layout/chevron1"/>
    <dgm:cxn modelId="{84E01E22-7680-47B6-9E45-AD27F587AFB3}" type="presParOf" srcId="{65F9B252-E640-4161-B138-F04E133526C0}" destId="{EA86B01A-AFDA-4410-A8B6-498E08FA6331}" srcOrd="5" destOrd="0" presId="urn:microsoft.com/office/officeart/2005/8/layout/chevron1"/>
    <dgm:cxn modelId="{806F3A96-8CC5-47CA-9820-14D0852953CB}" type="presParOf" srcId="{65F9B252-E640-4161-B138-F04E133526C0}" destId="{00AEE490-3D42-45B7-BA7B-777DC8754998}" srcOrd="6" destOrd="0" presId="urn:microsoft.com/office/officeart/2005/8/layout/chevron1"/>
    <dgm:cxn modelId="{5D5E6838-07ED-4CA5-B4B1-01F308CC09C0}" type="presParOf" srcId="{65F9B252-E640-4161-B138-F04E133526C0}" destId="{3D889840-3935-4BDD-BD39-4478B03ECB47}" srcOrd="7" destOrd="0" presId="urn:microsoft.com/office/officeart/2005/8/layout/chevron1"/>
    <dgm:cxn modelId="{2CBF5B8A-944B-42BE-9A9F-0DC658107382}" type="presParOf" srcId="{65F9B252-E640-4161-B138-F04E133526C0}" destId="{117742F7-1B9C-48BA-817E-7F1FF325B170}" srcOrd="8" destOrd="0" presId="urn:microsoft.com/office/officeart/2005/8/layout/chevron1"/>
    <dgm:cxn modelId="{944DC25C-1163-4713-B270-326E0EEFA5E0}" type="presParOf" srcId="{65F9B252-E640-4161-B138-F04E133526C0}" destId="{EA84F895-3753-487F-840E-EF10E7E4BEA9}" srcOrd="9" destOrd="0" presId="urn:microsoft.com/office/officeart/2005/8/layout/chevron1"/>
    <dgm:cxn modelId="{42D3F15B-A7D4-4E25-90AC-36447B1BBC36}" type="presParOf" srcId="{65F9B252-E640-4161-B138-F04E133526C0}" destId="{A3568ACC-247E-493B-BFA0-06172138FD55}" srcOrd="10" destOrd="0" presId="urn:microsoft.com/office/officeart/2005/8/layout/chevron1"/>
    <dgm:cxn modelId="{6531BFDC-BCD5-4F44-BD7A-5B86687BB5CC}" type="presParOf" srcId="{65F9B252-E640-4161-B138-F04E133526C0}" destId="{5F6D5F60-C33E-4733-BE20-166E6B5DC3A7}" srcOrd="11" destOrd="0" presId="urn:microsoft.com/office/officeart/2005/8/layout/chevron1"/>
    <dgm:cxn modelId="{59FE6550-BF32-44D6-8452-F4996AD3C4C6}" type="presParOf" srcId="{65F9B252-E640-4161-B138-F04E133526C0}" destId="{D7286C2B-CFA9-46A5-98D2-F1AEAAD85EEE}" srcOrd="12" destOrd="0" presId="urn:microsoft.com/office/officeart/2005/8/layout/chevron1"/>
    <dgm:cxn modelId="{C00D223B-E753-4B4B-901D-B89707BB2C0F}" type="presParOf" srcId="{65F9B252-E640-4161-B138-F04E133526C0}" destId="{70C8FBB5-EBFA-4F20-AD40-899725D70CC5}" srcOrd="13" destOrd="0" presId="urn:microsoft.com/office/officeart/2005/8/layout/chevron1"/>
    <dgm:cxn modelId="{224946DD-638D-4734-B688-33727F4ADE6C}" type="presParOf" srcId="{65F9B252-E640-4161-B138-F04E133526C0}" destId="{BA355B09-6484-4695-8ECB-FCF6C60F12DB}" srcOrd="14" destOrd="0" presId="urn:microsoft.com/office/officeart/2005/8/layout/chevron1"/>
    <dgm:cxn modelId="{BB3A04B1-B08E-4F0A-B0CD-B21C4156B999}" type="presParOf" srcId="{65F9B252-E640-4161-B138-F04E133526C0}" destId="{63030954-492A-4B89-B9DA-C88F832BBA3D}" srcOrd="15" destOrd="0" presId="urn:microsoft.com/office/officeart/2005/8/layout/chevron1"/>
    <dgm:cxn modelId="{F65595B4-E455-49A2-B763-656E013C5173}" type="presParOf" srcId="{65F9B252-E640-4161-B138-F04E133526C0}" destId="{00F2912C-0F4D-48A7-95B6-9E37D201E222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D8AE3FB1-8BBF-42B1-95D6-7F0158BB94BB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9FD56D2A-6535-49DE-B7BE-4BAB29B5A823}" type="parTrans" cxnId="{E7EC4BE0-3DB0-4ECA-B4BB-F315B0904DC5}">
      <dgm:prSet/>
      <dgm:spPr/>
      <dgm:t>
        <a:bodyPr/>
        <a:lstStyle/>
        <a:p>
          <a:pPr rtl="1"/>
          <a:endParaRPr lang="he-IL"/>
        </a:p>
      </dgm:t>
    </dgm:pt>
    <dgm:pt modelId="{08EE9A40-A30A-456E-9814-CC3554CF39A3}" type="sibTrans" cxnId="{E7EC4BE0-3DB0-4ECA-B4BB-F315B0904DC5}">
      <dgm:prSet/>
      <dgm:spPr/>
      <dgm:t>
        <a:bodyPr/>
        <a:lstStyle/>
        <a:p>
          <a:pPr rtl="1"/>
          <a:endParaRPr lang="he-IL"/>
        </a:p>
      </dgm:t>
    </dgm:pt>
    <dgm:pt modelId="{DF24E953-2666-44CE-9793-8E85DCFD01E5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91FCDF71-7710-42E9-AC26-B84C52FC91E2}" type="parTrans" cxnId="{859C6B08-53EA-4AC0-8CD2-DB466C72E20E}">
      <dgm:prSet/>
      <dgm:spPr/>
      <dgm:t>
        <a:bodyPr/>
        <a:lstStyle/>
        <a:p>
          <a:pPr rtl="1"/>
          <a:endParaRPr lang="he-IL"/>
        </a:p>
      </dgm:t>
    </dgm:pt>
    <dgm:pt modelId="{B605BF13-BD59-461B-81D3-51831FFEE460}" type="sibTrans" cxnId="{859C6B08-53EA-4AC0-8CD2-DB466C72E20E}">
      <dgm:prSet/>
      <dgm:spPr/>
      <dgm:t>
        <a:bodyPr/>
        <a:lstStyle/>
        <a:p>
          <a:pPr rtl="1"/>
          <a:endParaRPr lang="he-IL"/>
        </a:p>
      </dgm:t>
    </dgm:pt>
    <dgm:pt modelId="{5894FFAE-B434-4A45-AC45-32ED71F1FA6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3E937B78-94EB-4265-9F7B-A7E52EAF10B6}" type="parTrans" cxnId="{FB4EAE9D-292D-429D-9E5F-C224FAD8BC13}">
      <dgm:prSet/>
      <dgm:spPr/>
      <dgm:t>
        <a:bodyPr/>
        <a:lstStyle/>
        <a:p>
          <a:pPr rtl="1"/>
          <a:endParaRPr lang="he-IL"/>
        </a:p>
      </dgm:t>
    </dgm:pt>
    <dgm:pt modelId="{97604772-5B3B-47DC-A955-461A0DC4D526}" type="sibTrans" cxnId="{FB4EAE9D-292D-429D-9E5F-C224FAD8BC13}">
      <dgm:prSet/>
      <dgm:spPr/>
      <dgm:t>
        <a:bodyPr/>
        <a:lstStyle/>
        <a:p>
          <a:pPr rtl="1"/>
          <a:endParaRPr lang="he-IL"/>
        </a:p>
      </dgm:t>
    </dgm:pt>
    <dgm:pt modelId="{9DD45F7A-B0C8-4C2B-A538-01F8910C0269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999802F2-2939-444C-AD69-25AF039F9257}" type="parTrans" cxnId="{C12B2B68-8AE9-4080-8318-D627D2EA732F}">
      <dgm:prSet/>
      <dgm:spPr/>
      <dgm:t>
        <a:bodyPr/>
        <a:lstStyle/>
        <a:p>
          <a:pPr rtl="1"/>
          <a:endParaRPr lang="he-IL"/>
        </a:p>
      </dgm:t>
    </dgm:pt>
    <dgm:pt modelId="{3F21E1AB-5D46-4703-BC39-336049C31C8E}" type="sibTrans" cxnId="{C12B2B68-8AE9-4080-8318-D627D2EA732F}">
      <dgm:prSet/>
      <dgm:spPr/>
      <dgm:t>
        <a:bodyPr/>
        <a:lstStyle/>
        <a:p>
          <a:pPr rtl="1"/>
          <a:endParaRPr lang="he-IL"/>
        </a:p>
      </dgm:t>
    </dgm:pt>
    <dgm:pt modelId="{84E2AC4F-DE88-4CE4-ADB6-9127F3706523}">
      <dgm:prSet phldrT="[טקסט]"/>
      <dgm:spPr/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3671058E-AA20-4F58-AAF6-BE8ED6212BFA}" type="parTrans" cxnId="{F473F099-0588-44DB-B3E8-D4257BF1B252}">
      <dgm:prSet/>
      <dgm:spPr/>
      <dgm:t>
        <a:bodyPr/>
        <a:lstStyle/>
        <a:p>
          <a:pPr rtl="1"/>
          <a:endParaRPr lang="he-IL"/>
        </a:p>
      </dgm:t>
    </dgm:pt>
    <dgm:pt modelId="{C27DA05C-1A10-4B8F-82D4-404320DB6AD5}" type="sibTrans" cxnId="{F473F099-0588-44DB-B3E8-D4257BF1B252}">
      <dgm:prSet/>
      <dgm:spPr/>
      <dgm:t>
        <a:bodyPr/>
        <a:lstStyle/>
        <a:p>
          <a:pPr rtl="1"/>
          <a:endParaRPr lang="he-IL"/>
        </a:p>
      </dgm:t>
    </dgm:pt>
    <dgm:pt modelId="{C798A6AD-4A98-4CAE-AE7D-3A80757F4772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5C27468A-1E09-48D5-8FD3-3368B7A91AA0}" type="parTrans" cxnId="{1D329398-4277-4087-86D2-503D21FA8B76}">
      <dgm:prSet/>
      <dgm:spPr/>
      <dgm:t>
        <a:bodyPr/>
        <a:lstStyle/>
        <a:p>
          <a:pPr rtl="1"/>
          <a:endParaRPr lang="he-IL"/>
        </a:p>
      </dgm:t>
    </dgm:pt>
    <dgm:pt modelId="{1DA8E2E2-ACE2-4809-9E1A-02C38495D592}" type="sibTrans" cxnId="{1D329398-4277-4087-86D2-503D21FA8B76}">
      <dgm:prSet/>
      <dgm:spPr/>
      <dgm:t>
        <a:bodyPr/>
        <a:lstStyle/>
        <a:p>
          <a:pPr rtl="1"/>
          <a:endParaRPr lang="he-IL"/>
        </a:p>
      </dgm:t>
    </dgm:pt>
    <dgm:pt modelId="{4A3E82CD-6394-4C69-BD2C-14E0F1990CEC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EBF3F69B-85E1-46C8-8D3E-942B7C2018DF}" type="parTrans" cxnId="{6965BCDD-F2E2-48BF-9309-508F80006965}">
      <dgm:prSet/>
      <dgm:spPr/>
      <dgm:t>
        <a:bodyPr/>
        <a:lstStyle/>
        <a:p>
          <a:pPr rtl="1"/>
          <a:endParaRPr lang="he-IL"/>
        </a:p>
      </dgm:t>
    </dgm:pt>
    <dgm:pt modelId="{8F924991-34D6-407E-A641-5673C19C2108}" type="sibTrans" cxnId="{6965BCDD-F2E2-48BF-9309-508F80006965}">
      <dgm:prSet/>
      <dgm:spPr/>
      <dgm:t>
        <a:bodyPr/>
        <a:lstStyle/>
        <a:p>
          <a:pPr rtl="1"/>
          <a:endParaRPr lang="he-IL"/>
        </a:p>
      </dgm:t>
    </dgm:pt>
    <dgm:pt modelId="{7C6C0FA1-BBD7-4538-A8F3-5C0E29D4FA65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44CEFF18-8C50-40AC-90FD-92A209CB3B68}" type="parTrans" cxnId="{3E1DE0D7-AB30-4147-98F9-D87EEFA26EC9}">
      <dgm:prSet/>
      <dgm:spPr/>
      <dgm:t>
        <a:bodyPr/>
        <a:lstStyle/>
        <a:p>
          <a:pPr rtl="1"/>
          <a:endParaRPr lang="he-IL"/>
        </a:p>
      </dgm:t>
    </dgm:pt>
    <dgm:pt modelId="{BA3BCD82-9B1E-4F56-AEA1-C3725BFEF750}" type="sibTrans" cxnId="{3E1DE0D7-AB30-4147-98F9-D87EEFA26EC9}">
      <dgm:prSet/>
      <dgm:spPr/>
      <dgm:t>
        <a:bodyPr/>
        <a:lstStyle/>
        <a:p>
          <a:pPr rtl="1"/>
          <a:endParaRPr lang="he-IL"/>
        </a:p>
      </dgm:t>
    </dgm:pt>
    <dgm:pt modelId="{E5BB49DC-C2E2-4D2A-9AFE-94E4A49AD47E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FF01A651-62C5-4E0C-BF09-B9FAAC11FE21}" type="parTrans" cxnId="{DF81AA8E-8F08-4FE7-B958-806F346738E9}">
      <dgm:prSet/>
      <dgm:spPr/>
      <dgm:t>
        <a:bodyPr/>
        <a:lstStyle/>
        <a:p>
          <a:pPr rtl="1"/>
          <a:endParaRPr lang="he-IL"/>
        </a:p>
      </dgm:t>
    </dgm:pt>
    <dgm:pt modelId="{5796C685-CFA3-4AC2-96FF-ACB64D76C417}" type="sibTrans" cxnId="{DF81AA8E-8F08-4FE7-B958-806F346738E9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D2201DFE-69C9-49EE-AD62-634CA9FBC2F6}" type="pres">
      <dgm:prSet presAssocID="{D8AE3FB1-8BBF-42B1-95D6-7F0158BB94BB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04256661-5CEB-41E5-8116-4FAFC95BECF3}" type="pres">
      <dgm:prSet presAssocID="{08EE9A40-A30A-456E-9814-CC3554CF39A3}" presName="parTxOnlySpace" presStyleCnt="0"/>
      <dgm:spPr/>
    </dgm:pt>
    <dgm:pt modelId="{E3FD7227-9C9F-4290-B225-B4A7CBA5F7CF}" type="pres">
      <dgm:prSet presAssocID="{DF24E953-2666-44CE-9793-8E85DCFD01E5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7FE1E6DA-4EB5-43D3-9F3D-0BEA16B67D47}" type="pres">
      <dgm:prSet presAssocID="{B605BF13-BD59-461B-81D3-51831FFEE460}" presName="parTxOnlySpace" presStyleCnt="0"/>
      <dgm:spPr/>
    </dgm:pt>
    <dgm:pt modelId="{9874D4F5-A16B-4420-97DE-97DE0BDF9030}" type="pres">
      <dgm:prSet presAssocID="{5894FFAE-B434-4A45-AC45-32ED71F1FA65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4A07CFF7-24AA-45CA-BF23-F0033CA5A82E}" type="pres">
      <dgm:prSet presAssocID="{97604772-5B3B-47DC-A955-461A0DC4D526}" presName="parTxOnlySpace" presStyleCnt="0"/>
      <dgm:spPr/>
    </dgm:pt>
    <dgm:pt modelId="{84EB2283-05B4-4A4A-A400-ECE9D2A13645}" type="pres">
      <dgm:prSet presAssocID="{9DD45F7A-B0C8-4C2B-A538-01F8910C0269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DC0F1E75-5503-45B4-8CA9-4E6F576C4A9B}" type="pres">
      <dgm:prSet presAssocID="{3F21E1AB-5D46-4703-BC39-336049C31C8E}" presName="parTxOnlySpace" presStyleCnt="0"/>
      <dgm:spPr/>
    </dgm:pt>
    <dgm:pt modelId="{E8731090-C2BB-4BB6-918F-DE59A657F7F3}" type="pres">
      <dgm:prSet presAssocID="{84E2AC4F-DE88-4CE4-ADB6-9127F370652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1B5A4EC-C73D-4229-9EC9-63AD18661B63}" type="pres">
      <dgm:prSet presAssocID="{C27DA05C-1A10-4B8F-82D4-404320DB6AD5}" presName="parTxOnlySpace" presStyleCnt="0"/>
      <dgm:spPr/>
    </dgm:pt>
    <dgm:pt modelId="{99389D92-CF26-4D9C-BFDA-02D8E4E66AFE}" type="pres">
      <dgm:prSet presAssocID="{C798A6AD-4A98-4CAE-AE7D-3A80757F4772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73F59EA3-08F2-42C3-B3E8-FD49F67AF783}" type="pres">
      <dgm:prSet presAssocID="{1DA8E2E2-ACE2-4809-9E1A-02C38495D592}" presName="parTxOnlySpace" presStyleCnt="0"/>
      <dgm:spPr/>
    </dgm:pt>
    <dgm:pt modelId="{35C42C90-1169-462D-8AA8-1180A948B17A}" type="pres">
      <dgm:prSet presAssocID="{4A3E82CD-6394-4C69-BD2C-14E0F1990CEC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7A78D98F-1B5A-4FFA-B45E-54B4544AF8EF}" type="pres">
      <dgm:prSet presAssocID="{8F924991-34D6-407E-A641-5673C19C2108}" presName="parTxOnlySpace" presStyleCnt="0"/>
      <dgm:spPr/>
    </dgm:pt>
    <dgm:pt modelId="{DC6383D4-3471-412B-A3FB-642D060D657D}" type="pres">
      <dgm:prSet presAssocID="{7C6C0FA1-BBD7-4538-A8F3-5C0E29D4FA65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4C4EB399-0146-48A5-BDB1-04FC03E07E4C}" type="pres">
      <dgm:prSet presAssocID="{BA3BCD82-9B1E-4F56-AEA1-C3725BFEF750}" presName="parTxOnlySpace" presStyleCnt="0"/>
      <dgm:spPr/>
    </dgm:pt>
    <dgm:pt modelId="{3710451C-C962-4116-99C4-B85B06962AA2}" type="pres">
      <dgm:prSet presAssocID="{E5BB49DC-C2E2-4D2A-9AFE-94E4A49AD47E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C12B2B68-8AE9-4080-8318-D627D2EA732F}" srcId="{A99D1D09-03E3-455E-9E41-BE59FAF02762}" destId="{9DD45F7A-B0C8-4C2B-A538-01F8910C0269}" srcOrd="3" destOrd="0" parTransId="{999802F2-2939-444C-AD69-25AF039F9257}" sibTransId="{3F21E1AB-5D46-4703-BC39-336049C31C8E}"/>
    <dgm:cxn modelId="{1D329398-4277-4087-86D2-503D21FA8B76}" srcId="{A99D1D09-03E3-455E-9E41-BE59FAF02762}" destId="{C798A6AD-4A98-4CAE-AE7D-3A80757F4772}" srcOrd="5" destOrd="0" parTransId="{5C27468A-1E09-48D5-8FD3-3368B7A91AA0}" sibTransId="{1DA8E2E2-ACE2-4809-9E1A-02C38495D592}"/>
    <dgm:cxn modelId="{708AF363-48FD-4B34-B194-1723A098FECB}" type="presOf" srcId="{84E2AC4F-DE88-4CE4-ADB6-9127F3706523}" destId="{E8731090-C2BB-4BB6-918F-DE59A657F7F3}" srcOrd="0" destOrd="0" presId="urn:microsoft.com/office/officeart/2005/8/layout/chevron1"/>
    <dgm:cxn modelId="{30342990-EC9F-4948-A4E1-6C4800CAAC49}" type="presOf" srcId="{9DD45F7A-B0C8-4C2B-A538-01F8910C0269}" destId="{84EB2283-05B4-4A4A-A400-ECE9D2A13645}" srcOrd="0" destOrd="0" presId="urn:microsoft.com/office/officeart/2005/8/layout/chevron1"/>
    <dgm:cxn modelId="{C5755C04-58CE-431C-9F30-F7CA05244B61}" type="presOf" srcId="{5894FFAE-B434-4A45-AC45-32ED71F1FA65}" destId="{9874D4F5-A16B-4420-97DE-97DE0BDF9030}" srcOrd="0" destOrd="0" presId="urn:microsoft.com/office/officeart/2005/8/layout/chevron1"/>
    <dgm:cxn modelId="{859C6B08-53EA-4AC0-8CD2-DB466C72E20E}" srcId="{A99D1D09-03E3-455E-9E41-BE59FAF02762}" destId="{DF24E953-2666-44CE-9793-8E85DCFD01E5}" srcOrd="1" destOrd="0" parTransId="{91FCDF71-7710-42E9-AC26-B84C52FC91E2}" sibTransId="{B605BF13-BD59-461B-81D3-51831FFEE460}"/>
    <dgm:cxn modelId="{3E1DE0D7-AB30-4147-98F9-D87EEFA26EC9}" srcId="{A99D1D09-03E3-455E-9E41-BE59FAF02762}" destId="{7C6C0FA1-BBD7-4538-A8F3-5C0E29D4FA65}" srcOrd="7" destOrd="0" parTransId="{44CEFF18-8C50-40AC-90FD-92A209CB3B68}" sibTransId="{BA3BCD82-9B1E-4F56-AEA1-C3725BFEF750}"/>
    <dgm:cxn modelId="{1F198EF0-28FC-49D4-B98B-AAA9555FDFBC}" type="presOf" srcId="{D8AE3FB1-8BBF-42B1-95D6-7F0158BB94BB}" destId="{D2201DFE-69C9-49EE-AD62-634CA9FBC2F6}" srcOrd="0" destOrd="0" presId="urn:microsoft.com/office/officeart/2005/8/layout/chevron1"/>
    <dgm:cxn modelId="{8F159FCA-5D46-4A7A-9327-C0E248396A1C}" type="presOf" srcId="{A99D1D09-03E3-455E-9E41-BE59FAF02762}" destId="{65F9B252-E640-4161-B138-F04E133526C0}" srcOrd="0" destOrd="0" presId="urn:microsoft.com/office/officeart/2005/8/layout/chevron1"/>
    <dgm:cxn modelId="{6179BE63-1646-4ABC-9D41-47ECCFAED8CC}" type="presOf" srcId="{7C6C0FA1-BBD7-4538-A8F3-5C0E29D4FA65}" destId="{DC6383D4-3471-412B-A3FB-642D060D657D}" srcOrd="0" destOrd="0" presId="urn:microsoft.com/office/officeart/2005/8/layout/chevron1"/>
    <dgm:cxn modelId="{E7EC4BE0-3DB0-4ECA-B4BB-F315B0904DC5}" srcId="{A99D1D09-03E3-455E-9E41-BE59FAF02762}" destId="{D8AE3FB1-8BBF-42B1-95D6-7F0158BB94BB}" srcOrd="0" destOrd="0" parTransId="{9FD56D2A-6535-49DE-B7BE-4BAB29B5A823}" sibTransId="{08EE9A40-A30A-456E-9814-CC3554CF39A3}"/>
    <dgm:cxn modelId="{7DAA6096-AB97-4519-BF68-2F9F53FB8344}" type="presOf" srcId="{C798A6AD-4A98-4CAE-AE7D-3A80757F4772}" destId="{99389D92-CF26-4D9C-BFDA-02D8E4E66AFE}" srcOrd="0" destOrd="0" presId="urn:microsoft.com/office/officeart/2005/8/layout/chevron1"/>
    <dgm:cxn modelId="{C039A9C0-274A-4C3B-A15A-A4DE4B61D777}" type="presOf" srcId="{DF24E953-2666-44CE-9793-8E85DCFD01E5}" destId="{E3FD7227-9C9F-4290-B225-B4A7CBA5F7CF}" srcOrd="0" destOrd="0" presId="urn:microsoft.com/office/officeart/2005/8/layout/chevron1"/>
    <dgm:cxn modelId="{FB4EAE9D-292D-429D-9E5F-C224FAD8BC13}" srcId="{A99D1D09-03E3-455E-9E41-BE59FAF02762}" destId="{5894FFAE-B434-4A45-AC45-32ED71F1FA65}" srcOrd="2" destOrd="0" parTransId="{3E937B78-94EB-4265-9F7B-A7E52EAF10B6}" sibTransId="{97604772-5B3B-47DC-A955-461A0DC4D526}"/>
    <dgm:cxn modelId="{6965BCDD-F2E2-48BF-9309-508F80006965}" srcId="{A99D1D09-03E3-455E-9E41-BE59FAF02762}" destId="{4A3E82CD-6394-4C69-BD2C-14E0F1990CEC}" srcOrd="6" destOrd="0" parTransId="{EBF3F69B-85E1-46C8-8D3E-942B7C2018DF}" sibTransId="{8F924991-34D6-407E-A641-5673C19C2108}"/>
    <dgm:cxn modelId="{DF81AA8E-8F08-4FE7-B958-806F346738E9}" srcId="{A99D1D09-03E3-455E-9E41-BE59FAF02762}" destId="{E5BB49DC-C2E2-4D2A-9AFE-94E4A49AD47E}" srcOrd="8" destOrd="0" parTransId="{FF01A651-62C5-4E0C-BF09-B9FAAC11FE21}" sibTransId="{5796C685-CFA3-4AC2-96FF-ACB64D76C417}"/>
    <dgm:cxn modelId="{629CB0FB-83C5-413F-928C-7B9BEAC4535F}" type="presOf" srcId="{E5BB49DC-C2E2-4D2A-9AFE-94E4A49AD47E}" destId="{3710451C-C962-4116-99C4-B85B06962AA2}" srcOrd="0" destOrd="0" presId="urn:microsoft.com/office/officeart/2005/8/layout/chevron1"/>
    <dgm:cxn modelId="{F473F099-0588-44DB-B3E8-D4257BF1B252}" srcId="{A99D1D09-03E3-455E-9E41-BE59FAF02762}" destId="{84E2AC4F-DE88-4CE4-ADB6-9127F3706523}" srcOrd="4" destOrd="0" parTransId="{3671058E-AA20-4F58-AAF6-BE8ED6212BFA}" sibTransId="{C27DA05C-1A10-4B8F-82D4-404320DB6AD5}"/>
    <dgm:cxn modelId="{EE652609-38EA-4C7C-8559-ACA0E8E72B60}" type="presOf" srcId="{4A3E82CD-6394-4C69-BD2C-14E0F1990CEC}" destId="{35C42C90-1169-462D-8AA8-1180A948B17A}" srcOrd="0" destOrd="0" presId="urn:microsoft.com/office/officeart/2005/8/layout/chevron1"/>
    <dgm:cxn modelId="{1CB90DA9-CCAC-4CE2-9511-1606FE9BF93E}" type="presParOf" srcId="{65F9B252-E640-4161-B138-F04E133526C0}" destId="{D2201DFE-69C9-49EE-AD62-634CA9FBC2F6}" srcOrd="0" destOrd="0" presId="urn:microsoft.com/office/officeart/2005/8/layout/chevron1"/>
    <dgm:cxn modelId="{049B4A9E-B130-4760-80D5-D8237CB005B1}" type="presParOf" srcId="{65F9B252-E640-4161-B138-F04E133526C0}" destId="{04256661-5CEB-41E5-8116-4FAFC95BECF3}" srcOrd="1" destOrd="0" presId="urn:microsoft.com/office/officeart/2005/8/layout/chevron1"/>
    <dgm:cxn modelId="{2F0B4418-B92D-4371-9D1F-40F93CB6558E}" type="presParOf" srcId="{65F9B252-E640-4161-B138-F04E133526C0}" destId="{E3FD7227-9C9F-4290-B225-B4A7CBA5F7CF}" srcOrd="2" destOrd="0" presId="urn:microsoft.com/office/officeart/2005/8/layout/chevron1"/>
    <dgm:cxn modelId="{D20F0084-F208-4CAE-B1DD-FEB44C949A0B}" type="presParOf" srcId="{65F9B252-E640-4161-B138-F04E133526C0}" destId="{7FE1E6DA-4EB5-43D3-9F3D-0BEA16B67D47}" srcOrd="3" destOrd="0" presId="urn:microsoft.com/office/officeart/2005/8/layout/chevron1"/>
    <dgm:cxn modelId="{17FF7947-8599-4157-A812-D8A56570CDBA}" type="presParOf" srcId="{65F9B252-E640-4161-B138-F04E133526C0}" destId="{9874D4F5-A16B-4420-97DE-97DE0BDF9030}" srcOrd="4" destOrd="0" presId="urn:microsoft.com/office/officeart/2005/8/layout/chevron1"/>
    <dgm:cxn modelId="{C171964E-C646-4522-AB8E-FAC145609C92}" type="presParOf" srcId="{65F9B252-E640-4161-B138-F04E133526C0}" destId="{4A07CFF7-24AA-45CA-BF23-F0033CA5A82E}" srcOrd="5" destOrd="0" presId="urn:microsoft.com/office/officeart/2005/8/layout/chevron1"/>
    <dgm:cxn modelId="{A8D04F83-1658-4B07-9515-02EACDC3A6A8}" type="presParOf" srcId="{65F9B252-E640-4161-B138-F04E133526C0}" destId="{84EB2283-05B4-4A4A-A400-ECE9D2A13645}" srcOrd="6" destOrd="0" presId="urn:microsoft.com/office/officeart/2005/8/layout/chevron1"/>
    <dgm:cxn modelId="{D3BD996F-2BEA-4C94-AA65-CF0D52625FE7}" type="presParOf" srcId="{65F9B252-E640-4161-B138-F04E133526C0}" destId="{DC0F1E75-5503-45B4-8CA9-4E6F576C4A9B}" srcOrd="7" destOrd="0" presId="urn:microsoft.com/office/officeart/2005/8/layout/chevron1"/>
    <dgm:cxn modelId="{B16B9AEC-4B98-4349-BA78-B56BEA9286CD}" type="presParOf" srcId="{65F9B252-E640-4161-B138-F04E133526C0}" destId="{E8731090-C2BB-4BB6-918F-DE59A657F7F3}" srcOrd="8" destOrd="0" presId="urn:microsoft.com/office/officeart/2005/8/layout/chevron1"/>
    <dgm:cxn modelId="{925C52E0-D4C0-4396-B4ED-EAF22CCF82CB}" type="presParOf" srcId="{65F9B252-E640-4161-B138-F04E133526C0}" destId="{E1B5A4EC-C73D-4229-9EC9-63AD18661B63}" srcOrd="9" destOrd="0" presId="urn:microsoft.com/office/officeart/2005/8/layout/chevron1"/>
    <dgm:cxn modelId="{5D490D85-5FC0-46E0-A08B-39DFF10A087D}" type="presParOf" srcId="{65F9B252-E640-4161-B138-F04E133526C0}" destId="{99389D92-CF26-4D9C-BFDA-02D8E4E66AFE}" srcOrd="10" destOrd="0" presId="urn:microsoft.com/office/officeart/2005/8/layout/chevron1"/>
    <dgm:cxn modelId="{50C70036-3047-4E6E-821E-E78DD64DB6BB}" type="presParOf" srcId="{65F9B252-E640-4161-B138-F04E133526C0}" destId="{73F59EA3-08F2-42C3-B3E8-FD49F67AF783}" srcOrd="11" destOrd="0" presId="urn:microsoft.com/office/officeart/2005/8/layout/chevron1"/>
    <dgm:cxn modelId="{9E5E2F09-FF6C-4E87-8A05-2A0FC53C55FE}" type="presParOf" srcId="{65F9B252-E640-4161-B138-F04E133526C0}" destId="{35C42C90-1169-462D-8AA8-1180A948B17A}" srcOrd="12" destOrd="0" presId="urn:microsoft.com/office/officeart/2005/8/layout/chevron1"/>
    <dgm:cxn modelId="{9582CF97-68B6-4085-9003-73E74109CDDE}" type="presParOf" srcId="{65F9B252-E640-4161-B138-F04E133526C0}" destId="{7A78D98F-1B5A-4FFA-B45E-54B4544AF8EF}" srcOrd="13" destOrd="0" presId="urn:microsoft.com/office/officeart/2005/8/layout/chevron1"/>
    <dgm:cxn modelId="{F2BDA6EF-2E71-4B02-BC35-FC7B90C9C198}" type="presParOf" srcId="{65F9B252-E640-4161-B138-F04E133526C0}" destId="{DC6383D4-3471-412B-A3FB-642D060D657D}" srcOrd="14" destOrd="0" presId="urn:microsoft.com/office/officeart/2005/8/layout/chevron1"/>
    <dgm:cxn modelId="{407E7081-5F09-4CD0-8281-501AA2803040}" type="presParOf" srcId="{65F9B252-E640-4161-B138-F04E133526C0}" destId="{4C4EB399-0146-48A5-BDB1-04FC03E07E4C}" srcOrd="15" destOrd="0" presId="urn:microsoft.com/office/officeart/2005/8/layout/chevron1"/>
    <dgm:cxn modelId="{215DEE70-CB40-4DCE-B52D-F5B064830651}" type="presParOf" srcId="{65F9B252-E640-4161-B138-F04E133526C0}" destId="{3710451C-C962-4116-99C4-B85B06962AA2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EC4C33D7-EC32-4747-B45A-EDF5BA4C0538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3F039D8C-ABD1-4813-884D-1918905C02D0}" type="parTrans" cxnId="{6C97D02A-EF14-44F5-BAB9-C5F95527D410}">
      <dgm:prSet/>
      <dgm:spPr/>
    </dgm:pt>
    <dgm:pt modelId="{51A7B21D-95A0-4ACB-A9D4-689B9452DB9A}" type="sibTrans" cxnId="{6C97D02A-EF14-44F5-BAB9-C5F95527D410}">
      <dgm:prSet/>
      <dgm:spPr/>
    </dgm:pt>
    <dgm:pt modelId="{CD9A5499-ACC9-4C39-A1AE-6D751F55DF80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7687E066-0979-490C-8D25-1B5740F76F30}" type="parTrans" cxnId="{1CE8D106-BFD3-42C3-9213-092FCDA426BE}">
      <dgm:prSet/>
      <dgm:spPr/>
    </dgm:pt>
    <dgm:pt modelId="{B264D395-7C78-41C2-A2FC-88DBBCB987FA}" type="sibTrans" cxnId="{1CE8D106-BFD3-42C3-9213-092FCDA426BE}">
      <dgm:prSet/>
      <dgm:spPr/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2693F262-02E8-4852-965D-83A184ACB21E}" type="pres">
      <dgm:prSet presAssocID="{CD9A5499-ACC9-4C39-A1AE-6D751F55DF80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847ACE30-1C9C-46C2-B336-ABF714EDC2DF}" type="pres">
      <dgm:prSet presAssocID="{B264D395-7C78-41C2-A2FC-88DBBCB987FA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BA8ACBC6-45A2-425D-8D4B-E81F751B4886}" type="pres">
      <dgm:prSet presAssocID="{EC4C33D7-EC32-4747-B45A-EDF5BA4C0538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7C72BC1C-F4DF-45AC-9AEB-C7C146985FF9}" type="pres">
      <dgm:prSet presAssocID="{51A7B21D-95A0-4ACB-A9D4-689B9452DB9A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92AF3478-CC38-4F5C-B9FD-0EF3C2094110}" type="presOf" srcId="{FDBAF0B1-2048-49B7-B5EB-CC3E29D91963}" destId="{0D749ED6-4D2E-4837-81E5-75DEFA6553D5}" srcOrd="0" destOrd="0" presId="urn:microsoft.com/office/officeart/2005/8/layout/chevron1"/>
    <dgm:cxn modelId="{A12E74D7-D904-4588-B506-2D4F06897082}" type="presOf" srcId="{ADB1AC0C-C80E-4553-B68A-B9ED25CA06E9}" destId="{C0DB5679-3723-4D0A-943A-C159495F7D3C}" srcOrd="0" destOrd="0" presId="urn:microsoft.com/office/officeart/2005/8/layout/chevron1"/>
    <dgm:cxn modelId="{6C97D02A-EF14-44F5-BAB9-C5F95527D410}" srcId="{A99D1D09-03E3-455E-9E41-BE59FAF02762}" destId="{EC4C33D7-EC32-4747-B45A-EDF5BA4C0538}" srcOrd="7" destOrd="0" parTransId="{3F039D8C-ABD1-4813-884D-1918905C02D0}" sibTransId="{51A7B21D-95A0-4ACB-A9D4-689B9452DB9A}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1CE8D106-BFD3-42C3-9213-092FCDA426BE}" srcId="{A99D1D09-03E3-455E-9E41-BE59FAF02762}" destId="{CD9A5499-ACC9-4C39-A1AE-6D751F55DF80}" srcOrd="5" destOrd="0" parTransId="{7687E066-0979-490C-8D25-1B5740F76F30}" sibTransId="{B264D395-7C78-41C2-A2FC-88DBBCB987FA}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D0E9EBF2-AAE9-43E5-9EB8-41C718E96FEB}" type="presOf" srcId="{E76B18FF-0A22-44F7-A90D-4A2ACCF250E6}" destId="{C0EF204C-47E7-4D60-8A74-C3F91D43F84F}" srcOrd="0" destOrd="0" presId="urn:microsoft.com/office/officeart/2005/8/layout/chevron1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3D293DB5-4380-4DC5-B9E1-364E900154C3}" type="presOf" srcId="{CDFDC68C-A9B9-4CED-A91E-186AADF8D57B}" destId="{2DCCB369-6422-4B00-A934-ABD3F7152F42}" srcOrd="0" destOrd="0" presId="urn:microsoft.com/office/officeart/2005/8/layout/chevron1"/>
    <dgm:cxn modelId="{5210F7C9-1FB8-4F73-8518-09CEDFAAC86B}" type="presOf" srcId="{A99D1D09-03E3-455E-9E41-BE59FAF02762}" destId="{65F9B252-E640-4161-B138-F04E133526C0}" srcOrd="0" destOrd="0" presId="urn:microsoft.com/office/officeart/2005/8/layout/chevron1"/>
    <dgm:cxn modelId="{72C93752-A7F3-4D4A-8719-959D0BE534AD}" type="presOf" srcId="{34073B4A-510E-47BE-9DA1-BBB95DC65D58}" destId="{FD6E0CAB-ACAC-419F-B118-1B6D2CAAF881}" srcOrd="0" destOrd="0" presId="urn:microsoft.com/office/officeart/2005/8/layout/chevron1"/>
    <dgm:cxn modelId="{0E86A5A7-A607-41A6-8F6C-58182A11B299}" type="presOf" srcId="{0EE1BA67-1B0C-4552-A497-93C4D025B156}" destId="{0A2E70FD-7832-4C83-9F49-710889BED68A}" srcOrd="0" destOrd="0" presId="urn:microsoft.com/office/officeart/2005/8/layout/chevron1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858DB1FF-B0D5-4B51-A9A7-DCC13B0F170F}" type="presOf" srcId="{CD9A5499-ACC9-4C39-A1AE-6D751F55DF80}" destId="{2693F262-02E8-4852-965D-83A184ACB21E}" srcOrd="0" destOrd="0" presId="urn:microsoft.com/office/officeart/2005/8/layout/chevron1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FB6DD15B-7ABC-4317-86BF-D587C8FD549A}" type="presOf" srcId="{0EC5B3E7-4C2E-4BF4-92D9-B7FB06D767A5}" destId="{3D4C531D-5E05-42E7-9E8A-FFAF4E9FE23F}" srcOrd="0" destOrd="0" presId="urn:microsoft.com/office/officeart/2005/8/layout/chevron1"/>
    <dgm:cxn modelId="{4F9B6C61-EDBA-41A1-BBEC-E79A35AB7EE5}" type="presOf" srcId="{EC4C33D7-EC32-4747-B45A-EDF5BA4C0538}" destId="{BA8ACBC6-45A2-425D-8D4B-E81F751B4886}" srcOrd="0" destOrd="0" presId="urn:microsoft.com/office/officeart/2005/8/layout/chevron1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9919B5C7-581F-4A88-91CC-3F6E479F7D77}" type="presParOf" srcId="{65F9B252-E640-4161-B138-F04E133526C0}" destId="{FD6E0CAB-ACAC-419F-B118-1B6D2CAAF881}" srcOrd="0" destOrd="0" presId="urn:microsoft.com/office/officeart/2005/8/layout/chevron1"/>
    <dgm:cxn modelId="{16092E89-53A6-41EB-AF34-1C9EC6356161}" type="presParOf" srcId="{65F9B252-E640-4161-B138-F04E133526C0}" destId="{71F66531-5B77-4FA5-8E0C-4A11EAA8348D}" srcOrd="1" destOrd="0" presId="urn:microsoft.com/office/officeart/2005/8/layout/chevron1"/>
    <dgm:cxn modelId="{7E254732-EC11-4337-81E3-FF106F8C40D1}" type="presParOf" srcId="{65F9B252-E640-4161-B138-F04E133526C0}" destId="{C0EF204C-47E7-4D60-8A74-C3F91D43F84F}" srcOrd="2" destOrd="0" presId="urn:microsoft.com/office/officeart/2005/8/layout/chevron1"/>
    <dgm:cxn modelId="{9B1526E5-E7C8-4178-8215-1E4B41D13194}" type="presParOf" srcId="{65F9B252-E640-4161-B138-F04E133526C0}" destId="{D2CB7B1D-6FE4-4B3D-8F6A-C1A656982D3D}" srcOrd="3" destOrd="0" presId="urn:microsoft.com/office/officeart/2005/8/layout/chevron1"/>
    <dgm:cxn modelId="{386DC83D-6051-4FB3-B4A4-B61CB4781E6D}" type="presParOf" srcId="{65F9B252-E640-4161-B138-F04E133526C0}" destId="{0A2E70FD-7832-4C83-9F49-710889BED68A}" srcOrd="4" destOrd="0" presId="urn:microsoft.com/office/officeart/2005/8/layout/chevron1"/>
    <dgm:cxn modelId="{102023BA-5115-4DC3-876F-9EA9A6391435}" type="presParOf" srcId="{65F9B252-E640-4161-B138-F04E133526C0}" destId="{F3BDB41E-E324-408E-9D06-D6E17B736CF6}" srcOrd="5" destOrd="0" presId="urn:microsoft.com/office/officeart/2005/8/layout/chevron1"/>
    <dgm:cxn modelId="{555A708C-424B-469A-8012-13C3BACDB80D}" type="presParOf" srcId="{65F9B252-E640-4161-B138-F04E133526C0}" destId="{3D4C531D-5E05-42E7-9E8A-FFAF4E9FE23F}" srcOrd="6" destOrd="0" presId="urn:microsoft.com/office/officeart/2005/8/layout/chevron1"/>
    <dgm:cxn modelId="{9E4B83E8-C0B6-4206-8327-0B6B824557BB}" type="presParOf" srcId="{65F9B252-E640-4161-B138-F04E133526C0}" destId="{F9B98F26-EFBF-4F91-9A10-5E2329A722D1}" srcOrd="7" destOrd="0" presId="urn:microsoft.com/office/officeart/2005/8/layout/chevron1"/>
    <dgm:cxn modelId="{440A324D-D98C-4B4D-8055-C6FE680CD76E}" type="presParOf" srcId="{65F9B252-E640-4161-B138-F04E133526C0}" destId="{0D749ED6-4D2E-4837-81E5-75DEFA6553D5}" srcOrd="8" destOrd="0" presId="urn:microsoft.com/office/officeart/2005/8/layout/chevron1"/>
    <dgm:cxn modelId="{73C145F3-D37D-4501-992E-CC457DC03E41}" type="presParOf" srcId="{65F9B252-E640-4161-B138-F04E133526C0}" destId="{1DFEB6B8-DCFD-40CA-8C7E-025C3A016353}" srcOrd="9" destOrd="0" presId="urn:microsoft.com/office/officeart/2005/8/layout/chevron1"/>
    <dgm:cxn modelId="{8ABC6133-908A-4ED1-A2A3-736C37FBD6CA}" type="presParOf" srcId="{65F9B252-E640-4161-B138-F04E133526C0}" destId="{2693F262-02E8-4852-965D-83A184ACB21E}" srcOrd="10" destOrd="0" presId="urn:microsoft.com/office/officeart/2005/8/layout/chevron1"/>
    <dgm:cxn modelId="{2880495C-44F1-4AB6-9972-18A86AEA8E36}" type="presParOf" srcId="{65F9B252-E640-4161-B138-F04E133526C0}" destId="{847ACE30-1C9C-46C2-B336-ABF714EDC2DF}" srcOrd="11" destOrd="0" presId="urn:microsoft.com/office/officeart/2005/8/layout/chevron1"/>
    <dgm:cxn modelId="{C0BC1A3E-7418-49D0-9D9B-76900B6F26F3}" type="presParOf" srcId="{65F9B252-E640-4161-B138-F04E133526C0}" destId="{2DCCB369-6422-4B00-A934-ABD3F7152F42}" srcOrd="12" destOrd="0" presId="urn:microsoft.com/office/officeart/2005/8/layout/chevron1"/>
    <dgm:cxn modelId="{54ABEABB-D771-4DC9-B33C-5734FDA75249}" type="presParOf" srcId="{65F9B252-E640-4161-B138-F04E133526C0}" destId="{296C348F-2F20-4271-A253-826532BF8301}" srcOrd="13" destOrd="0" presId="urn:microsoft.com/office/officeart/2005/8/layout/chevron1"/>
    <dgm:cxn modelId="{471F9792-B7A4-4C38-99EB-9EB5252D58F7}" type="presParOf" srcId="{65F9B252-E640-4161-B138-F04E133526C0}" destId="{BA8ACBC6-45A2-425D-8D4B-E81F751B4886}" srcOrd="14" destOrd="0" presId="urn:microsoft.com/office/officeart/2005/8/layout/chevron1"/>
    <dgm:cxn modelId="{A13631D2-ABE0-4834-A703-04F24968D8F7}" type="presParOf" srcId="{65F9B252-E640-4161-B138-F04E133526C0}" destId="{7C72BC1C-F4DF-45AC-9AEB-C7C146985FF9}" srcOrd="15" destOrd="0" presId="urn:microsoft.com/office/officeart/2005/8/layout/chevron1"/>
    <dgm:cxn modelId="{305E5431-5193-4102-BDE6-73BB806236E6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C7CFA56C-8CD6-461D-8004-E30EF905D0E0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C6C40FAD-CB33-483A-90C6-E37AEF5D8B6C}" type="parTrans" cxnId="{7BD6ACD5-E81E-493F-BF70-8547493D156A}">
      <dgm:prSet/>
      <dgm:spPr/>
    </dgm:pt>
    <dgm:pt modelId="{F9E08707-1BED-48F9-9615-DAC140552925}" type="sibTrans" cxnId="{7BD6ACD5-E81E-493F-BF70-8547493D156A}">
      <dgm:prSet/>
      <dgm:spPr/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6D7C2162-BB12-4D57-8F05-FF5808E767B1}" type="pres">
      <dgm:prSet presAssocID="{C7CFA56C-8CD6-461D-8004-E30EF905D0E0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61880612-49AC-4A49-A7F1-EAEE7577AB8C}" type="pres">
      <dgm:prSet presAssocID="{F9E08707-1BED-48F9-9615-DAC140552925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7BD6ACD5-E81E-493F-BF70-8547493D156A}" srcId="{A99D1D09-03E3-455E-9E41-BE59FAF02762}" destId="{C7CFA56C-8CD6-461D-8004-E30EF905D0E0}" srcOrd="5" destOrd="0" parTransId="{C6C40FAD-CB33-483A-90C6-E37AEF5D8B6C}" sibTransId="{F9E08707-1BED-48F9-9615-DAC140552925}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AF65A567-D417-4279-A7EE-11316BF38BFE}" type="presOf" srcId="{A99D1D09-03E3-455E-9E41-BE59FAF02762}" destId="{65F9B252-E640-4161-B138-F04E133526C0}" srcOrd="0" destOrd="0" presId="urn:microsoft.com/office/officeart/2005/8/layout/chevron1"/>
    <dgm:cxn modelId="{FA850AF8-ABF8-4EB8-9CB5-831108C1E324}" type="presOf" srcId="{34073B4A-510E-47BE-9DA1-BBB95DC65D58}" destId="{FD6E0CAB-ACAC-419F-B118-1B6D2CAAF881}" srcOrd="0" destOrd="0" presId="urn:microsoft.com/office/officeart/2005/8/layout/chevron1"/>
    <dgm:cxn modelId="{A684A1DF-1B09-4692-8B2B-E67F068B47ED}" type="presOf" srcId="{C7CFA56C-8CD6-461D-8004-E30EF905D0E0}" destId="{6D7C2162-BB12-4D57-8F05-FF5808E767B1}" srcOrd="0" destOrd="0" presId="urn:microsoft.com/office/officeart/2005/8/layout/chevron1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50059D79-E247-4779-8F3E-8E5B5E6C9401}" type="presOf" srcId="{0EC5B3E7-4C2E-4BF4-92D9-B7FB06D767A5}" destId="{3D4C531D-5E05-42E7-9E8A-FFAF4E9FE23F}" srcOrd="0" destOrd="0" presId="urn:microsoft.com/office/officeart/2005/8/layout/chevron1"/>
    <dgm:cxn modelId="{AD1B0D57-76A1-4BB3-A33B-F5322DDD9487}" type="presOf" srcId="{ADB1AC0C-C80E-4553-B68A-B9ED25CA06E9}" destId="{C0DB5679-3723-4D0A-943A-C159495F7D3C}" srcOrd="0" destOrd="0" presId="urn:microsoft.com/office/officeart/2005/8/layout/chevron1"/>
    <dgm:cxn modelId="{E11D966A-B220-4815-B96F-9E828357F910}" srcId="{A99D1D09-03E3-455E-9E41-BE59FAF02762}" destId="{5834218C-C92D-4665-B192-C15D6D03587F}" srcOrd="7" destOrd="0" parTransId="{B17853FD-B891-4BB8-8F57-CEC27FCF7FF5}" sibTransId="{6D030134-280A-42DA-985C-9258F84665ED}"/>
    <dgm:cxn modelId="{CC6AAF76-2CEA-4F27-898B-811B6E972C58}" type="presOf" srcId="{CDFDC68C-A9B9-4CED-A91E-186AADF8D57B}" destId="{2DCCB369-6422-4B00-A934-ABD3F7152F42}" srcOrd="0" destOrd="0" presId="urn:microsoft.com/office/officeart/2005/8/layout/chevron1"/>
    <dgm:cxn modelId="{8876B0F4-25BD-48F0-8B91-24A4A4237B3B}" type="presOf" srcId="{0EE1BA67-1B0C-4552-A497-93C4D025B156}" destId="{0A2E70FD-7832-4C83-9F49-710889BED68A}" srcOrd="0" destOrd="0" presId="urn:microsoft.com/office/officeart/2005/8/layout/chevron1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17F923F8-ED14-4572-9005-B8B6FD21B5CB}" type="presOf" srcId="{5834218C-C92D-4665-B192-C15D6D03587F}" destId="{50B942A8-2635-496E-9B53-66FEC4E1BF8D}" srcOrd="0" destOrd="0" presId="urn:microsoft.com/office/officeart/2005/8/layout/chevron1"/>
    <dgm:cxn modelId="{FE764E7A-9D57-40A5-BE90-BCA6846A1096}" type="presOf" srcId="{E76B18FF-0A22-44F7-A90D-4A2ACCF250E6}" destId="{C0EF204C-47E7-4D60-8A74-C3F91D43F84F}" srcOrd="0" destOrd="0" presId="urn:microsoft.com/office/officeart/2005/8/layout/chevron1"/>
    <dgm:cxn modelId="{CFD7664E-5086-4C06-B341-E38CA2100AC6}" type="presOf" srcId="{FDBAF0B1-2048-49B7-B5EB-CC3E29D91963}" destId="{0D749ED6-4D2E-4837-81E5-75DEFA6553D5}" srcOrd="0" destOrd="0" presId="urn:microsoft.com/office/officeart/2005/8/layout/chevron1"/>
    <dgm:cxn modelId="{E56C77FC-C591-4FD2-8D94-41EF2770BD7E}" type="presParOf" srcId="{65F9B252-E640-4161-B138-F04E133526C0}" destId="{FD6E0CAB-ACAC-419F-B118-1B6D2CAAF881}" srcOrd="0" destOrd="0" presId="urn:microsoft.com/office/officeart/2005/8/layout/chevron1"/>
    <dgm:cxn modelId="{F6C52202-35FF-41DE-A41E-36478DE39EF7}" type="presParOf" srcId="{65F9B252-E640-4161-B138-F04E133526C0}" destId="{71F66531-5B77-4FA5-8E0C-4A11EAA8348D}" srcOrd="1" destOrd="0" presId="urn:microsoft.com/office/officeart/2005/8/layout/chevron1"/>
    <dgm:cxn modelId="{07CA1DAF-75B2-4F64-A0B0-2DB8B20BC995}" type="presParOf" srcId="{65F9B252-E640-4161-B138-F04E133526C0}" destId="{C0EF204C-47E7-4D60-8A74-C3F91D43F84F}" srcOrd="2" destOrd="0" presId="urn:microsoft.com/office/officeart/2005/8/layout/chevron1"/>
    <dgm:cxn modelId="{8DB7FFA9-5D09-4BB7-A3A9-95562B11C09D}" type="presParOf" srcId="{65F9B252-E640-4161-B138-F04E133526C0}" destId="{D2CB7B1D-6FE4-4B3D-8F6A-C1A656982D3D}" srcOrd="3" destOrd="0" presId="urn:microsoft.com/office/officeart/2005/8/layout/chevron1"/>
    <dgm:cxn modelId="{5EBFD62A-5F72-4273-ADFF-F2F0D582BCFD}" type="presParOf" srcId="{65F9B252-E640-4161-B138-F04E133526C0}" destId="{0A2E70FD-7832-4C83-9F49-710889BED68A}" srcOrd="4" destOrd="0" presId="urn:microsoft.com/office/officeart/2005/8/layout/chevron1"/>
    <dgm:cxn modelId="{5452D561-E6D9-4190-83E1-0033DAA68429}" type="presParOf" srcId="{65F9B252-E640-4161-B138-F04E133526C0}" destId="{F3BDB41E-E324-408E-9D06-D6E17B736CF6}" srcOrd="5" destOrd="0" presId="urn:microsoft.com/office/officeart/2005/8/layout/chevron1"/>
    <dgm:cxn modelId="{13D7BA7F-7C28-4D6F-B3B3-4F7FEEB87C45}" type="presParOf" srcId="{65F9B252-E640-4161-B138-F04E133526C0}" destId="{3D4C531D-5E05-42E7-9E8A-FFAF4E9FE23F}" srcOrd="6" destOrd="0" presId="urn:microsoft.com/office/officeart/2005/8/layout/chevron1"/>
    <dgm:cxn modelId="{65980713-2B15-47EA-B359-1C2F666E2755}" type="presParOf" srcId="{65F9B252-E640-4161-B138-F04E133526C0}" destId="{F9B98F26-EFBF-4F91-9A10-5E2329A722D1}" srcOrd="7" destOrd="0" presId="urn:microsoft.com/office/officeart/2005/8/layout/chevron1"/>
    <dgm:cxn modelId="{CF39D0F9-6704-4B4F-BC24-5E610668ED92}" type="presParOf" srcId="{65F9B252-E640-4161-B138-F04E133526C0}" destId="{0D749ED6-4D2E-4837-81E5-75DEFA6553D5}" srcOrd="8" destOrd="0" presId="urn:microsoft.com/office/officeart/2005/8/layout/chevron1"/>
    <dgm:cxn modelId="{2D29FF29-D5D6-4E30-82DC-539A753867AC}" type="presParOf" srcId="{65F9B252-E640-4161-B138-F04E133526C0}" destId="{1DFEB6B8-DCFD-40CA-8C7E-025C3A016353}" srcOrd="9" destOrd="0" presId="urn:microsoft.com/office/officeart/2005/8/layout/chevron1"/>
    <dgm:cxn modelId="{AD1306F1-BB1C-48D5-AB13-C517A221F137}" type="presParOf" srcId="{65F9B252-E640-4161-B138-F04E133526C0}" destId="{6D7C2162-BB12-4D57-8F05-FF5808E767B1}" srcOrd="10" destOrd="0" presId="urn:microsoft.com/office/officeart/2005/8/layout/chevron1"/>
    <dgm:cxn modelId="{7FFAFA36-0818-418E-9C58-43C80189572A}" type="presParOf" srcId="{65F9B252-E640-4161-B138-F04E133526C0}" destId="{61880612-49AC-4A49-A7F1-EAEE7577AB8C}" srcOrd="11" destOrd="0" presId="urn:microsoft.com/office/officeart/2005/8/layout/chevron1"/>
    <dgm:cxn modelId="{652C713C-F3BF-4EB6-8C5C-B3C4E87597BD}" type="presParOf" srcId="{65F9B252-E640-4161-B138-F04E133526C0}" destId="{2DCCB369-6422-4B00-A934-ABD3F7152F42}" srcOrd="12" destOrd="0" presId="urn:microsoft.com/office/officeart/2005/8/layout/chevron1"/>
    <dgm:cxn modelId="{3948440C-425B-4F89-9F47-31202689A00E}" type="presParOf" srcId="{65F9B252-E640-4161-B138-F04E133526C0}" destId="{296C348F-2F20-4271-A253-826532BF8301}" srcOrd="13" destOrd="0" presId="urn:microsoft.com/office/officeart/2005/8/layout/chevron1"/>
    <dgm:cxn modelId="{40D0D8E0-6404-415D-9E94-9906B281F96D}" type="presParOf" srcId="{65F9B252-E640-4161-B138-F04E133526C0}" destId="{50B942A8-2635-496E-9B53-66FEC4E1BF8D}" srcOrd="14" destOrd="0" presId="urn:microsoft.com/office/officeart/2005/8/layout/chevron1"/>
    <dgm:cxn modelId="{FBD25E28-E935-4D92-B022-752E846C8030}" type="presParOf" srcId="{65F9B252-E640-4161-B138-F04E133526C0}" destId="{1BB25FA2-6DAA-48A2-A49A-3850D7021AA4}" srcOrd="15" destOrd="0" presId="urn:microsoft.com/office/officeart/2005/8/layout/chevron1"/>
    <dgm:cxn modelId="{FABEBC89-BF7E-4642-BDE8-01E4C9CA809E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DEED6488-1243-47DD-A6DE-5FAC66796FF9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6C25C46F-712E-450E-8FA2-264A0AA7A54C}" type="parTrans" cxnId="{C17931BC-E563-4541-94D2-C1FAC855B527}">
      <dgm:prSet/>
      <dgm:spPr/>
    </dgm:pt>
    <dgm:pt modelId="{DCFF255A-0E7D-489E-A16B-A2CDD738286E}" type="sibTrans" cxnId="{C17931BC-E563-4541-94D2-C1FAC855B527}">
      <dgm:prSet/>
      <dgm:spPr/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B9CD1D84-2745-4E14-A0DF-F98F98582133}" type="pres">
      <dgm:prSet presAssocID="{DEED6488-1243-47DD-A6DE-5FAC66796FF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1E0B6B35-600B-4DF0-A704-40C055A91491}" type="pres">
      <dgm:prSet presAssocID="{DCFF255A-0E7D-489E-A16B-A2CDD738286E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FC8A44B8-C816-4C64-AE94-F4E76D62D21B}" type="presOf" srcId="{34073B4A-510E-47BE-9DA1-BBB95DC65D58}" destId="{FD6E0CAB-ACAC-419F-B118-1B6D2CAAF881}" srcOrd="0" destOrd="0" presId="urn:microsoft.com/office/officeart/2005/8/layout/chevron1"/>
    <dgm:cxn modelId="{4BC52F23-A2BA-4338-8DE6-03FE1E1A10FD}" type="presOf" srcId="{A99D1D09-03E3-455E-9E41-BE59FAF02762}" destId="{65F9B252-E640-4161-B138-F04E133526C0}" srcOrd="0" destOrd="0" presId="urn:microsoft.com/office/officeart/2005/8/layout/chevron1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226C1F50-1FF3-4094-9798-BB7B1AFB5878}" type="presOf" srcId="{5834218C-C92D-4665-B192-C15D6D03587F}" destId="{50B942A8-2635-496E-9B53-66FEC4E1BF8D}" srcOrd="0" destOrd="0" presId="urn:microsoft.com/office/officeart/2005/8/layout/chevron1"/>
    <dgm:cxn modelId="{3B839D3A-A4AD-4691-AE34-6EED42380D5F}" type="presOf" srcId="{FDBAF0B1-2048-49B7-B5EB-CC3E29D91963}" destId="{0D749ED6-4D2E-4837-81E5-75DEFA6553D5}" srcOrd="0" destOrd="0" presId="urn:microsoft.com/office/officeart/2005/8/layout/chevron1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539B4397-5CEB-4EF9-B0C1-AB7A5378F413}" type="presOf" srcId="{0EE1BA67-1B0C-4552-A497-93C4D025B156}" destId="{0A2E70FD-7832-4C83-9F49-710889BED68A}" srcOrd="0" destOrd="0" presId="urn:microsoft.com/office/officeart/2005/8/layout/chevron1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6FE8C9DB-C99B-452B-A420-017926552AAE}" type="presOf" srcId="{ADB1AC0C-C80E-4553-B68A-B9ED25CA06E9}" destId="{C0DB5679-3723-4D0A-943A-C159495F7D3C}" srcOrd="0" destOrd="0" presId="urn:microsoft.com/office/officeart/2005/8/layout/chevron1"/>
    <dgm:cxn modelId="{7AC33725-2641-4DBF-B229-735F33793F61}" type="presOf" srcId="{DEED6488-1243-47DD-A6DE-5FAC66796FF9}" destId="{B9CD1D84-2745-4E14-A0DF-F98F98582133}" srcOrd="0" destOrd="0" presId="urn:microsoft.com/office/officeart/2005/8/layout/chevron1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E11D966A-B220-4815-B96F-9E828357F910}" srcId="{A99D1D09-03E3-455E-9E41-BE59FAF02762}" destId="{5834218C-C92D-4665-B192-C15D6D03587F}" srcOrd="7" destOrd="0" parTransId="{B17853FD-B891-4BB8-8F57-CEC27FCF7FF5}" sibTransId="{6D030134-280A-42DA-985C-9258F84665ED}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58781D1E-FA5C-4CCF-A763-5566F7CEBE36}" type="presOf" srcId="{CDFDC68C-A9B9-4CED-A91E-186AADF8D57B}" destId="{2DCCB369-6422-4B00-A934-ABD3F7152F42}" srcOrd="0" destOrd="0" presId="urn:microsoft.com/office/officeart/2005/8/layout/chevron1"/>
    <dgm:cxn modelId="{23CD27C1-9579-4554-AE37-C43A01F790C4}" type="presOf" srcId="{E76B18FF-0A22-44F7-A90D-4A2ACCF250E6}" destId="{C0EF204C-47E7-4D60-8A74-C3F91D43F84F}" srcOrd="0" destOrd="0" presId="urn:microsoft.com/office/officeart/2005/8/layout/chevron1"/>
    <dgm:cxn modelId="{0DD5393B-7A10-49E5-9EFA-D8EAAEDFA234}" type="presOf" srcId="{0EC5B3E7-4C2E-4BF4-92D9-B7FB06D767A5}" destId="{3D4C531D-5E05-42E7-9E8A-FFAF4E9FE23F}" srcOrd="0" destOrd="0" presId="urn:microsoft.com/office/officeart/2005/8/layout/chevron1"/>
    <dgm:cxn modelId="{C17931BC-E563-4541-94D2-C1FAC855B527}" srcId="{A99D1D09-03E3-455E-9E41-BE59FAF02762}" destId="{DEED6488-1243-47DD-A6DE-5FAC66796FF9}" srcOrd="5" destOrd="0" parTransId="{6C25C46F-712E-450E-8FA2-264A0AA7A54C}" sibTransId="{DCFF255A-0E7D-489E-A16B-A2CDD738286E}"/>
    <dgm:cxn modelId="{E051483F-281D-4A75-8F98-E88F4A3D82B9}" type="presParOf" srcId="{65F9B252-E640-4161-B138-F04E133526C0}" destId="{FD6E0CAB-ACAC-419F-B118-1B6D2CAAF881}" srcOrd="0" destOrd="0" presId="urn:microsoft.com/office/officeart/2005/8/layout/chevron1"/>
    <dgm:cxn modelId="{A7B09EB4-D5EC-43D1-AC29-F72A10AE8126}" type="presParOf" srcId="{65F9B252-E640-4161-B138-F04E133526C0}" destId="{71F66531-5B77-4FA5-8E0C-4A11EAA8348D}" srcOrd="1" destOrd="0" presId="urn:microsoft.com/office/officeart/2005/8/layout/chevron1"/>
    <dgm:cxn modelId="{4557915D-038D-4F98-95B6-1D291402CB60}" type="presParOf" srcId="{65F9B252-E640-4161-B138-F04E133526C0}" destId="{C0EF204C-47E7-4D60-8A74-C3F91D43F84F}" srcOrd="2" destOrd="0" presId="urn:microsoft.com/office/officeart/2005/8/layout/chevron1"/>
    <dgm:cxn modelId="{53EDC378-F585-4EA1-A48C-48A561BC8DB0}" type="presParOf" srcId="{65F9B252-E640-4161-B138-F04E133526C0}" destId="{D2CB7B1D-6FE4-4B3D-8F6A-C1A656982D3D}" srcOrd="3" destOrd="0" presId="urn:microsoft.com/office/officeart/2005/8/layout/chevron1"/>
    <dgm:cxn modelId="{475E70B3-374F-4070-8010-5CE8B5F0250B}" type="presParOf" srcId="{65F9B252-E640-4161-B138-F04E133526C0}" destId="{0A2E70FD-7832-4C83-9F49-710889BED68A}" srcOrd="4" destOrd="0" presId="urn:microsoft.com/office/officeart/2005/8/layout/chevron1"/>
    <dgm:cxn modelId="{35C8AA4F-9818-419E-94F2-A3B3165D00BB}" type="presParOf" srcId="{65F9B252-E640-4161-B138-F04E133526C0}" destId="{F3BDB41E-E324-408E-9D06-D6E17B736CF6}" srcOrd="5" destOrd="0" presId="urn:microsoft.com/office/officeart/2005/8/layout/chevron1"/>
    <dgm:cxn modelId="{743F086E-4F89-492B-AD6A-9724A547C25E}" type="presParOf" srcId="{65F9B252-E640-4161-B138-F04E133526C0}" destId="{3D4C531D-5E05-42E7-9E8A-FFAF4E9FE23F}" srcOrd="6" destOrd="0" presId="urn:microsoft.com/office/officeart/2005/8/layout/chevron1"/>
    <dgm:cxn modelId="{4349F44F-27C1-43B2-B498-A476EE5AE351}" type="presParOf" srcId="{65F9B252-E640-4161-B138-F04E133526C0}" destId="{F9B98F26-EFBF-4F91-9A10-5E2329A722D1}" srcOrd="7" destOrd="0" presId="urn:microsoft.com/office/officeart/2005/8/layout/chevron1"/>
    <dgm:cxn modelId="{6FD51A42-BD86-415D-AB35-6C1740433A6D}" type="presParOf" srcId="{65F9B252-E640-4161-B138-F04E133526C0}" destId="{0D749ED6-4D2E-4837-81E5-75DEFA6553D5}" srcOrd="8" destOrd="0" presId="urn:microsoft.com/office/officeart/2005/8/layout/chevron1"/>
    <dgm:cxn modelId="{8C99013A-D3ED-4840-968E-CE56A96F3B2D}" type="presParOf" srcId="{65F9B252-E640-4161-B138-F04E133526C0}" destId="{1DFEB6B8-DCFD-40CA-8C7E-025C3A016353}" srcOrd="9" destOrd="0" presId="urn:microsoft.com/office/officeart/2005/8/layout/chevron1"/>
    <dgm:cxn modelId="{2E50AC5C-25BA-400B-B1C4-4084789B4A53}" type="presParOf" srcId="{65F9B252-E640-4161-B138-F04E133526C0}" destId="{B9CD1D84-2745-4E14-A0DF-F98F98582133}" srcOrd="10" destOrd="0" presId="urn:microsoft.com/office/officeart/2005/8/layout/chevron1"/>
    <dgm:cxn modelId="{4E113DDA-C6B3-4474-8BAA-B7323C08C9D9}" type="presParOf" srcId="{65F9B252-E640-4161-B138-F04E133526C0}" destId="{1E0B6B35-600B-4DF0-A704-40C055A91491}" srcOrd="11" destOrd="0" presId="urn:microsoft.com/office/officeart/2005/8/layout/chevron1"/>
    <dgm:cxn modelId="{EBDDB3B5-1469-42EE-8FA2-18C30C822485}" type="presParOf" srcId="{65F9B252-E640-4161-B138-F04E133526C0}" destId="{2DCCB369-6422-4B00-A934-ABD3F7152F42}" srcOrd="12" destOrd="0" presId="urn:microsoft.com/office/officeart/2005/8/layout/chevron1"/>
    <dgm:cxn modelId="{073D67C0-A83E-4D53-947B-B6BF3B70BC98}" type="presParOf" srcId="{65F9B252-E640-4161-B138-F04E133526C0}" destId="{296C348F-2F20-4271-A253-826532BF8301}" srcOrd="13" destOrd="0" presId="urn:microsoft.com/office/officeart/2005/8/layout/chevron1"/>
    <dgm:cxn modelId="{9C550BEB-3155-453D-9686-B75F030D4519}" type="presParOf" srcId="{65F9B252-E640-4161-B138-F04E133526C0}" destId="{50B942A8-2635-496E-9B53-66FEC4E1BF8D}" srcOrd="14" destOrd="0" presId="urn:microsoft.com/office/officeart/2005/8/layout/chevron1"/>
    <dgm:cxn modelId="{5D331E4A-028B-4C67-83CE-0F66A3A4298B}" type="presParOf" srcId="{65F9B252-E640-4161-B138-F04E133526C0}" destId="{1BB25FA2-6DAA-48A2-A49A-3850D7021AA4}" srcOrd="15" destOrd="0" presId="urn:microsoft.com/office/officeart/2005/8/layout/chevron1"/>
    <dgm:cxn modelId="{45E44223-ED05-410B-8096-A6CEA3ECE175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ADC127A6-92A3-43F7-A0E2-993C00AB0774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30F9B40B-EF8E-43A3-94ED-3554B83AB038}" type="parTrans" cxnId="{74777B2C-05FE-4DE9-869C-F697B92B2432}">
      <dgm:prSet/>
      <dgm:spPr/>
    </dgm:pt>
    <dgm:pt modelId="{18C774C6-79C5-4510-9A5E-400D43DF55AE}" type="sibTrans" cxnId="{74777B2C-05FE-4DE9-869C-F697B92B2432}">
      <dgm:prSet/>
      <dgm:spPr/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E3E5D76D-02E4-4AC1-BED7-6146423917DA}" type="pres">
      <dgm:prSet presAssocID="{ADC127A6-92A3-43F7-A0E2-993C00AB0774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62A76D95-EE4A-4FEA-A51A-C6D75363B429}" type="pres">
      <dgm:prSet presAssocID="{18C774C6-79C5-4510-9A5E-400D43DF55AE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138F9E60-2FB8-4517-8FAB-0A49D44EE584}" type="presOf" srcId="{CDFDC68C-A9B9-4CED-A91E-186AADF8D57B}" destId="{2DCCB369-6422-4B00-A934-ABD3F7152F42}" srcOrd="0" destOrd="0" presId="urn:microsoft.com/office/officeart/2005/8/layout/chevron1"/>
    <dgm:cxn modelId="{EC8991E2-A5FD-4F77-97D7-09CDAD253D3F}" type="presOf" srcId="{ADC127A6-92A3-43F7-A0E2-993C00AB0774}" destId="{E3E5D76D-02E4-4AC1-BED7-6146423917DA}" srcOrd="0" destOrd="0" presId="urn:microsoft.com/office/officeart/2005/8/layout/chevron1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FF223269-9A44-4871-B08F-67E0FB83D8C2}" type="presOf" srcId="{ADB1AC0C-C80E-4553-B68A-B9ED25CA06E9}" destId="{C0DB5679-3723-4D0A-943A-C159495F7D3C}" srcOrd="0" destOrd="0" presId="urn:microsoft.com/office/officeart/2005/8/layout/chevron1"/>
    <dgm:cxn modelId="{36F5FC80-887C-4154-9FC5-67FF09B3F58D}" type="presOf" srcId="{5834218C-C92D-4665-B192-C15D6D03587F}" destId="{50B942A8-2635-496E-9B53-66FEC4E1BF8D}" srcOrd="0" destOrd="0" presId="urn:microsoft.com/office/officeart/2005/8/layout/chevron1"/>
    <dgm:cxn modelId="{53AD3489-B52A-4D39-B018-3B9F4F987E03}" type="presOf" srcId="{FDBAF0B1-2048-49B7-B5EB-CC3E29D91963}" destId="{0D749ED6-4D2E-4837-81E5-75DEFA6553D5}" srcOrd="0" destOrd="0" presId="urn:microsoft.com/office/officeart/2005/8/layout/chevron1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BEB350AC-1552-4202-95D3-B27C275A54CB}" type="presOf" srcId="{34073B4A-510E-47BE-9DA1-BBB95DC65D58}" destId="{FD6E0CAB-ACAC-419F-B118-1B6D2CAAF881}" srcOrd="0" destOrd="0" presId="urn:microsoft.com/office/officeart/2005/8/layout/chevron1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E3FCFEB1-8E87-48DC-888B-D6CF7FA475C1}" type="presOf" srcId="{A99D1D09-03E3-455E-9E41-BE59FAF02762}" destId="{65F9B252-E640-4161-B138-F04E133526C0}" srcOrd="0" destOrd="0" presId="urn:microsoft.com/office/officeart/2005/8/layout/chevron1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74777B2C-05FE-4DE9-869C-F697B92B2432}" srcId="{A99D1D09-03E3-455E-9E41-BE59FAF02762}" destId="{ADC127A6-92A3-43F7-A0E2-993C00AB0774}" srcOrd="5" destOrd="0" parTransId="{30F9B40B-EF8E-43A3-94ED-3554B83AB038}" sibTransId="{18C774C6-79C5-4510-9A5E-400D43DF55AE}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E11D966A-B220-4815-B96F-9E828357F910}" srcId="{A99D1D09-03E3-455E-9E41-BE59FAF02762}" destId="{5834218C-C92D-4665-B192-C15D6D03587F}" srcOrd="7" destOrd="0" parTransId="{B17853FD-B891-4BB8-8F57-CEC27FCF7FF5}" sibTransId="{6D030134-280A-42DA-985C-9258F84665ED}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20F98B7E-A695-4D6D-B44C-F5EE192A9A06}" type="presOf" srcId="{0EC5B3E7-4C2E-4BF4-92D9-B7FB06D767A5}" destId="{3D4C531D-5E05-42E7-9E8A-FFAF4E9FE23F}" srcOrd="0" destOrd="0" presId="urn:microsoft.com/office/officeart/2005/8/layout/chevron1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25C0E092-185F-4A69-A9A5-22AECDBEF1DC}" type="presOf" srcId="{0EE1BA67-1B0C-4552-A497-93C4D025B156}" destId="{0A2E70FD-7832-4C83-9F49-710889BED68A}" srcOrd="0" destOrd="0" presId="urn:microsoft.com/office/officeart/2005/8/layout/chevron1"/>
    <dgm:cxn modelId="{74639576-9AA1-42CB-98A7-6648191A5E6F}" type="presOf" srcId="{E76B18FF-0A22-44F7-A90D-4A2ACCF250E6}" destId="{C0EF204C-47E7-4D60-8A74-C3F91D43F84F}" srcOrd="0" destOrd="0" presId="urn:microsoft.com/office/officeart/2005/8/layout/chevron1"/>
    <dgm:cxn modelId="{7841CBF3-4E93-490B-B0EF-1B8D329400B2}" type="presParOf" srcId="{65F9B252-E640-4161-B138-F04E133526C0}" destId="{FD6E0CAB-ACAC-419F-B118-1B6D2CAAF881}" srcOrd="0" destOrd="0" presId="urn:microsoft.com/office/officeart/2005/8/layout/chevron1"/>
    <dgm:cxn modelId="{1B1F22C0-D643-4641-B66D-DDB81418D986}" type="presParOf" srcId="{65F9B252-E640-4161-B138-F04E133526C0}" destId="{71F66531-5B77-4FA5-8E0C-4A11EAA8348D}" srcOrd="1" destOrd="0" presId="urn:microsoft.com/office/officeart/2005/8/layout/chevron1"/>
    <dgm:cxn modelId="{781C9F98-B803-44D1-B9C4-043A4A34DBF9}" type="presParOf" srcId="{65F9B252-E640-4161-B138-F04E133526C0}" destId="{C0EF204C-47E7-4D60-8A74-C3F91D43F84F}" srcOrd="2" destOrd="0" presId="urn:microsoft.com/office/officeart/2005/8/layout/chevron1"/>
    <dgm:cxn modelId="{1145BE10-72D6-44CC-AE09-5950EF4AA41F}" type="presParOf" srcId="{65F9B252-E640-4161-B138-F04E133526C0}" destId="{D2CB7B1D-6FE4-4B3D-8F6A-C1A656982D3D}" srcOrd="3" destOrd="0" presId="urn:microsoft.com/office/officeart/2005/8/layout/chevron1"/>
    <dgm:cxn modelId="{5B40CB22-13FC-4441-A107-2294E8C24A41}" type="presParOf" srcId="{65F9B252-E640-4161-B138-F04E133526C0}" destId="{0A2E70FD-7832-4C83-9F49-710889BED68A}" srcOrd="4" destOrd="0" presId="urn:microsoft.com/office/officeart/2005/8/layout/chevron1"/>
    <dgm:cxn modelId="{8AA48291-77C7-45BB-86AA-A8A4DC556667}" type="presParOf" srcId="{65F9B252-E640-4161-B138-F04E133526C0}" destId="{F3BDB41E-E324-408E-9D06-D6E17B736CF6}" srcOrd="5" destOrd="0" presId="urn:microsoft.com/office/officeart/2005/8/layout/chevron1"/>
    <dgm:cxn modelId="{C98A8AAE-F661-44BC-88CF-C12962FE55FD}" type="presParOf" srcId="{65F9B252-E640-4161-B138-F04E133526C0}" destId="{3D4C531D-5E05-42E7-9E8A-FFAF4E9FE23F}" srcOrd="6" destOrd="0" presId="urn:microsoft.com/office/officeart/2005/8/layout/chevron1"/>
    <dgm:cxn modelId="{2307AA91-68E1-492E-996A-07E49EA4FFF4}" type="presParOf" srcId="{65F9B252-E640-4161-B138-F04E133526C0}" destId="{F9B98F26-EFBF-4F91-9A10-5E2329A722D1}" srcOrd="7" destOrd="0" presId="urn:microsoft.com/office/officeart/2005/8/layout/chevron1"/>
    <dgm:cxn modelId="{EFE24D97-651E-4337-BD2F-CEC26C981A80}" type="presParOf" srcId="{65F9B252-E640-4161-B138-F04E133526C0}" destId="{0D749ED6-4D2E-4837-81E5-75DEFA6553D5}" srcOrd="8" destOrd="0" presId="urn:microsoft.com/office/officeart/2005/8/layout/chevron1"/>
    <dgm:cxn modelId="{648AD127-E17C-4A26-91F7-0541FE708D04}" type="presParOf" srcId="{65F9B252-E640-4161-B138-F04E133526C0}" destId="{1DFEB6B8-DCFD-40CA-8C7E-025C3A016353}" srcOrd="9" destOrd="0" presId="urn:microsoft.com/office/officeart/2005/8/layout/chevron1"/>
    <dgm:cxn modelId="{EBB4AB4F-88F9-4895-AF4A-C914E2C102A5}" type="presParOf" srcId="{65F9B252-E640-4161-B138-F04E133526C0}" destId="{E3E5D76D-02E4-4AC1-BED7-6146423917DA}" srcOrd="10" destOrd="0" presId="urn:microsoft.com/office/officeart/2005/8/layout/chevron1"/>
    <dgm:cxn modelId="{6239BAAA-34A6-478F-BEFA-DDB07CE28DA3}" type="presParOf" srcId="{65F9B252-E640-4161-B138-F04E133526C0}" destId="{62A76D95-EE4A-4FEA-A51A-C6D75363B429}" srcOrd="11" destOrd="0" presId="urn:microsoft.com/office/officeart/2005/8/layout/chevron1"/>
    <dgm:cxn modelId="{587E960F-49D1-4595-8092-E6469900888E}" type="presParOf" srcId="{65F9B252-E640-4161-B138-F04E133526C0}" destId="{2DCCB369-6422-4B00-A934-ABD3F7152F42}" srcOrd="12" destOrd="0" presId="urn:microsoft.com/office/officeart/2005/8/layout/chevron1"/>
    <dgm:cxn modelId="{5D409D2F-92A5-4C57-9A7F-C29D1DAC9906}" type="presParOf" srcId="{65F9B252-E640-4161-B138-F04E133526C0}" destId="{296C348F-2F20-4271-A253-826532BF8301}" srcOrd="13" destOrd="0" presId="urn:microsoft.com/office/officeart/2005/8/layout/chevron1"/>
    <dgm:cxn modelId="{A304907B-3941-4945-9638-57F913466D7E}" type="presParOf" srcId="{65F9B252-E640-4161-B138-F04E133526C0}" destId="{50B942A8-2635-496E-9B53-66FEC4E1BF8D}" srcOrd="14" destOrd="0" presId="urn:microsoft.com/office/officeart/2005/8/layout/chevron1"/>
    <dgm:cxn modelId="{8FEE8400-9520-453A-8650-0BEE95374968}" type="presParOf" srcId="{65F9B252-E640-4161-B138-F04E133526C0}" destId="{1BB25FA2-6DAA-48A2-A49A-3850D7021AA4}" srcOrd="15" destOrd="0" presId="urn:microsoft.com/office/officeart/2005/8/layout/chevron1"/>
    <dgm:cxn modelId="{3CCE115E-B7FF-4334-8DFE-C47C21875DCD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 custT="1"/>
      <dgm:spPr>
        <a:solidFill>
          <a:schemeClr val="accent1"/>
        </a:solidFill>
      </dgm:spPr>
      <dgm:t>
        <a:bodyPr/>
        <a:lstStyle/>
        <a:p>
          <a:pPr rtl="1"/>
          <a:r>
            <a:rPr lang="he-IL" sz="800" dirty="0" smtClean="0"/>
            <a:t>תוכן עניינים</a:t>
          </a:r>
          <a:endParaRPr lang="he-IL" sz="800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 sz="800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 sz="800"/>
        </a:p>
      </dgm:t>
    </dgm:pt>
    <dgm:pt modelId="{E76B18FF-0A22-44F7-A90D-4A2ACCF250E6}">
      <dgm:prSet phldrT="[טקסט]" custT="1"/>
      <dgm:spPr>
        <a:solidFill>
          <a:schemeClr val="accent1">
            <a:lumMod val="50000"/>
          </a:schemeClr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800" dirty="0" smtClean="0"/>
            <a:t>רקע כללי</a:t>
          </a:r>
          <a:endParaRPr lang="he-IL" sz="800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 sz="800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 sz="800"/>
        </a:p>
      </dgm:t>
    </dgm:pt>
    <dgm:pt modelId="{0EE1BA67-1B0C-4552-A497-93C4D025B156}">
      <dgm:prSet phldrT="[טקסט]" custT="1"/>
      <dgm:spPr>
        <a:solidFill>
          <a:schemeClr val="accent1"/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800" dirty="0" smtClean="0"/>
            <a:t>שיטות לאיסוף נתונים</a:t>
          </a:r>
          <a:endParaRPr lang="he-IL" sz="800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 sz="800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 sz="800"/>
        </a:p>
      </dgm:t>
    </dgm:pt>
    <dgm:pt modelId="{0EC5B3E7-4C2E-4BF4-92D9-B7FB06D767A5}">
      <dgm:prSet phldrT="[טקסט]" custT="1"/>
      <dgm:spPr/>
      <dgm:t>
        <a:bodyPr/>
        <a:lstStyle/>
        <a:p>
          <a:pPr rtl="1"/>
          <a:r>
            <a:rPr lang="he-IL" sz="800" dirty="0" smtClean="0"/>
            <a:t>המצב הקיים</a:t>
          </a:r>
          <a:endParaRPr lang="he-IL" sz="800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 sz="800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 sz="800"/>
        </a:p>
      </dgm:t>
    </dgm:pt>
    <dgm:pt modelId="{FDBAF0B1-2048-49B7-B5EB-CC3E29D91963}">
      <dgm:prSet phldrT="[טקסט]" custT="1"/>
      <dgm:spPr/>
      <dgm:t>
        <a:bodyPr/>
        <a:lstStyle/>
        <a:p>
          <a:pPr rtl="1"/>
          <a:r>
            <a:rPr lang="he-IL" sz="800" dirty="0" smtClean="0"/>
            <a:t>תאור בעיות במצב הקיים</a:t>
          </a:r>
          <a:endParaRPr lang="he-IL" sz="800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 sz="800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 sz="800"/>
        </a:p>
      </dgm:t>
    </dgm:pt>
    <dgm:pt modelId="{CDFDC68C-A9B9-4CED-A91E-186AADF8D57B}">
      <dgm:prSet phldrT="[טקסט]" custT="1"/>
      <dgm:spPr/>
      <dgm:t>
        <a:bodyPr/>
        <a:lstStyle/>
        <a:p>
          <a:pPr rtl="1"/>
          <a:r>
            <a:rPr lang="he-IL" sz="800" dirty="0" smtClean="0"/>
            <a:t>הצעת חלופות</a:t>
          </a:r>
          <a:endParaRPr lang="he-IL" sz="800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 sz="800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 sz="800"/>
        </a:p>
      </dgm:t>
    </dgm:pt>
    <dgm:pt modelId="{5834218C-C92D-4665-B192-C15D6D03587F}">
      <dgm:prSet phldrT="[טקסט]" custT="1"/>
      <dgm:spPr/>
      <dgm:t>
        <a:bodyPr/>
        <a:lstStyle/>
        <a:p>
          <a:pPr rtl="1"/>
          <a:r>
            <a:rPr lang="he-IL" sz="800" dirty="0" smtClean="0"/>
            <a:t>ניתוח חלופות </a:t>
          </a:r>
          <a:endParaRPr lang="he-IL" sz="800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 sz="800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 sz="800"/>
        </a:p>
      </dgm:t>
    </dgm:pt>
    <dgm:pt modelId="{ADB1AC0C-C80E-4553-B68A-B9ED25CA06E9}">
      <dgm:prSet phldrT="[טקסט]" custT="1"/>
      <dgm:spPr/>
      <dgm:t>
        <a:bodyPr/>
        <a:lstStyle/>
        <a:p>
          <a:pPr rtl="1"/>
          <a:r>
            <a:rPr lang="he-IL" sz="800" dirty="0" smtClean="0"/>
            <a:t>בחירת חלופות</a:t>
          </a:r>
          <a:endParaRPr lang="he-IL" sz="800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 sz="800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 sz="800"/>
        </a:p>
      </dgm:t>
    </dgm:pt>
    <dgm:pt modelId="{CB79354B-6307-4268-AD19-89408F00B5A6}">
      <dgm:prSet phldrT="[טקסט]" custT="1"/>
      <dgm:spPr/>
      <dgm:t>
        <a:bodyPr/>
        <a:lstStyle/>
        <a:p>
          <a:pPr rtl="1"/>
          <a:r>
            <a:rPr lang="he-IL" sz="800" dirty="0" smtClean="0"/>
            <a:t>הצעת פיתרון </a:t>
          </a:r>
          <a:endParaRPr lang="he-IL" sz="800" dirty="0"/>
        </a:p>
      </dgm:t>
    </dgm:pt>
    <dgm:pt modelId="{1FA1F81D-573E-4359-A926-B1F0FB6C7116}" type="parTrans" cxnId="{90D472B8-8B6F-4D80-BD6E-93FA1C0817B9}">
      <dgm:prSet/>
      <dgm:spPr/>
    </dgm:pt>
    <dgm:pt modelId="{01BD8616-B513-48B0-A04F-8AD70D608DA1}" type="sibTrans" cxnId="{90D472B8-8B6F-4D80-BD6E-93FA1C0817B9}">
      <dgm:prSet/>
      <dgm:spPr/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0E1E05FD-DA8D-4FC3-8C9C-C5E0BBDFD2D0}" type="pres">
      <dgm:prSet presAssocID="{CB79354B-6307-4268-AD19-89408F00B5A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3EC570E-7780-4431-B826-DE52F81FB750}" type="pres">
      <dgm:prSet presAssocID="{01BD8616-B513-48B0-A04F-8AD70D608DA1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942D43FC-F6AB-457C-AFDC-83AE95F83714}" type="presOf" srcId="{0EE1BA67-1B0C-4552-A497-93C4D025B156}" destId="{0A2E70FD-7832-4C83-9F49-710889BED68A}" srcOrd="0" destOrd="0" presId="urn:microsoft.com/office/officeart/2005/8/layout/chevron1"/>
    <dgm:cxn modelId="{CDBAE6B1-1231-4608-87D9-9881B160BF17}" type="presOf" srcId="{0EC5B3E7-4C2E-4BF4-92D9-B7FB06D767A5}" destId="{3D4C531D-5E05-42E7-9E8A-FFAF4E9FE23F}" srcOrd="0" destOrd="0" presId="urn:microsoft.com/office/officeart/2005/8/layout/chevron1"/>
    <dgm:cxn modelId="{E227BB2F-53DC-4FF6-8FD7-1A215466054C}" type="presOf" srcId="{CB79354B-6307-4268-AD19-89408F00B5A6}" destId="{0E1E05FD-DA8D-4FC3-8C9C-C5E0BBDFD2D0}" srcOrd="0" destOrd="0" presId="urn:microsoft.com/office/officeart/2005/8/layout/chevron1"/>
    <dgm:cxn modelId="{A4FDD0D8-19CD-4588-9B9A-9B9D3DC2BF3F}" type="presOf" srcId="{5834218C-C92D-4665-B192-C15D6D03587F}" destId="{50B942A8-2635-496E-9B53-66FEC4E1BF8D}" srcOrd="0" destOrd="0" presId="urn:microsoft.com/office/officeart/2005/8/layout/chevron1"/>
    <dgm:cxn modelId="{625C02CF-3233-4C65-8DB6-2249F22AEC34}" type="presOf" srcId="{CDFDC68C-A9B9-4CED-A91E-186AADF8D57B}" destId="{2DCCB369-6422-4B00-A934-ABD3F7152F42}" srcOrd="0" destOrd="0" presId="urn:microsoft.com/office/officeart/2005/8/layout/chevron1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A1AB33C9-54C4-40F8-A5E5-A28FEC2BF37B}" type="presOf" srcId="{E76B18FF-0A22-44F7-A90D-4A2ACCF250E6}" destId="{C0EF204C-47E7-4D60-8A74-C3F91D43F84F}" srcOrd="0" destOrd="0" presId="urn:microsoft.com/office/officeart/2005/8/layout/chevron1"/>
    <dgm:cxn modelId="{633B5F6D-0991-4353-A9F1-D95E24CD3A57}" type="presOf" srcId="{FDBAF0B1-2048-49B7-B5EB-CC3E29D91963}" destId="{0D749ED6-4D2E-4837-81E5-75DEFA6553D5}" srcOrd="0" destOrd="0" presId="urn:microsoft.com/office/officeart/2005/8/layout/chevron1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90D472B8-8B6F-4D80-BD6E-93FA1C0817B9}" srcId="{A99D1D09-03E3-455E-9E41-BE59FAF02762}" destId="{CB79354B-6307-4268-AD19-89408F00B5A6}" srcOrd="5" destOrd="0" parTransId="{1FA1F81D-573E-4359-A926-B1F0FB6C7116}" sibTransId="{01BD8616-B513-48B0-A04F-8AD70D608DA1}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82B0C073-F33C-4E1D-936A-1915B9627975}" type="presOf" srcId="{ADB1AC0C-C80E-4553-B68A-B9ED25CA06E9}" destId="{C0DB5679-3723-4D0A-943A-C159495F7D3C}" srcOrd="0" destOrd="0" presId="urn:microsoft.com/office/officeart/2005/8/layout/chevron1"/>
    <dgm:cxn modelId="{EDF2741B-7A6A-41E3-BE6B-4AB6D0E0082B}" type="presOf" srcId="{34073B4A-510E-47BE-9DA1-BBB95DC65D58}" destId="{FD6E0CAB-ACAC-419F-B118-1B6D2CAAF881}" srcOrd="0" destOrd="0" presId="urn:microsoft.com/office/officeart/2005/8/layout/chevron1"/>
    <dgm:cxn modelId="{E11D966A-B220-4815-B96F-9E828357F910}" srcId="{A99D1D09-03E3-455E-9E41-BE59FAF02762}" destId="{5834218C-C92D-4665-B192-C15D6D03587F}" srcOrd="7" destOrd="0" parTransId="{B17853FD-B891-4BB8-8F57-CEC27FCF7FF5}" sibTransId="{6D030134-280A-42DA-985C-9258F84665ED}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25F93653-8A7B-447C-AF7D-782AAF76A84C}" type="presOf" srcId="{A99D1D09-03E3-455E-9E41-BE59FAF02762}" destId="{65F9B252-E640-4161-B138-F04E133526C0}" srcOrd="0" destOrd="0" presId="urn:microsoft.com/office/officeart/2005/8/layout/chevron1"/>
    <dgm:cxn modelId="{2DD1541C-414F-4ED5-9E32-634D9ED3403B}" type="presParOf" srcId="{65F9B252-E640-4161-B138-F04E133526C0}" destId="{FD6E0CAB-ACAC-419F-B118-1B6D2CAAF881}" srcOrd="0" destOrd="0" presId="urn:microsoft.com/office/officeart/2005/8/layout/chevron1"/>
    <dgm:cxn modelId="{20D9C960-267E-453B-A1BD-8728994B8EBC}" type="presParOf" srcId="{65F9B252-E640-4161-B138-F04E133526C0}" destId="{71F66531-5B77-4FA5-8E0C-4A11EAA8348D}" srcOrd="1" destOrd="0" presId="urn:microsoft.com/office/officeart/2005/8/layout/chevron1"/>
    <dgm:cxn modelId="{A6E8E69E-FEE3-4B62-83B7-A72A797E9EAF}" type="presParOf" srcId="{65F9B252-E640-4161-B138-F04E133526C0}" destId="{C0EF204C-47E7-4D60-8A74-C3F91D43F84F}" srcOrd="2" destOrd="0" presId="urn:microsoft.com/office/officeart/2005/8/layout/chevron1"/>
    <dgm:cxn modelId="{CEF27AE0-8469-4E99-B185-3FE0BE96CC34}" type="presParOf" srcId="{65F9B252-E640-4161-B138-F04E133526C0}" destId="{D2CB7B1D-6FE4-4B3D-8F6A-C1A656982D3D}" srcOrd="3" destOrd="0" presId="urn:microsoft.com/office/officeart/2005/8/layout/chevron1"/>
    <dgm:cxn modelId="{7C2DDB14-4323-457C-ACA0-AF473EC61813}" type="presParOf" srcId="{65F9B252-E640-4161-B138-F04E133526C0}" destId="{0A2E70FD-7832-4C83-9F49-710889BED68A}" srcOrd="4" destOrd="0" presId="urn:microsoft.com/office/officeart/2005/8/layout/chevron1"/>
    <dgm:cxn modelId="{DBC20D4B-E626-41FF-9572-DC7DA0513CEC}" type="presParOf" srcId="{65F9B252-E640-4161-B138-F04E133526C0}" destId="{F3BDB41E-E324-408E-9D06-D6E17B736CF6}" srcOrd="5" destOrd="0" presId="urn:microsoft.com/office/officeart/2005/8/layout/chevron1"/>
    <dgm:cxn modelId="{11188121-D2EB-481E-909C-067D591D7C24}" type="presParOf" srcId="{65F9B252-E640-4161-B138-F04E133526C0}" destId="{3D4C531D-5E05-42E7-9E8A-FFAF4E9FE23F}" srcOrd="6" destOrd="0" presId="urn:microsoft.com/office/officeart/2005/8/layout/chevron1"/>
    <dgm:cxn modelId="{240C679C-8C88-41FA-8CF6-3FF413BD1239}" type="presParOf" srcId="{65F9B252-E640-4161-B138-F04E133526C0}" destId="{F9B98F26-EFBF-4F91-9A10-5E2329A722D1}" srcOrd="7" destOrd="0" presId="urn:microsoft.com/office/officeart/2005/8/layout/chevron1"/>
    <dgm:cxn modelId="{B7533E4F-7654-4F9F-8CF3-7A9EDFFEB2F6}" type="presParOf" srcId="{65F9B252-E640-4161-B138-F04E133526C0}" destId="{0D749ED6-4D2E-4837-81E5-75DEFA6553D5}" srcOrd="8" destOrd="0" presId="urn:microsoft.com/office/officeart/2005/8/layout/chevron1"/>
    <dgm:cxn modelId="{41168A1B-D05C-4A8C-9D89-54C0B3135BA8}" type="presParOf" srcId="{65F9B252-E640-4161-B138-F04E133526C0}" destId="{1DFEB6B8-DCFD-40CA-8C7E-025C3A016353}" srcOrd="9" destOrd="0" presId="urn:microsoft.com/office/officeart/2005/8/layout/chevron1"/>
    <dgm:cxn modelId="{5EF2F29E-FC0E-4EE1-8584-2009A2D90109}" type="presParOf" srcId="{65F9B252-E640-4161-B138-F04E133526C0}" destId="{0E1E05FD-DA8D-4FC3-8C9C-C5E0BBDFD2D0}" srcOrd="10" destOrd="0" presId="urn:microsoft.com/office/officeart/2005/8/layout/chevron1"/>
    <dgm:cxn modelId="{08EBD957-7091-4436-BDB7-F3E7AD48597C}" type="presParOf" srcId="{65F9B252-E640-4161-B138-F04E133526C0}" destId="{E3EC570E-7780-4431-B826-DE52F81FB750}" srcOrd="11" destOrd="0" presId="urn:microsoft.com/office/officeart/2005/8/layout/chevron1"/>
    <dgm:cxn modelId="{E8CE0C53-41D7-49D4-B7FF-9F18E6EA5D18}" type="presParOf" srcId="{65F9B252-E640-4161-B138-F04E133526C0}" destId="{2DCCB369-6422-4B00-A934-ABD3F7152F42}" srcOrd="12" destOrd="0" presId="urn:microsoft.com/office/officeart/2005/8/layout/chevron1"/>
    <dgm:cxn modelId="{9C7413B0-0946-4BFA-B6BE-F8949F42C810}" type="presParOf" srcId="{65F9B252-E640-4161-B138-F04E133526C0}" destId="{296C348F-2F20-4271-A253-826532BF8301}" srcOrd="13" destOrd="0" presId="urn:microsoft.com/office/officeart/2005/8/layout/chevron1"/>
    <dgm:cxn modelId="{767674FD-C074-4D83-9AA9-D7FBA38AA3F3}" type="presParOf" srcId="{65F9B252-E640-4161-B138-F04E133526C0}" destId="{50B942A8-2635-496E-9B53-66FEC4E1BF8D}" srcOrd="14" destOrd="0" presId="urn:microsoft.com/office/officeart/2005/8/layout/chevron1"/>
    <dgm:cxn modelId="{519CCE70-EB49-46A0-A0F9-1AC4980DC609}" type="presParOf" srcId="{65F9B252-E640-4161-B138-F04E133526C0}" destId="{1BB25FA2-6DAA-48A2-A49A-3850D7021AA4}" srcOrd="15" destOrd="0" presId="urn:microsoft.com/office/officeart/2005/8/layout/chevron1"/>
    <dgm:cxn modelId="{A0827C46-37A7-45EB-8AB1-4150736176E9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/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/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/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2518E86B-E866-48A3-98D0-E6CE61C75D26}">
      <dgm:prSet phldrT="[טקסט]"/>
      <dgm:spPr/>
      <dgm:t>
        <a:bodyPr/>
        <a:lstStyle/>
        <a:p>
          <a:pPr rtl="1"/>
          <a:r>
            <a:rPr lang="he-IL" dirty="0" smtClean="0"/>
            <a:t>הצעת פתרון</a:t>
          </a:r>
          <a:endParaRPr lang="he-IL" dirty="0"/>
        </a:p>
      </dgm:t>
    </dgm:pt>
    <dgm:pt modelId="{CE3DF90C-2A5A-480D-AFA2-A8CF8E6205AF}" type="parTrans" cxnId="{30DBB6E6-9071-4771-9B3D-6BC3EEDB8337}">
      <dgm:prSet/>
      <dgm:spPr/>
    </dgm:pt>
    <dgm:pt modelId="{3BC7034C-4F78-4757-8E96-810B4A896C2D}" type="sibTrans" cxnId="{30DBB6E6-9071-4771-9B3D-6BC3EEDB8337}">
      <dgm:prSet/>
      <dgm:spPr/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54112D38-479E-4E03-8AF4-9176EBC7EB20}" type="pres">
      <dgm:prSet presAssocID="{2518E86B-E866-48A3-98D0-E6CE61C75D2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2848F65-0172-4567-ADB2-8521137E89BC}" type="pres">
      <dgm:prSet presAssocID="{3BC7034C-4F78-4757-8E96-810B4A896C2D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3A3C10D8-42A0-42CC-95AE-17A05DB8486A}" type="presOf" srcId="{0EC5B3E7-4C2E-4BF4-92D9-B7FB06D767A5}" destId="{3D4C531D-5E05-42E7-9E8A-FFAF4E9FE23F}" srcOrd="0" destOrd="0" presId="urn:microsoft.com/office/officeart/2005/8/layout/chevron1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A3064A52-62EA-4FD5-9F97-0E0447C112BD}" type="presOf" srcId="{FDBAF0B1-2048-49B7-B5EB-CC3E29D91963}" destId="{0D749ED6-4D2E-4837-81E5-75DEFA6553D5}" srcOrd="0" destOrd="0" presId="urn:microsoft.com/office/officeart/2005/8/layout/chevron1"/>
    <dgm:cxn modelId="{31A19D5E-B578-4533-9D3E-039CFFD4DB73}" type="presOf" srcId="{E76B18FF-0A22-44F7-A90D-4A2ACCF250E6}" destId="{C0EF204C-47E7-4D60-8A74-C3F91D43F84F}" srcOrd="0" destOrd="0" presId="urn:microsoft.com/office/officeart/2005/8/layout/chevron1"/>
    <dgm:cxn modelId="{AF731FF8-8F2D-493B-8960-D2FDDBA54DB5}" type="presOf" srcId="{CDFDC68C-A9B9-4CED-A91E-186AADF8D57B}" destId="{2DCCB369-6422-4B00-A934-ABD3F7152F42}" srcOrd="0" destOrd="0" presId="urn:microsoft.com/office/officeart/2005/8/layout/chevron1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6F110E0B-1398-4920-B9C7-AF92B05BC4B9}" type="presOf" srcId="{0EE1BA67-1B0C-4552-A497-93C4D025B156}" destId="{0A2E70FD-7832-4C83-9F49-710889BED68A}" srcOrd="0" destOrd="0" presId="urn:microsoft.com/office/officeart/2005/8/layout/chevron1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DA9E665A-9917-4579-AA50-5A3DB9CFB948}" type="presOf" srcId="{34073B4A-510E-47BE-9DA1-BBB95DC65D58}" destId="{FD6E0CAB-ACAC-419F-B118-1B6D2CAAF881}" srcOrd="0" destOrd="0" presId="urn:microsoft.com/office/officeart/2005/8/layout/chevron1"/>
    <dgm:cxn modelId="{A8331DE5-8295-43B3-AE97-3CB5080AC4C2}" type="presOf" srcId="{5834218C-C92D-4665-B192-C15D6D03587F}" destId="{50B942A8-2635-496E-9B53-66FEC4E1BF8D}" srcOrd="0" destOrd="0" presId="urn:microsoft.com/office/officeart/2005/8/layout/chevron1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E11D966A-B220-4815-B96F-9E828357F910}" srcId="{A99D1D09-03E3-455E-9E41-BE59FAF02762}" destId="{5834218C-C92D-4665-B192-C15D6D03587F}" srcOrd="7" destOrd="0" parTransId="{B17853FD-B891-4BB8-8F57-CEC27FCF7FF5}" sibTransId="{6D030134-280A-42DA-985C-9258F84665ED}"/>
    <dgm:cxn modelId="{6E9C802C-41E0-47FE-BFF1-A6DFA66582B1}" type="presOf" srcId="{2518E86B-E866-48A3-98D0-E6CE61C75D26}" destId="{54112D38-479E-4E03-8AF4-9176EBC7EB20}" srcOrd="0" destOrd="0" presId="urn:microsoft.com/office/officeart/2005/8/layout/chevron1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43A825F1-D7D4-4E1E-8279-2E76505BFD2A}" type="presOf" srcId="{ADB1AC0C-C80E-4553-B68A-B9ED25CA06E9}" destId="{C0DB5679-3723-4D0A-943A-C159495F7D3C}" srcOrd="0" destOrd="0" presId="urn:microsoft.com/office/officeart/2005/8/layout/chevron1"/>
    <dgm:cxn modelId="{30DBB6E6-9071-4771-9B3D-6BC3EEDB8337}" srcId="{A99D1D09-03E3-455E-9E41-BE59FAF02762}" destId="{2518E86B-E866-48A3-98D0-E6CE61C75D26}" srcOrd="5" destOrd="0" parTransId="{CE3DF90C-2A5A-480D-AFA2-A8CF8E6205AF}" sibTransId="{3BC7034C-4F78-4757-8E96-810B4A896C2D}"/>
    <dgm:cxn modelId="{CBEFF97B-8A8A-4D35-A424-9F2746A0ED29}" type="presOf" srcId="{A99D1D09-03E3-455E-9E41-BE59FAF02762}" destId="{65F9B252-E640-4161-B138-F04E133526C0}" srcOrd="0" destOrd="0" presId="urn:microsoft.com/office/officeart/2005/8/layout/chevron1"/>
    <dgm:cxn modelId="{7B025786-7ADA-4926-8E88-BDBC311D6DC3}" type="presParOf" srcId="{65F9B252-E640-4161-B138-F04E133526C0}" destId="{FD6E0CAB-ACAC-419F-B118-1B6D2CAAF881}" srcOrd="0" destOrd="0" presId="urn:microsoft.com/office/officeart/2005/8/layout/chevron1"/>
    <dgm:cxn modelId="{1EC00782-F113-4B57-8B79-414055CDA217}" type="presParOf" srcId="{65F9B252-E640-4161-B138-F04E133526C0}" destId="{71F66531-5B77-4FA5-8E0C-4A11EAA8348D}" srcOrd="1" destOrd="0" presId="urn:microsoft.com/office/officeart/2005/8/layout/chevron1"/>
    <dgm:cxn modelId="{071FD368-5A43-4A59-9246-1A466424A5BE}" type="presParOf" srcId="{65F9B252-E640-4161-B138-F04E133526C0}" destId="{C0EF204C-47E7-4D60-8A74-C3F91D43F84F}" srcOrd="2" destOrd="0" presId="urn:microsoft.com/office/officeart/2005/8/layout/chevron1"/>
    <dgm:cxn modelId="{063DC5FC-2ECF-44A3-B6DC-29F4D928957F}" type="presParOf" srcId="{65F9B252-E640-4161-B138-F04E133526C0}" destId="{D2CB7B1D-6FE4-4B3D-8F6A-C1A656982D3D}" srcOrd="3" destOrd="0" presId="urn:microsoft.com/office/officeart/2005/8/layout/chevron1"/>
    <dgm:cxn modelId="{6F75CB5F-B287-4C95-9440-B2A376A811D7}" type="presParOf" srcId="{65F9B252-E640-4161-B138-F04E133526C0}" destId="{0A2E70FD-7832-4C83-9F49-710889BED68A}" srcOrd="4" destOrd="0" presId="urn:microsoft.com/office/officeart/2005/8/layout/chevron1"/>
    <dgm:cxn modelId="{CE544248-C21F-401A-94FB-F9224C242CD9}" type="presParOf" srcId="{65F9B252-E640-4161-B138-F04E133526C0}" destId="{F3BDB41E-E324-408E-9D06-D6E17B736CF6}" srcOrd="5" destOrd="0" presId="urn:microsoft.com/office/officeart/2005/8/layout/chevron1"/>
    <dgm:cxn modelId="{5FEB0B8D-A8FE-45AC-88A5-B886C21AD002}" type="presParOf" srcId="{65F9B252-E640-4161-B138-F04E133526C0}" destId="{3D4C531D-5E05-42E7-9E8A-FFAF4E9FE23F}" srcOrd="6" destOrd="0" presId="urn:microsoft.com/office/officeart/2005/8/layout/chevron1"/>
    <dgm:cxn modelId="{A71DF995-5F52-4095-AA98-3C74FA53767E}" type="presParOf" srcId="{65F9B252-E640-4161-B138-F04E133526C0}" destId="{F9B98F26-EFBF-4F91-9A10-5E2329A722D1}" srcOrd="7" destOrd="0" presId="urn:microsoft.com/office/officeart/2005/8/layout/chevron1"/>
    <dgm:cxn modelId="{231B61C6-F5EA-43F9-B44A-0DE8FD4BFEBC}" type="presParOf" srcId="{65F9B252-E640-4161-B138-F04E133526C0}" destId="{0D749ED6-4D2E-4837-81E5-75DEFA6553D5}" srcOrd="8" destOrd="0" presId="urn:microsoft.com/office/officeart/2005/8/layout/chevron1"/>
    <dgm:cxn modelId="{49DE2C9A-9DE5-4484-8A38-BD1099719A68}" type="presParOf" srcId="{65F9B252-E640-4161-B138-F04E133526C0}" destId="{1DFEB6B8-DCFD-40CA-8C7E-025C3A016353}" srcOrd="9" destOrd="0" presId="urn:microsoft.com/office/officeart/2005/8/layout/chevron1"/>
    <dgm:cxn modelId="{52CD2FE0-7CB9-4963-B07B-F8A3A2A9FD73}" type="presParOf" srcId="{65F9B252-E640-4161-B138-F04E133526C0}" destId="{54112D38-479E-4E03-8AF4-9176EBC7EB20}" srcOrd="10" destOrd="0" presId="urn:microsoft.com/office/officeart/2005/8/layout/chevron1"/>
    <dgm:cxn modelId="{6C03430A-6450-4294-900A-C7296B8B768D}" type="presParOf" srcId="{65F9B252-E640-4161-B138-F04E133526C0}" destId="{42848F65-0172-4567-ADB2-8521137E89BC}" srcOrd="11" destOrd="0" presId="urn:microsoft.com/office/officeart/2005/8/layout/chevron1"/>
    <dgm:cxn modelId="{3E6A4A06-4818-4F53-ADCA-2C720CF9A965}" type="presParOf" srcId="{65F9B252-E640-4161-B138-F04E133526C0}" destId="{2DCCB369-6422-4B00-A934-ABD3F7152F42}" srcOrd="12" destOrd="0" presId="urn:microsoft.com/office/officeart/2005/8/layout/chevron1"/>
    <dgm:cxn modelId="{B745B08E-1B69-417C-BB18-5843A495940C}" type="presParOf" srcId="{65F9B252-E640-4161-B138-F04E133526C0}" destId="{296C348F-2F20-4271-A253-826532BF8301}" srcOrd="13" destOrd="0" presId="urn:microsoft.com/office/officeart/2005/8/layout/chevron1"/>
    <dgm:cxn modelId="{3CAE522D-2719-40A3-8B54-9FE722613837}" type="presParOf" srcId="{65F9B252-E640-4161-B138-F04E133526C0}" destId="{50B942A8-2635-496E-9B53-66FEC4E1BF8D}" srcOrd="14" destOrd="0" presId="urn:microsoft.com/office/officeart/2005/8/layout/chevron1"/>
    <dgm:cxn modelId="{E867D8E1-1A1C-4BA3-B066-D626A108E735}" type="presParOf" srcId="{65F9B252-E640-4161-B138-F04E133526C0}" destId="{1BB25FA2-6DAA-48A2-A49A-3850D7021AA4}" srcOrd="15" destOrd="0" presId="urn:microsoft.com/office/officeart/2005/8/layout/chevron1"/>
    <dgm:cxn modelId="{F1D54DDB-8F46-48A2-A282-4AF346CB96CF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/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/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8B200DF9-5FB6-48DF-AAAC-EB3B88A54F98}">
      <dgm:prSet phldrT="[טקסט]"/>
      <dgm:spPr/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EBAE2328-A762-4756-8BFE-64B9F39132D3}" type="parTrans" cxnId="{E798CF67-0C90-48A4-A07E-9F205999CA80}">
      <dgm:prSet/>
      <dgm:spPr/>
    </dgm:pt>
    <dgm:pt modelId="{173C9936-4FFA-434A-9AE7-0FE1E1580A6C}" type="sibTrans" cxnId="{E798CF67-0C90-48A4-A07E-9F205999CA80}">
      <dgm:prSet/>
      <dgm:spPr/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15745E87-CF8F-43D1-B0F4-A6286FF27813}" type="pres">
      <dgm:prSet presAssocID="{8B200DF9-5FB6-48DF-AAAC-EB3B88A54F98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650E08F-FF3C-4D48-BE25-5F2B18F4757F}" type="pres">
      <dgm:prSet presAssocID="{173C9936-4FFA-434A-9AE7-0FE1E1580A6C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810F7568-58D7-4077-A2B4-36D2A989CEE4}" type="presOf" srcId="{ADB1AC0C-C80E-4553-B68A-B9ED25CA06E9}" destId="{C0DB5679-3723-4D0A-943A-C159495F7D3C}" srcOrd="0" destOrd="0" presId="urn:microsoft.com/office/officeart/2005/8/layout/chevron1"/>
    <dgm:cxn modelId="{9804B99E-32AB-4AA5-A63E-66EAE2947611}" type="presOf" srcId="{0EE1BA67-1B0C-4552-A497-93C4D025B156}" destId="{0A2E70FD-7832-4C83-9F49-710889BED68A}" srcOrd="0" destOrd="0" presId="urn:microsoft.com/office/officeart/2005/8/layout/chevron1"/>
    <dgm:cxn modelId="{8CDD3569-7EE0-4FBB-BB17-E45DD593B5C2}" type="presOf" srcId="{CDFDC68C-A9B9-4CED-A91E-186AADF8D57B}" destId="{2DCCB369-6422-4B00-A934-ABD3F7152F42}" srcOrd="0" destOrd="0" presId="urn:microsoft.com/office/officeart/2005/8/layout/chevron1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7D4D24CC-1C00-4116-9E22-6BF22F3172C5}" type="presOf" srcId="{E76B18FF-0A22-44F7-A90D-4A2ACCF250E6}" destId="{C0EF204C-47E7-4D60-8A74-C3F91D43F84F}" srcOrd="0" destOrd="0" presId="urn:microsoft.com/office/officeart/2005/8/layout/chevron1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4F2ACC39-DF7B-430F-A8BA-60DD3746515B}" type="presOf" srcId="{8B200DF9-5FB6-48DF-AAAC-EB3B88A54F98}" destId="{15745E87-CF8F-43D1-B0F4-A6286FF27813}" srcOrd="0" destOrd="0" presId="urn:microsoft.com/office/officeart/2005/8/layout/chevron1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363D685F-AB64-4906-B663-7D4F16E10F2D}" type="presOf" srcId="{34073B4A-510E-47BE-9DA1-BBB95DC65D58}" destId="{FD6E0CAB-ACAC-419F-B118-1B6D2CAAF881}" srcOrd="0" destOrd="0" presId="urn:microsoft.com/office/officeart/2005/8/layout/chevron1"/>
    <dgm:cxn modelId="{DBB55645-873B-431A-A3FC-646DC9CC5701}" type="presOf" srcId="{0EC5B3E7-4C2E-4BF4-92D9-B7FB06D767A5}" destId="{3D4C531D-5E05-42E7-9E8A-FFAF4E9FE23F}" srcOrd="0" destOrd="0" presId="urn:microsoft.com/office/officeart/2005/8/layout/chevron1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E11D966A-B220-4815-B96F-9E828357F910}" srcId="{A99D1D09-03E3-455E-9E41-BE59FAF02762}" destId="{5834218C-C92D-4665-B192-C15D6D03587F}" srcOrd="7" destOrd="0" parTransId="{B17853FD-B891-4BB8-8F57-CEC27FCF7FF5}" sibTransId="{6D030134-280A-42DA-985C-9258F84665ED}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047A4BDC-757A-44EC-9703-35A7CDE903B8}" type="presOf" srcId="{A99D1D09-03E3-455E-9E41-BE59FAF02762}" destId="{65F9B252-E640-4161-B138-F04E133526C0}" srcOrd="0" destOrd="0" presId="urn:microsoft.com/office/officeart/2005/8/layout/chevron1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E798CF67-0C90-48A4-A07E-9F205999CA80}" srcId="{A99D1D09-03E3-455E-9E41-BE59FAF02762}" destId="{8B200DF9-5FB6-48DF-AAAC-EB3B88A54F98}" srcOrd="5" destOrd="0" parTransId="{EBAE2328-A762-4756-8BFE-64B9F39132D3}" sibTransId="{173C9936-4FFA-434A-9AE7-0FE1E1580A6C}"/>
    <dgm:cxn modelId="{020E503D-85D9-4FAD-806E-18D734F3E8FC}" type="presOf" srcId="{FDBAF0B1-2048-49B7-B5EB-CC3E29D91963}" destId="{0D749ED6-4D2E-4837-81E5-75DEFA6553D5}" srcOrd="0" destOrd="0" presId="urn:microsoft.com/office/officeart/2005/8/layout/chevron1"/>
    <dgm:cxn modelId="{296FAE9C-9A6B-45ED-8D43-C8F6440B5BE9}" type="presOf" srcId="{5834218C-C92D-4665-B192-C15D6D03587F}" destId="{50B942A8-2635-496E-9B53-66FEC4E1BF8D}" srcOrd="0" destOrd="0" presId="urn:microsoft.com/office/officeart/2005/8/layout/chevron1"/>
    <dgm:cxn modelId="{A8F156C4-6D7A-49B2-BCF8-166B92A33FE4}" type="presParOf" srcId="{65F9B252-E640-4161-B138-F04E133526C0}" destId="{FD6E0CAB-ACAC-419F-B118-1B6D2CAAF881}" srcOrd="0" destOrd="0" presId="urn:microsoft.com/office/officeart/2005/8/layout/chevron1"/>
    <dgm:cxn modelId="{1DF36879-EC04-4DB0-8B17-9B6F5BB086C2}" type="presParOf" srcId="{65F9B252-E640-4161-B138-F04E133526C0}" destId="{71F66531-5B77-4FA5-8E0C-4A11EAA8348D}" srcOrd="1" destOrd="0" presId="urn:microsoft.com/office/officeart/2005/8/layout/chevron1"/>
    <dgm:cxn modelId="{5F4B95B5-D8FF-4CB6-BCCD-FE01BE70BB16}" type="presParOf" srcId="{65F9B252-E640-4161-B138-F04E133526C0}" destId="{C0EF204C-47E7-4D60-8A74-C3F91D43F84F}" srcOrd="2" destOrd="0" presId="urn:microsoft.com/office/officeart/2005/8/layout/chevron1"/>
    <dgm:cxn modelId="{0DBF4AD4-6F43-497F-A398-5F14F4960B7D}" type="presParOf" srcId="{65F9B252-E640-4161-B138-F04E133526C0}" destId="{D2CB7B1D-6FE4-4B3D-8F6A-C1A656982D3D}" srcOrd="3" destOrd="0" presId="urn:microsoft.com/office/officeart/2005/8/layout/chevron1"/>
    <dgm:cxn modelId="{555014CE-71DB-4B05-B6B4-31158EA2C23E}" type="presParOf" srcId="{65F9B252-E640-4161-B138-F04E133526C0}" destId="{0A2E70FD-7832-4C83-9F49-710889BED68A}" srcOrd="4" destOrd="0" presId="urn:microsoft.com/office/officeart/2005/8/layout/chevron1"/>
    <dgm:cxn modelId="{30E42E73-D669-491F-8139-4D88B377EDD7}" type="presParOf" srcId="{65F9B252-E640-4161-B138-F04E133526C0}" destId="{F3BDB41E-E324-408E-9D06-D6E17B736CF6}" srcOrd="5" destOrd="0" presId="urn:microsoft.com/office/officeart/2005/8/layout/chevron1"/>
    <dgm:cxn modelId="{77EEEFBA-E0C3-4FBC-90F3-2563523FFB39}" type="presParOf" srcId="{65F9B252-E640-4161-B138-F04E133526C0}" destId="{3D4C531D-5E05-42E7-9E8A-FFAF4E9FE23F}" srcOrd="6" destOrd="0" presId="urn:microsoft.com/office/officeart/2005/8/layout/chevron1"/>
    <dgm:cxn modelId="{48A0DDF1-8E78-4746-8C2F-F82BF4E526D7}" type="presParOf" srcId="{65F9B252-E640-4161-B138-F04E133526C0}" destId="{F9B98F26-EFBF-4F91-9A10-5E2329A722D1}" srcOrd="7" destOrd="0" presId="urn:microsoft.com/office/officeart/2005/8/layout/chevron1"/>
    <dgm:cxn modelId="{EBAA5CAB-352F-449F-8C67-9737A09F9E02}" type="presParOf" srcId="{65F9B252-E640-4161-B138-F04E133526C0}" destId="{0D749ED6-4D2E-4837-81E5-75DEFA6553D5}" srcOrd="8" destOrd="0" presId="urn:microsoft.com/office/officeart/2005/8/layout/chevron1"/>
    <dgm:cxn modelId="{0C27CDEA-1FD0-48F9-A91B-168E3C011533}" type="presParOf" srcId="{65F9B252-E640-4161-B138-F04E133526C0}" destId="{1DFEB6B8-DCFD-40CA-8C7E-025C3A016353}" srcOrd="9" destOrd="0" presId="urn:microsoft.com/office/officeart/2005/8/layout/chevron1"/>
    <dgm:cxn modelId="{67791EFB-20C5-4C3B-93F5-83DBEF03A26D}" type="presParOf" srcId="{65F9B252-E640-4161-B138-F04E133526C0}" destId="{15745E87-CF8F-43D1-B0F4-A6286FF27813}" srcOrd="10" destOrd="0" presId="urn:microsoft.com/office/officeart/2005/8/layout/chevron1"/>
    <dgm:cxn modelId="{8AF3F1F7-2E8A-4C45-98A7-C02659C099DF}" type="presParOf" srcId="{65F9B252-E640-4161-B138-F04E133526C0}" destId="{4650E08F-FF3C-4D48-BE25-5F2B18F4757F}" srcOrd="11" destOrd="0" presId="urn:microsoft.com/office/officeart/2005/8/layout/chevron1"/>
    <dgm:cxn modelId="{183900FB-1073-4321-8FF9-5E3AEE918D32}" type="presParOf" srcId="{65F9B252-E640-4161-B138-F04E133526C0}" destId="{2DCCB369-6422-4B00-A934-ABD3F7152F42}" srcOrd="12" destOrd="0" presId="urn:microsoft.com/office/officeart/2005/8/layout/chevron1"/>
    <dgm:cxn modelId="{916202D8-3ECC-42F9-929B-7BD981589C98}" type="presParOf" srcId="{65F9B252-E640-4161-B138-F04E133526C0}" destId="{296C348F-2F20-4271-A253-826532BF8301}" srcOrd="13" destOrd="0" presId="urn:microsoft.com/office/officeart/2005/8/layout/chevron1"/>
    <dgm:cxn modelId="{166D6647-7BDC-47C6-8692-1BCE3142EBD9}" type="presParOf" srcId="{65F9B252-E640-4161-B138-F04E133526C0}" destId="{50B942A8-2635-496E-9B53-66FEC4E1BF8D}" srcOrd="14" destOrd="0" presId="urn:microsoft.com/office/officeart/2005/8/layout/chevron1"/>
    <dgm:cxn modelId="{1A504A11-1900-42EB-87E1-C3359EEDF4ED}" type="presParOf" srcId="{65F9B252-E640-4161-B138-F04E133526C0}" destId="{1BB25FA2-6DAA-48A2-A49A-3850D7021AA4}" srcOrd="15" destOrd="0" presId="urn:microsoft.com/office/officeart/2005/8/layout/chevron1"/>
    <dgm:cxn modelId="{7FE1AABC-88AC-4592-94B9-20F4FE6B0350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F9D68BCC-5AF2-41DB-9CD5-7AA8821CE046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9630A188-0F96-4204-B171-E610CFB86D3F}" type="parTrans" cxnId="{94DD70C2-F6BE-4870-8460-81A14C6BD458}">
      <dgm:prSet/>
      <dgm:spPr/>
      <dgm:t>
        <a:bodyPr/>
        <a:lstStyle/>
        <a:p>
          <a:pPr rtl="1"/>
          <a:endParaRPr lang="he-IL"/>
        </a:p>
      </dgm:t>
    </dgm:pt>
    <dgm:pt modelId="{19095084-7D7E-4D6B-9DDF-A14FB77E92F5}" type="sibTrans" cxnId="{94DD70C2-F6BE-4870-8460-81A14C6BD458}">
      <dgm:prSet/>
      <dgm:spPr/>
      <dgm:t>
        <a:bodyPr/>
        <a:lstStyle/>
        <a:p>
          <a:pPr rtl="1"/>
          <a:endParaRPr lang="he-IL"/>
        </a:p>
      </dgm:t>
    </dgm:pt>
    <dgm:pt modelId="{72C872DB-F0C6-4F08-BA3C-CCE75FBE83EF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CC370FBC-5354-4996-B282-22A382319315}" type="parTrans" cxnId="{D3DFB2EB-6CA1-47E9-813D-12A86EA2B1BE}">
      <dgm:prSet/>
      <dgm:spPr/>
      <dgm:t>
        <a:bodyPr/>
        <a:lstStyle/>
        <a:p>
          <a:pPr rtl="1"/>
          <a:endParaRPr lang="he-IL"/>
        </a:p>
      </dgm:t>
    </dgm:pt>
    <dgm:pt modelId="{B58B001D-0E1C-4EE7-9313-A85CE125C84F}" type="sibTrans" cxnId="{D3DFB2EB-6CA1-47E9-813D-12A86EA2B1BE}">
      <dgm:prSet/>
      <dgm:spPr/>
      <dgm:t>
        <a:bodyPr/>
        <a:lstStyle/>
        <a:p>
          <a:pPr rtl="1"/>
          <a:endParaRPr lang="he-IL"/>
        </a:p>
      </dgm:t>
    </dgm:pt>
    <dgm:pt modelId="{2CF8F1A0-4B97-4722-AEBB-2C2E8316B131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E7F3FEBD-10AF-4D8A-8308-5DC6C11C0916}" type="parTrans" cxnId="{A2E68399-E2A5-4798-A482-C490F7088FC7}">
      <dgm:prSet/>
      <dgm:spPr/>
      <dgm:t>
        <a:bodyPr/>
        <a:lstStyle/>
        <a:p>
          <a:pPr rtl="1"/>
          <a:endParaRPr lang="he-IL"/>
        </a:p>
      </dgm:t>
    </dgm:pt>
    <dgm:pt modelId="{969227A3-3654-45A3-8CD9-750CDA4978F4}" type="sibTrans" cxnId="{A2E68399-E2A5-4798-A482-C490F7088FC7}">
      <dgm:prSet/>
      <dgm:spPr/>
      <dgm:t>
        <a:bodyPr/>
        <a:lstStyle/>
        <a:p>
          <a:pPr rtl="1"/>
          <a:endParaRPr lang="he-IL"/>
        </a:p>
      </dgm:t>
    </dgm:pt>
    <dgm:pt modelId="{470EF612-1B54-49B6-9F91-404187D132A4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634C704C-EB3E-4674-91BF-D2885C2E5B62}" type="parTrans" cxnId="{220C2FAB-6BDE-4D69-9A45-CFBBCAC7A426}">
      <dgm:prSet/>
      <dgm:spPr/>
      <dgm:t>
        <a:bodyPr/>
        <a:lstStyle/>
        <a:p>
          <a:pPr rtl="1"/>
          <a:endParaRPr lang="he-IL"/>
        </a:p>
      </dgm:t>
    </dgm:pt>
    <dgm:pt modelId="{72916D97-4ECC-4E92-9DF3-E56C59277A3F}" type="sibTrans" cxnId="{220C2FAB-6BDE-4D69-9A45-CFBBCAC7A426}">
      <dgm:prSet/>
      <dgm:spPr/>
      <dgm:t>
        <a:bodyPr/>
        <a:lstStyle/>
        <a:p>
          <a:pPr rtl="1"/>
          <a:endParaRPr lang="he-IL"/>
        </a:p>
      </dgm:t>
    </dgm:pt>
    <dgm:pt modelId="{740D6ED4-47F5-483B-91D6-8776179783B6}">
      <dgm:prSet phldrT="[טקסט]"/>
      <dgm:spPr/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0070A155-E415-4409-9CC3-89D20FE1D6B1}" type="parTrans" cxnId="{0630E13E-B8BE-4DE4-94C8-1C52CF764C10}">
      <dgm:prSet/>
      <dgm:spPr/>
      <dgm:t>
        <a:bodyPr/>
        <a:lstStyle/>
        <a:p>
          <a:pPr rtl="1"/>
          <a:endParaRPr lang="he-IL"/>
        </a:p>
      </dgm:t>
    </dgm:pt>
    <dgm:pt modelId="{21457D74-1F1D-4205-8224-5F9A64DB3922}" type="sibTrans" cxnId="{0630E13E-B8BE-4DE4-94C8-1C52CF764C10}">
      <dgm:prSet/>
      <dgm:spPr/>
      <dgm:t>
        <a:bodyPr/>
        <a:lstStyle/>
        <a:p>
          <a:pPr rtl="1"/>
          <a:endParaRPr lang="he-IL"/>
        </a:p>
      </dgm:t>
    </dgm:pt>
    <dgm:pt modelId="{6B0FD9A0-3ED8-4A20-B2DF-21CD46431A14}">
      <dgm:prSet phldrT="[טקסט]"/>
      <dgm:spPr/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9B4BEDA1-B0EC-4878-8BAD-62B008F747D2}" type="parTrans" cxnId="{A8B40AE0-DCF8-4E55-A82C-63F3290F7708}">
      <dgm:prSet/>
      <dgm:spPr/>
      <dgm:t>
        <a:bodyPr/>
        <a:lstStyle/>
        <a:p>
          <a:pPr rtl="1"/>
          <a:endParaRPr lang="he-IL"/>
        </a:p>
      </dgm:t>
    </dgm:pt>
    <dgm:pt modelId="{3E4A6247-C4B6-4305-ACF0-918E74EA9590}" type="sibTrans" cxnId="{A8B40AE0-DCF8-4E55-A82C-63F3290F7708}">
      <dgm:prSet/>
      <dgm:spPr/>
      <dgm:t>
        <a:bodyPr/>
        <a:lstStyle/>
        <a:p>
          <a:pPr rtl="1"/>
          <a:endParaRPr lang="he-IL"/>
        </a:p>
      </dgm:t>
    </dgm:pt>
    <dgm:pt modelId="{B0501635-1B1B-4492-92F4-E1042CB0B314}">
      <dgm:prSet phldrT="[טקסט]"/>
      <dgm:spPr/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69A15BC2-819E-4A95-87B3-B55E8F9BE668}" type="parTrans" cxnId="{8597C87E-29F9-4A83-9223-D0887A63ABF4}">
      <dgm:prSet/>
      <dgm:spPr/>
      <dgm:t>
        <a:bodyPr/>
        <a:lstStyle/>
        <a:p>
          <a:pPr rtl="1"/>
          <a:endParaRPr lang="he-IL"/>
        </a:p>
      </dgm:t>
    </dgm:pt>
    <dgm:pt modelId="{7F128FE6-A70F-438D-861D-6AAEBE0E90BC}" type="sibTrans" cxnId="{8597C87E-29F9-4A83-9223-D0887A63ABF4}">
      <dgm:prSet/>
      <dgm:spPr/>
      <dgm:t>
        <a:bodyPr/>
        <a:lstStyle/>
        <a:p>
          <a:pPr rtl="1"/>
          <a:endParaRPr lang="he-IL"/>
        </a:p>
      </dgm:t>
    </dgm:pt>
    <dgm:pt modelId="{A5DE5FCE-05D0-4EC3-A14D-D9BC20DCA643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00C27C34-3E66-4448-84C5-72A7B87F7230}" type="parTrans" cxnId="{28401C34-8144-48C3-8663-88699AAFA59E}">
      <dgm:prSet/>
      <dgm:spPr/>
      <dgm:t>
        <a:bodyPr/>
        <a:lstStyle/>
        <a:p>
          <a:pPr rtl="1"/>
          <a:endParaRPr lang="he-IL"/>
        </a:p>
      </dgm:t>
    </dgm:pt>
    <dgm:pt modelId="{F95F529A-2F60-49B1-B102-D1B665A5F31B}" type="sibTrans" cxnId="{28401C34-8144-48C3-8663-88699AAFA59E}">
      <dgm:prSet/>
      <dgm:spPr/>
      <dgm:t>
        <a:bodyPr/>
        <a:lstStyle/>
        <a:p>
          <a:pPr rtl="1"/>
          <a:endParaRPr lang="he-IL"/>
        </a:p>
      </dgm:t>
    </dgm:pt>
    <dgm:pt modelId="{5B88DB7F-416C-4437-9805-0E7A0E6B32F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6232351E-0D0E-4DEC-A56A-6F8862683D77}" type="parTrans" cxnId="{7D00669E-8A2A-49F1-9E64-93EF317BD38E}">
      <dgm:prSet/>
      <dgm:spPr/>
      <dgm:t>
        <a:bodyPr/>
        <a:lstStyle/>
        <a:p>
          <a:pPr rtl="1"/>
          <a:endParaRPr lang="he-IL"/>
        </a:p>
      </dgm:t>
    </dgm:pt>
    <dgm:pt modelId="{E43A090D-A5C4-468F-95AE-C274AB3C65F6}" type="sibTrans" cxnId="{7D00669E-8A2A-49F1-9E64-93EF317BD38E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6E43E26A-2764-4383-A406-C871C15985C1}" type="pres">
      <dgm:prSet presAssocID="{F9D68BCC-5AF2-41DB-9CD5-7AA8821CE046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0108244F-1797-4D7C-9CF4-86184348661B}" type="pres">
      <dgm:prSet presAssocID="{19095084-7D7E-4D6B-9DDF-A14FB77E92F5}" presName="parTxOnlySpace" presStyleCnt="0"/>
      <dgm:spPr/>
    </dgm:pt>
    <dgm:pt modelId="{D9B62F81-3EAD-48DC-9C3A-FBC185DA405E}" type="pres">
      <dgm:prSet presAssocID="{72C872DB-F0C6-4F08-BA3C-CCE75FBE83EF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DAB3106-E35D-482D-820C-062C7DB80E83}" type="pres">
      <dgm:prSet presAssocID="{B58B001D-0E1C-4EE7-9313-A85CE125C84F}" presName="parTxOnlySpace" presStyleCnt="0"/>
      <dgm:spPr/>
    </dgm:pt>
    <dgm:pt modelId="{8D514460-20C7-4481-A68D-E32118F62623}" type="pres">
      <dgm:prSet presAssocID="{2CF8F1A0-4B97-4722-AEBB-2C2E8316B131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547E793E-BC22-4604-AFA6-2048D232181F}" type="pres">
      <dgm:prSet presAssocID="{969227A3-3654-45A3-8CD9-750CDA4978F4}" presName="parTxOnlySpace" presStyleCnt="0"/>
      <dgm:spPr/>
    </dgm:pt>
    <dgm:pt modelId="{F0F6352F-8D35-4871-9027-F8CEAD819E36}" type="pres">
      <dgm:prSet presAssocID="{470EF612-1B54-49B6-9F91-404187D132A4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320D4A6F-652A-4D18-8AAD-CD3680EE0EE0}" type="pres">
      <dgm:prSet presAssocID="{72916D97-4ECC-4E92-9DF3-E56C59277A3F}" presName="parTxOnlySpace" presStyleCnt="0"/>
      <dgm:spPr/>
    </dgm:pt>
    <dgm:pt modelId="{A92FF851-7452-4CD5-9F6A-26E4E21D1FA0}" type="pres">
      <dgm:prSet presAssocID="{740D6ED4-47F5-483B-91D6-8776179783B6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C8453D9-DA24-4FC1-A92C-AFB0E680289F}" type="pres">
      <dgm:prSet presAssocID="{21457D74-1F1D-4205-8224-5F9A64DB3922}" presName="parTxOnlySpace" presStyleCnt="0"/>
      <dgm:spPr/>
    </dgm:pt>
    <dgm:pt modelId="{303F0450-BE55-4E4C-8F83-BA0A0AC4569E}" type="pres">
      <dgm:prSet presAssocID="{6B0FD9A0-3ED8-4A20-B2DF-21CD46431A14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275F89BC-1267-453B-BAB6-FF2C8E582027}" type="pres">
      <dgm:prSet presAssocID="{3E4A6247-C4B6-4305-ACF0-918E74EA9590}" presName="parTxOnlySpace" presStyleCnt="0"/>
      <dgm:spPr/>
    </dgm:pt>
    <dgm:pt modelId="{71F7F0C2-C2E9-4835-997E-68BB4EABC128}" type="pres">
      <dgm:prSet presAssocID="{B0501635-1B1B-4492-92F4-E1042CB0B314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B7D7AF0F-22DE-452A-A891-B679AD10B68D}" type="pres">
      <dgm:prSet presAssocID="{7F128FE6-A70F-438D-861D-6AAEBE0E90BC}" presName="parTxOnlySpace" presStyleCnt="0"/>
      <dgm:spPr/>
    </dgm:pt>
    <dgm:pt modelId="{51A5CAF3-D493-45E7-92C5-0D4CB71C127F}" type="pres">
      <dgm:prSet presAssocID="{A5DE5FCE-05D0-4EC3-A14D-D9BC20DCA643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96546C7D-5386-4B3D-BC79-78A402372FE8}" type="pres">
      <dgm:prSet presAssocID="{F95F529A-2F60-49B1-B102-D1B665A5F31B}" presName="parTxOnlySpace" presStyleCnt="0"/>
      <dgm:spPr/>
    </dgm:pt>
    <dgm:pt modelId="{3D3C3717-2EF2-4F34-8826-165E86D34FD4}" type="pres">
      <dgm:prSet presAssocID="{5B88DB7F-416C-4437-9805-0E7A0E6B32F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AF622982-A9B8-4AAD-AB7C-389CBE0E1514}" type="presOf" srcId="{470EF612-1B54-49B6-9F91-404187D132A4}" destId="{F0F6352F-8D35-4871-9027-F8CEAD819E36}" srcOrd="0" destOrd="0" presId="urn:microsoft.com/office/officeart/2005/8/layout/chevron1"/>
    <dgm:cxn modelId="{94DD70C2-F6BE-4870-8460-81A14C6BD458}" srcId="{A99D1D09-03E3-455E-9E41-BE59FAF02762}" destId="{F9D68BCC-5AF2-41DB-9CD5-7AA8821CE046}" srcOrd="0" destOrd="0" parTransId="{9630A188-0F96-4204-B171-E610CFB86D3F}" sibTransId="{19095084-7D7E-4D6B-9DDF-A14FB77E92F5}"/>
    <dgm:cxn modelId="{C80A1487-049C-41A7-907B-2C35ACED2A59}" type="presOf" srcId="{B0501635-1B1B-4492-92F4-E1042CB0B314}" destId="{71F7F0C2-C2E9-4835-997E-68BB4EABC128}" srcOrd="0" destOrd="0" presId="urn:microsoft.com/office/officeart/2005/8/layout/chevron1"/>
    <dgm:cxn modelId="{F37A9110-5E96-49F3-8E27-E94A82FA0CC9}" type="presOf" srcId="{A99D1D09-03E3-455E-9E41-BE59FAF02762}" destId="{65F9B252-E640-4161-B138-F04E133526C0}" srcOrd="0" destOrd="0" presId="urn:microsoft.com/office/officeart/2005/8/layout/chevron1"/>
    <dgm:cxn modelId="{7D00669E-8A2A-49F1-9E64-93EF317BD38E}" srcId="{A99D1D09-03E3-455E-9E41-BE59FAF02762}" destId="{5B88DB7F-416C-4437-9805-0E7A0E6B32F9}" srcOrd="8" destOrd="0" parTransId="{6232351E-0D0E-4DEC-A56A-6F8862683D77}" sibTransId="{E43A090D-A5C4-468F-95AE-C274AB3C65F6}"/>
    <dgm:cxn modelId="{A8B40AE0-DCF8-4E55-A82C-63F3290F7708}" srcId="{A99D1D09-03E3-455E-9E41-BE59FAF02762}" destId="{6B0FD9A0-3ED8-4A20-B2DF-21CD46431A14}" srcOrd="5" destOrd="0" parTransId="{9B4BEDA1-B0EC-4878-8BAD-62B008F747D2}" sibTransId="{3E4A6247-C4B6-4305-ACF0-918E74EA9590}"/>
    <dgm:cxn modelId="{F5299492-237A-42F4-B3E6-F1091FF99399}" type="presOf" srcId="{F9D68BCC-5AF2-41DB-9CD5-7AA8821CE046}" destId="{6E43E26A-2764-4383-A406-C871C15985C1}" srcOrd="0" destOrd="0" presId="urn:microsoft.com/office/officeart/2005/8/layout/chevron1"/>
    <dgm:cxn modelId="{0630E13E-B8BE-4DE4-94C8-1C52CF764C10}" srcId="{A99D1D09-03E3-455E-9E41-BE59FAF02762}" destId="{740D6ED4-47F5-483B-91D6-8776179783B6}" srcOrd="4" destOrd="0" parTransId="{0070A155-E415-4409-9CC3-89D20FE1D6B1}" sibTransId="{21457D74-1F1D-4205-8224-5F9A64DB3922}"/>
    <dgm:cxn modelId="{8597C87E-29F9-4A83-9223-D0887A63ABF4}" srcId="{A99D1D09-03E3-455E-9E41-BE59FAF02762}" destId="{B0501635-1B1B-4492-92F4-E1042CB0B314}" srcOrd="6" destOrd="0" parTransId="{69A15BC2-819E-4A95-87B3-B55E8F9BE668}" sibTransId="{7F128FE6-A70F-438D-861D-6AAEBE0E90BC}"/>
    <dgm:cxn modelId="{5A83B523-3C39-4EE2-87D2-184B9325AAB7}" type="presOf" srcId="{5B88DB7F-416C-4437-9805-0E7A0E6B32F9}" destId="{3D3C3717-2EF2-4F34-8826-165E86D34FD4}" srcOrd="0" destOrd="0" presId="urn:microsoft.com/office/officeart/2005/8/layout/chevron1"/>
    <dgm:cxn modelId="{220C2FAB-6BDE-4D69-9A45-CFBBCAC7A426}" srcId="{A99D1D09-03E3-455E-9E41-BE59FAF02762}" destId="{470EF612-1B54-49B6-9F91-404187D132A4}" srcOrd="3" destOrd="0" parTransId="{634C704C-EB3E-4674-91BF-D2885C2E5B62}" sibTransId="{72916D97-4ECC-4E92-9DF3-E56C59277A3F}"/>
    <dgm:cxn modelId="{A2E68399-E2A5-4798-A482-C490F7088FC7}" srcId="{A99D1D09-03E3-455E-9E41-BE59FAF02762}" destId="{2CF8F1A0-4B97-4722-AEBB-2C2E8316B131}" srcOrd="2" destOrd="0" parTransId="{E7F3FEBD-10AF-4D8A-8308-5DC6C11C0916}" sibTransId="{969227A3-3654-45A3-8CD9-750CDA4978F4}"/>
    <dgm:cxn modelId="{28401C34-8144-48C3-8663-88699AAFA59E}" srcId="{A99D1D09-03E3-455E-9E41-BE59FAF02762}" destId="{A5DE5FCE-05D0-4EC3-A14D-D9BC20DCA643}" srcOrd="7" destOrd="0" parTransId="{00C27C34-3E66-4448-84C5-72A7B87F7230}" sibTransId="{F95F529A-2F60-49B1-B102-D1B665A5F31B}"/>
    <dgm:cxn modelId="{0A172330-76F2-4CF5-B06A-AFBE24FC15EF}" type="presOf" srcId="{6B0FD9A0-3ED8-4A20-B2DF-21CD46431A14}" destId="{303F0450-BE55-4E4C-8F83-BA0A0AC4569E}" srcOrd="0" destOrd="0" presId="urn:microsoft.com/office/officeart/2005/8/layout/chevron1"/>
    <dgm:cxn modelId="{A4254EE6-CB2C-4BFC-8903-2DAD2981B62C}" type="presOf" srcId="{A5DE5FCE-05D0-4EC3-A14D-D9BC20DCA643}" destId="{51A5CAF3-D493-45E7-92C5-0D4CB71C127F}" srcOrd="0" destOrd="0" presId="urn:microsoft.com/office/officeart/2005/8/layout/chevron1"/>
    <dgm:cxn modelId="{D3DFB2EB-6CA1-47E9-813D-12A86EA2B1BE}" srcId="{A99D1D09-03E3-455E-9E41-BE59FAF02762}" destId="{72C872DB-F0C6-4F08-BA3C-CCE75FBE83EF}" srcOrd="1" destOrd="0" parTransId="{CC370FBC-5354-4996-B282-22A382319315}" sibTransId="{B58B001D-0E1C-4EE7-9313-A85CE125C84F}"/>
    <dgm:cxn modelId="{51C5AEF8-1AD4-4FA9-8C85-CC8A3063FDC4}" type="presOf" srcId="{740D6ED4-47F5-483B-91D6-8776179783B6}" destId="{A92FF851-7452-4CD5-9F6A-26E4E21D1FA0}" srcOrd="0" destOrd="0" presId="urn:microsoft.com/office/officeart/2005/8/layout/chevron1"/>
    <dgm:cxn modelId="{682FE2A6-C8DD-4AAF-A900-CD83A51FCBC9}" type="presOf" srcId="{2CF8F1A0-4B97-4722-AEBB-2C2E8316B131}" destId="{8D514460-20C7-4481-A68D-E32118F62623}" srcOrd="0" destOrd="0" presId="urn:microsoft.com/office/officeart/2005/8/layout/chevron1"/>
    <dgm:cxn modelId="{56BD3045-8506-417E-9248-2A437885A55C}" type="presOf" srcId="{72C872DB-F0C6-4F08-BA3C-CCE75FBE83EF}" destId="{D9B62F81-3EAD-48DC-9C3A-FBC185DA405E}" srcOrd="0" destOrd="0" presId="urn:microsoft.com/office/officeart/2005/8/layout/chevron1"/>
    <dgm:cxn modelId="{DF65E985-DF7C-4008-BDF8-D5E156B0D107}" type="presParOf" srcId="{65F9B252-E640-4161-B138-F04E133526C0}" destId="{6E43E26A-2764-4383-A406-C871C15985C1}" srcOrd="0" destOrd="0" presId="urn:microsoft.com/office/officeart/2005/8/layout/chevron1"/>
    <dgm:cxn modelId="{7C576863-4A44-423F-91A4-9991EB1A420E}" type="presParOf" srcId="{65F9B252-E640-4161-B138-F04E133526C0}" destId="{0108244F-1797-4D7C-9CF4-86184348661B}" srcOrd="1" destOrd="0" presId="urn:microsoft.com/office/officeart/2005/8/layout/chevron1"/>
    <dgm:cxn modelId="{ECECCFBB-4387-4929-84BC-D214D1D0C678}" type="presParOf" srcId="{65F9B252-E640-4161-B138-F04E133526C0}" destId="{D9B62F81-3EAD-48DC-9C3A-FBC185DA405E}" srcOrd="2" destOrd="0" presId="urn:microsoft.com/office/officeart/2005/8/layout/chevron1"/>
    <dgm:cxn modelId="{C9BEAD96-9718-4539-94D3-234F2800CA76}" type="presParOf" srcId="{65F9B252-E640-4161-B138-F04E133526C0}" destId="{2DAB3106-E35D-482D-820C-062C7DB80E83}" srcOrd="3" destOrd="0" presId="urn:microsoft.com/office/officeart/2005/8/layout/chevron1"/>
    <dgm:cxn modelId="{05215C8F-DC40-4C51-85C0-3A77E9124B5B}" type="presParOf" srcId="{65F9B252-E640-4161-B138-F04E133526C0}" destId="{8D514460-20C7-4481-A68D-E32118F62623}" srcOrd="4" destOrd="0" presId="urn:microsoft.com/office/officeart/2005/8/layout/chevron1"/>
    <dgm:cxn modelId="{3C819CDF-6A74-4499-B3DD-3CF7518C55D5}" type="presParOf" srcId="{65F9B252-E640-4161-B138-F04E133526C0}" destId="{547E793E-BC22-4604-AFA6-2048D232181F}" srcOrd="5" destOrd="0" presId="urn:microsoft.com/office/officeart/2005/8/layout/chevron1"/>
    <dgm:cxn modelId="{65A44E89-65B6-4430-83E8-4C71293051FC}" type="presParOf" srcId="{65F9B252-E640-4161-B138-F04E133526C0}" destId="{F0F6352F-8D35-4871-9027-F8CEAD819E36}" srcOrd="6" destOrd="0" presId="urn:microsoft.com/office/officeart/2005/8/layout/chevron1"/>
    <dgm:cxn modelId="{3FA494F4-BC7C-4439-9CF2-A12E9FFD8DE0}" type="presParOf" srcId="{65F9B252-E640-4161-B138-F04E133526C0}" destId="{320D4A6F-652A-4D18-8AAD-CD3680EE0EE0}" srcOrd="7" destOrd="0" presId="urn:microsoft.com/office/officeart/2005/8/layout/chevron1"/>
    <dgm:cxn modelId="{FB0C8DD5-EB41-453D-9A3D-519F26C6245F}" type="presParOf" srcId="{65F9B252-E640-4161-B138-F04E133526C0}" destId="{A92FF851-7452-4CD5-9F6A-26E4E21D1FA0}" srcOrd="8" destOrd="0" presId="urn:microsoft.com/office/officeart/2005/8/layout/chevron1"/>
    <dgm:cxn modelId="{ED4F801D-68F8-4D23-BEF2-B89D88EDF09B}" type="presParOf" srcId="{65F9B252-E640-4161-B138-F04E133526C0}" destId="{1C8453D9-DA24-4FC1-A92C-AFB0E680289F}" srcOrd="9" destOrd="0" presId="urn:microsoft.com/office/officeart/2005/8/layout/chevron1"/>
    <dgm:cxn modelId="{164CF5BF-0253-45EC-AE2E-1B0D60B34072}" type="presParOf" srcId="{65F9B252-E640-4161-B138-F04E133526C0}" destId="{303F0450-BE55-4E4C-8F83-BA0A0AC4569E}" srcOrd="10" destOrd="0" presId="urn:microsoft.com/office/officeart/2005/8/layout/chevron1"/>
    <dgm:cxn modelId="{B40762A9-0822-4C0F-BCFE-611051D59827}" type="presParOf" srcId="{65F9B252-E640-4161-B138-F04E133526C0}" destId="{275F89BC-1267-453B-BAB6-FF2C8E582027}" srcOrd="11" destOrd="0" presId="urn:microsoft.com/office/officeart/2005/8/layout/chevron1"/>
    <dgm:cxn modelId="{6DFF72D1-77D4-42BA-8404-1C76DA59D0F9}" type="presParOf" srcId="{65F9B252-E640-4161-B138-F04E133526C0}" destId="{71F7F0C2-C2E9-4835-997E-68BB4EABC128}" srcOrd="12" destOrd="0" presId="urn:microsoft.com/office/officeart/2005/8/layout/chevron1"/>
    <dgm:cxn modelId="{E49795CD-187E-4406-BD35-89ADE115B93D}" type="presParOf" srcId="{65F9B252-E640-4161-B138-F04E133526C0}" destId="{B7D7AF0F-22DE-452A-A891-B679AD10B68D}" srcOrd="13" destOrd="0" presId="urn:microsoft.com/office/officeart/2005/8/layout/chevron1"/>
    <dgm:cxn modelId="{DA4DD2CD-7CA0-47C5-8958-45F1145DE457}" type="presParOf" srcId="{65F9B252-E640-4161-B138-F04E133526C0}" destId="{51A5CAF3-D493-45E7-92C5-0D4CB71C127F}" srcOrd="14" destOrd="0" presId="urn:microsoft.com/office/officeart/2005/8/layout/chevron1"/>
    <dgm:cxn modelId="{D17B7DEB-01C6-46E2-94A4-BDFDF816DA0B}" type="presParOf" srcId="{65F9B252-E640-4161-B138-F04E133526C0}" destId="{96546C7D-5386-4B3D-BC79-78A402372FE8}" srcOrd="15" destOrd="0" presId="urn:microsoft.com/office/officeart/2005/8/layout/chevron1"/>
    <dgm:cxn modelId="{71DD8B71-D7B5-47C2-8D63-8537EBB78D16}" type="presParOf" srcId="{65F9B252-E640-4161-B138-F04E133526C0}" destId="{3D3C3717-2EF2-4F34-8826-165E86D34FD4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3126861A-10EB-444E-9C2E-F0DBD32F5207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9A0B393A-AF81-4BFF-BF7F-DCDA89D76097}" type="parTrans" cxnId="{BCD56EF3-1125-4945-BD12-57B8249B10AF}">
      <dgm:prSet/>
      <dgm:spPr/>
      <dgm:t>
        <a:bodyPr/>
        <a:lstStyle/>
        <a:p>
          <a:pPr rtl="1"/>
          <a:endParaRPr lang="he-IL"/>
        </a:p>
      </dgm:t>
    </dgm:pt>
    <dgm:pt modelId="{0EAC7370-CAE9-42C6-95D8-F64D712DF60E}" type="sibTrans" cxnId="{BCD56EF3-1125-4945-BD12-57B8249B10AF}">
      <dgm:prSet/>
      <dgm:spPr/>
      <dgm:t>
        <a:bodyPr/>
        <a:lstStyle/>
        <a:p>
          <a:pPr rtl="1"/>
          <a:endParaRPr lang="he-IL"/>
        </a:p>
      </dgm:t>
    </dgm:pt>
    <dgm:pt modelId="{55CB30B7-0B55-468A-9461-517D81574E64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4FA69D02-8F69-4D0C-88D1-668349D8299A}" type="parTrans" cxnId="{8CA05901-E5CE-44E8-B41F-CBF1AB976B2B}">
      <dgm:prSet/>
      <dgm:spPr/>
      <dgm:t>
        <a:bodyPr/>
        <a:lstStyle/>
        <a:p>
          <a:pPr rtl="1"/>
          <a:endParaRPr lang="he-IL"/>
        </a:p>
      </dgm:t>
    </dgm:pt>
    <dgm:pt modelId="{C1FDCDCE-BCD6-4DF8-8B5B-2C3011D16634}" type="sibTrans" cxnId="{8CA05901-E5CE-44E8-B41F-CBF1AB976B2B}">
      <dgm:prSet/>
      <dgm:spPr/>
      <dgm:t>
        <a:bodyPr/>
        <a:lstStyle/>
        <a:p>
          <a:pPr rtl="1"/>
          <a:endParaRPr lang="he-IL"/>
        </a:p>
      </dgm:t>
    </dgm:pt>
    <dgm:pt modelId="{02BF3724-D8F9-4BB6-8F7F-F0E2FCA5422D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8E10FA03-37F5-4CE0-BB1D-7C8200EC6EE3}" type="parTrans" cxnId="{94E92A26-2E4D-4498-AE7E-4E69CB66B2AD}">
      <dgm:prSet/>
      <dgm:spPr/>
      <dgm:t>
        <a:bodyPr/>
        <a:lstStyle/>
        <a:p>
          <a:pPr rtl="1"/>
          <a:endParaRPr lang="he-IL"/>
        </a:p>
      </dgm:t>
    </dgm:pt>
    <dgm:pt modelId="{14E9CDE7-1AA3-4CD4-AC33-E48FEA0FD96B}" type="sibTrans" cxnId="{94E92A26-2E4D-4498-AE7E-4E69CB66B2AD}">
      <dgm:prSet/>
      <dgm:spPr/>
      <dgm:t>
        <a:bodyPr/>
        <a:lstStyle/>
        <a:p>
          <a:pPr rtl="1"/>
          <a:endParaRPr lang="he-IL"/>
        </a:p>
      </dgm:t>
    </dgm:pt>
    <dgm:pt modelId="{E24DFFD5-C0DB-4283-B93C-A4AF2174EFDC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F07CBC50-4FFA-4E24-AD1B-E8ABB84E77EC}" type="parTrans" cxnId="{2D856460-1836-407A-AD3C-F3385356148E}">
      <dgm:prSet/>
      <dgm:spPr/>
      <dgm:t>
        <a:bodyPr/>
        <a:lstStyle/>
        <a:p>
          <a:pPr rtl="1"/>
          <a:endParaRPr lang="he-IL"/>
        </a:p>
      </dgm:t>
    </dgm:pt>
    <dgm:pt modelId="{7680E275-299A-4533-8E7D-3145DB8181A0}" type="sibTrans" cxnId="{2D856460-1836-407A-AD3C-F3385356148E}">
      <dgm:prSet/>
      <dgm:spPr/>
      <dgm:t>
        <a:bodyPr/>
        <a:lstStyle/>
        <a:p>
          <a:pPr rtl="1"/>
          <a:endParaRPr lang="he-IL"/>
        </a:p>
      </dgm:t>
    </dgm:pt>
    <dgm:pt modelId="{91BC742D-679F-4EAA-9340-DF35FE36B56B}">
      <dgm:prSet phldrT="[טקסט]"/>
      <dgm:spPr/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EB4A6AF4-07EB-4B6C-92C4-1CDCB3263457}" type="parTrans" cxnId="{DA23430A-4105-4C1E-8C78-32CC9C1581F4}">
      <dgm:prSet/>
      <dgm:spPr/>
      <dgm:t>
        <a:bodyPr/>
        <a:lstStyle/>
        <a:p>
          <a:pPr rtl="1"/>
          <a:endParaRPr lang="he-IL"/>
        </a:p>
      </dgm:t>
    </dgm:pt>
    <dgm:pt modelId="{06168984-5F0B-4233-9D3C-318361C4060F}" type="sibTrans" cxnId="{DA23430A-4105-4C1E-8C78-32CC9C1581F4}">
      <dgm:prSet/>
      <dgm:spPr/>
      <dgm:t>
        <a:bodyPr/>
        <a:lstStyle/>
        <a:p>
          <a:pPr rtl="1"/>
          <a:endParaRPr lang="he-IL"/>
        </a:p>
      </dgm:t>
    </dgm:pt>
    <dgm:pt modelId="{4C2ECB26-0BCC-4A82-87E4-234568B2FADD}">
      <dgm:prSet phldrT="[טקסט]"/>
      <dgm:spPr/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D1FA2FCA-26E6-4B44-88BF-74F483B45D3F}" type="parTrans" cxnId="{254C4089-31E8-44CD-93D3-394A79566897}">
      <dgm:prSet/>
      <dgm:spPr/>
      <dgm:t>
        <a:bodyPr/>
        <a:lstStyle/>
        <a:p>
          <a:pPr rtl="1"/>
          <a:endParaRPr lang="he-IL"/>
        </a:p>
      </dgm:t>
    </dgm:pt>
    <dgm:pt modelId="{EECDAE99-E206-4D2C-BB29-9FE1EA60977C}" type="sibTrans" cxnId="{254C4089-31E8-44CD-93D3-394A79566897}">
      <dgm:prSet/>
      <dgm:spPr/>
      <dgm:t>
        <a:bodyPr/>
        <a:lstStyle/>
        <a:p>
          <a:pPr rtl="1"/>
          <a:endParaRPr lang="he-IL"/>
        </a:p>
      </dgm:t>
    </dgm:pt>
    <dgm:pt modelId="{4163292F-A78E-400B-ADF8-A71C8FF499C2}">
      <dgm:prSet phldrT="[טקסט]"/>
      <dgm:spPr/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400B2668-55BF-46BE-AE89-10CAB49E9EC9}" type="parTrans" cxnId="{1F703A7D-53DC-445D-89C5-1FB5397D9E82}">
      <dgm:prSet/>
      <dgm:spPr/>
      <dgm:t>
        <a:bodyPr/>
        <a:lstStyle/>
        <a:p>
          <a:pPr rtl="1"/>
          <a:endParaRPr lang="he-IL"/>
        </a:p>
      </dgm:t>
    </dgm:pt>
    <dgm:pt modelId="{BE49F639-2655-4BA0-B161-FF5DD6DFBE2A}" type="sibTrans" cxnId="{1F703A7D-53DC-445D-89C5-1FB5397D9E82}">
      <dgm:prSet/>
      <dgm:spPr/>
      <dgm:t>
        <a:bodyPr/>
        <a:lstStyle/>
        <a:p>
          <a:pPr rtl="1"/>
          <a:endParaRPr lang="he-IL"/>
        </a:p>
      </dgm:t>
    </dgm:pt>
    <dgm:pt modelId="{252E6BC7-9A8D-4DF7-B027-BC3E70250723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3DB4AFCA-EF28-4BBD-A582-B6122836A7FC}" type="parTrans" cxnId="{A443556B-482E-4EE1-A5B2-97B17E04EF4A}">
      <dgm:prSet/>
      <dgm:spPr/>
      <dgm:t>
        <a:bodyPr/>
        <a:lstStyle/>
        <a:p>
          <a:pPr rtl="1"/>
          <a:endParaRPr lang="he-IL"/>
        </a:p>
      </dgm:t>
    </dgm:pt>
    <dgm:pt modelId="{A52C79E6-5679-4FCD-A80C-699E9750A66C}" type="sibTrans" cxnId="{A443556B-482E-4EE1-A5B2-97B17E04EF4A}">
      <dgm:prSet/>
      <dgm:spPr/>
      <dgm:t>
        <a:bodyPr/>
        <a:lstStyle/>
        <a:p>
          <a:pPr rtl="1"/>
          <a:endParaRPr lang="he-IL"/>
        </a:p>
      </dgm:t>
    </dgm:pt>
    <dgm:pt modelId="{C82359DE-F4E4-4A4C-BD08-FB1BADBE750E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B950773D-C690-453A-A2F2-4874E2901AE7}" type="parTrans" cxnId="{9B3A7621-9260-4157-9D42-9D7E388C4769}">
      <dgm:prSet/>
      <dgm:spPr/>
      <dgm:t>
        <a:bodyPr/>
        <a:lstStyle/>
        <a:p>
          <a:pPr rtl="1"/>
          <a:endParaRPr lang="he-IL"/>
        </a:p>
      </dgm:t>
    </dgm:pt>
    <dgm:pt modelId="{CC0B8DD4-7C11-48C0-8C18-8FC4518DCBFF}" type="sibTrans" cxnId="{9B3A7621-9260-4157-9D42-9D7E388C4769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C2A3403-782F-48F7-9BEB-85B2AF0A874C}" type="pres">
      <dgm:prSet presAssocID="{3126861A-10EB-444E-9C2E-F0DBD32F5207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9E86C8C4-91CF-4BC5-A990-153F045EFD6F}" type="pres">
      <dgm:prSet presAssocID="{0EAC7370-CAE9-42C6-95D8-F64D712DF60E}" presName="parTxOnlySpace" presStyleCnt="0"/>
      <dgm:spPr/>
    </dgm:pt>
    <dgm:pt modelId="{64022F9A-EADD-4021-BDC0-9DB85A6D87E1}" type="pres">
      <dgm:prSet presAssocID="{55CB30B7-0B55-468A-9461-517D81574E64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9540715-228E-43BE-B0B7-97E631388B12}" type="pres">
      <dgm:prSet presAssocID="{C1FDCDCE-BCD6-4DF8-8B5B-2C3011D16634}" presName="parTxOnlySpace" presStyleCnt="0"/>
      <dgm:spPr/>
    </dgm:pt>
    <dgm:pt modelId="{59194609-0A86-4837-8A25-091303B33EEE}" type="pres">
      <dgm:prSet presAssocID="{02BF3724-D8F9-4BB6-8F7F-F0E2FCA5422D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C5F75F2D-5C3E-4DC8-8DF8-DA8346159319}" type="pres">
      <dgm:prSet presAssocID="{14E9CDE7-1AA3-4CD4-AC33-E48FEA0FD96B}" presName="parTxOnlySpace" presStyleCnt="0"/>
      <dgm:spPr/>
    </dgm:pt>
    <dgm:pt modelId="{45685D99-B4F5-445A-9A78-53CF19963921}" type="pres">
      <dgm:prSet presAssocID="{E24DFFD5-C0DB-4283-B93C-A4AF2174EFDC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D3450FCB-CBDB-48AC-A15E-FED8961348DD}" type="pres">
      <dgm:prSet presAssocID="{7680E275-299A-4533-8E7D-3145DB8181A0}" presName="parTxOnlySpace" presStyleCnt="0"/>
      <dgm:spPr/>
    </dgm:pt>
    <dgm:pt modelId="{61E50436-D1CE-4728-9186-73394F3BFCF5}" type="pres">
      <dgm:prSet presAssocID="{91BC742D-679F-4EAA-9340-DF35FE36B56B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542C941D-78CF-46C3-8D62-59AC3459C6F7}" type="pres">
      <dgm:prSet presAssocID="{06168984-5F0B-4233-9D3C-318361C4060F}" presName="parTxOnlySpace" presStyleCnt="0"/>
      <dgm:spPr/>
    </dgm:pt>
    <dgm:pt modelId="{33B33A0B-C7B9-4F34-8118-E2FD8B31E553}" type="pres">
      <dgm:prSet presAssocID="{4C2ECB26-0BCC-4A82-87E4-234568B2FADD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3D6F92B1-D295-4A19-8010-B88BA4AD6CB5}" type="pres">
      <dgm:prSet presAssocID="{EECDAE99-E206-4D2C-BB29-9FE1EA60977C}" presName="parTxOnlySpace" presStyleCnt="0"/>
      <dgm:spPr/>
    </dgm:pt>
    <dgm:pt modelId="{B097C4B5-3BBD-440E-9E75-035A97BD808C}" type="pres">
      <dgm:prSet presAssocID="{4163292F-A78E-400B-ADF8-A71C8FF499C2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4E723D39-5D4F-46B3-B17A-D369395D3DCF}" type="pres">
      <dgm:prSet presAssocID="{BE49F639-2655-4BA0-B161-FF5DD6DFBE2A}" presName="parTxOnlySpace" presStyleCnt="0"/>
      <dgm:spPr/>
    </dgm:pt>
    <dgm:pt modelId="{3BD1617B-FB62-4407-9B00-CBC2586F092F}" type="pres">
      <dgm:prSet presAssocID="{252E6BC7-9A8D-4DF7-B027-BC3E70250723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63CA3066-24F9-4F64-9C46-E5253AEFB41D}" type="pres">
      <dgm:prSet presAssocID="{A52C79E6-5679-4FCD-A80C-699E9750A66C}" presName="parTxOnlySpace" presStyleCnt="0"/>
      <dgm:spPr/>
    </dgm:pt>
    <dgm:pt modelId="{379EC71E-7B82-4AAB-A5CA-6ADE421628F6}" type="pres">
      <dgm:prSet presAssocID="{C82359DE-F4E4-4A4C-BD08-FB1BADBE750E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8CA05901-E5CE-44E8-B41F-CBF1AB976B2B}" srcId="{A99D1D09-03E3-455E-9E41-BE59FAF02762}" destId="{55CB30B7-0B55-468A-9461-517D81574E64}" srcOrd="1" destOrd="0" parTransId="{4FA69D02-8F69-4D0C-88D1-668349D8299A}" sibTransId="{C1FDCDCE-BCD6-4DF8-8B5B-2C3011D16634}"/>
    <dgm:cxn modelId="{94E92A26-2E4D-4498-AE7E-4E69CB66B2AD}" srcId="{A99D1D09-03E3-455E-9E41-BE59FAF02762}" destId="{02BF3724-D8F9-4BB6-8F7F-F0E2FCA5422D}" srcOrd="2" destOrd="0" parTransId="{8E10FA03-37F5-4CE0-BB1D-7C8200EC6EE3}" sibTransId="{14E9CDE7-1AA3-4CD4-AC33-E48FEA0FD96B}"/>
    <dgm:cxn modelId="{9F88CE0C-796A-427C-B59E-A67FECEFF4C8}" type="presOf" srcId="{02BF3724-D8F9-4BB6-8F7F-F0E2FCA5422D}" destId="{59194609-0A86-4837-8A25-091303B33EEE}" srcOrd="0" destOrd="0" presId="urn:microsoft.com/office/officeart/2005/8/layout/chevron1"/>
    <dgm:cxn modelId="{254C4089-31E8-44CD-93D3-394A79566897}" srcId="{A99D1D09-03E3-455E-9E41-BE59FAF02762}" destId="{4C2ECB26-0BCC-4A82-87E4-234568B2FADD}" srcOrd="5" destOrd="0" parTransId="{D1FA2FCA-26E6-4B44-88BF-74F483B45D3F}" sibTransId="{EECDAE99-E206-4D2C-BB29-9FE1EA60977C}"/>
    <dgm:cxn modelId="{9152212A-8684-4494-BE78-347A9E54C483}" type="presOf" srcId="{E24DFFD5-C0DB-4283-B93C-A4AF2174EFDC}" destId="{45685D99-B4F5-445A-9A78-53CF19963921}" srcOrd="0" destOrd="0" presId="urn:microsoft.com/office/officeart/2005/8/layout/chevron1"/>
    <dgm:cxn modelId="{9B3A7621-9260-4157-9D42-9D7E388C4769}" srcId="{A99D1D09-03E3-455E-9E41-BE59FAF02762}" destId="{C82359DE-F4E4-4A4C-BD08-FB1BADBE750E}" srcOrd="8" destOrd="0" parTransId="{B950773D-C690-453A-A2F2-4874E2901AE7}" sibTransId="{CC0B8DD4-7C11-48C0-8C18-8FC4518DCBFF}"/>
    <dgm:cxn modelId="{9F5AE63A-10E4-414F-91A4-F02A69C6976B}" type="presOf" srcId="{91BC742D-679F-4EAA-9340-DF35FE36B56B}" destId="{61E50436-D1CE-4728-9186-73394F3BFCF5}" srcOrd="0" destOrd="0" presId="urn:microsoft.com/office/officeart/2005/8/layout/chevron1"/>
    <dgm:cxn modelId="{C67B21F0-0011-436C-9D44-CF4C99DD3AE9}" type="presOf" srcId="{A99D1D09-03E3-455E-9E41-BE59FAF02762}" destId="{65F9B252-E640-4161-B138-F04E133526C0}" srcOrd="0" destOrd="0" presId="urn:microsoft.com/office/officeart/2005/8/layout/chevron1"/>
    <dgm:cxn modelId="{C88EF766-A34C-41DA-A67A-9FC05927A6C7}" type="presOf" srcId="{4163292F-A78E-400B-ADF8-A71C8FF499C2}" destId="{B097C4B5-3BBD-440E-9E75-035A97BD808C}" srcOrd="0" destOrd="0" presId="urn:microsoft.com/office/officeart/2005/8/layout/chevron1"/>
    <dgm:cxn modelId="{B1EB587D-91DB-428C-984B-2220AAA23E6A}" type="presOf" srcId="{3126861A-10EB-444E-9C2E-F0DBD32F5207}" destId="{FC2A3403-782F-48F7-9BEB-85B2AF0A874C}" srcOrd="0" destOrd="0" presId="urn:microsoft.com/office/officeart/2005/8/layout/chevron1"/>
    <dgm:cxn modelId="{2D856460-1836-407A-AD3C-F3385356148E}" srcId="{A99D1D09-03E3-455E-9E41-BE59FAF02762}" destId="{E24DFFD5-C0DB-4283-B93C-A4AF2174EFDC}" srcOrd="3" destOrd="0" parTransId="{F07CBC50-4FFA-4E24-AD1B-E8ABB84E77EC}" sibTransId="{7680E275-299A-4533-8E7D-3145DB8181A0}"/>
    <dgm:cxn modelId="{C581C9F2-AEB3-4201-9CF1-27B37AFA4F6E}" type="presOf" srcId="{252E6BC7-9A8D-4DF7-B027-BC3E70250723}" destId="{3BD1617B-FB62-4407-9B00-CBC2586F092F}" srcOrd="0" destOrd="0" presId="urn:microsoft.com/office/officeart/2005/8/layout/chevron1"/>
    <dgm:cxn modelId="{1F703A7D-53DC-445D-89C5-1FB5397D9E82}" srcId="{A99D1D09-03E3-455E-9E41-BE59FAF02762}" destId="{4163292F-A78E-400B-ADF8-A71C8FF499C2}" srcOrd="6" destOrd="0" parTransId="{400B2668-55BF-46BE-AE89-10CAB49E9EC9}" sibTransId="{BE49F639-2655-4BA0-B161-FF5DD6DFBE2A}"/>
    <dgm:cxn modelId="{DA23430A-4105-4C1E-8C78-32CC9C1581F4}" srcId="{A99D1D09-03E3-455E-9E41-BE59FAF02762}" destId="{91BC742D-679F-4EAA-9340-DF35FE36B56B}" srcOrd="4" destOrd="0" parTransId="{EB4A6AF4-07EB-4B6C-92C4-1CDCB3263457}" sibTransId="{06168984-5F0B-4233-9D3C-318361C4060F}"/>
    <dgm:cxn modelId="{C7374D8B-6ACF-41E4-AD8E-0427C8FCD43F}" type="presOf" srcId="{55CB30B7-0B55-468A-9461-517D81574E64}" destId="{64022F9A-EADD-4021-BDC0-9DB85A6D87E1}" srcOrd="0" destOrd="0" presId="urn:microsoft.com/office/officeart/2005/8/layout/chevron1"/>
    <dgm:cxn modelId="{A443556B-482E-4EE1-A5B2-97B17E04EF4A}" srcId="{A99D1D09-03E3-455E-9E41-BE59FAF02762}" destId="{252E6BC7-9A8D-4DF7-B027-BC3E70250723}" srcOrd="7" destOrd="0" parTransId="{3DB4AFCA-EF28-4BBD-A582-B6122836A7FC}" sibTransId="{A52C79E6-5679-4FCD-A80C-699E9750A66C}"/>
    <dgm:cxn modelId="{BCD56EF3-1125-4945-BD12-57B8249B10AF}" srcId="{A99D1D09-03E3-455E-9E41-BE59FAF02762}" destId="{3126861A-10EB-444E-9C2E-F0DBD32F5207}" srcOrd="0" destOrd="0" parTransId="{9A0B393A-AF81-4BFF-BF7F-DCDA89D76097}" sibTransId="{0EAC7370-CAE9-42C6-95D8-F64D712DF60E}"/>
    <dgm:cxn modelId="{1E01A316-E9FE-4255-B8CB-C979D568B84D}" type="presOf" srcId="{4C2ECB26-0BCC-4A82-87E4-234568B2FADD}" destId="{33B33A0B-C7B9-4F34-8118-E2FD8B31E553}" srcOrd="0" destOrd="0" presId="urn:microsoft.com/office/officeart/2005/8/layout/chevron1"/>
    <dgm:cxn modelId="{D67EB6F8-4CFA-431E-A5D9-8AF663DD8707}" type="presOf" srcId="{C82359DE-F4E4-4A4C-BD08-FB1BADBE750E}" destId="{379EC71E-7B82-4AAB-A5CA-6ADE421628F6}" srcOrd="0" destOrd="0" presId="urn:microsoft.com/office/officeart/2005/8/layout/chevron1"/>
    <dgm:cxn modelId="{B7047BC4-F4AC-4B6D-9953-87DA8079C681}" type="presParOf" srcId="{65F9B252-E640-4161-B138-F04E133526C0}" destId="{FC2A3403-782F-48F7-9BEB-85B2AF0A874C}" srcOrd="0" destOrd="0" presId="urn:microsoft.com/office/officeart/2005/8/layout/chevron1"/>
    <dgm:cxn modelId="{D0F73A22-6440-466F-99ED-C882C8853BDE}" type="presParOf" srcId="{65F9B252-E640-4161-B138-F04E133526C0}" destId="{9E86C8C4-91CF-4BC5-A990-153F045EFD6F}" srcOrd="1" destOrd="0" presId="urn:microsoft.com/office/officeart/2005/8/layout/chevron1"/>
    <dgm:cxn modelId="{F0B53DCF-5531-4D33-BEB7-629C1F002A92}" type="presParOf" srcId="{65F9B252-E640-4161-B138-F04E133526C0}" destId="{64022F9A-EADD-4021-BDC0-9DB85A6D87E1}" srcOrd="2" destOrd="0" presId="urn:microsoft.com/office/officeart/2005/8/layout/chevron1"/>
    <dgm:cxn modelId="{7E3B5025-8FE9-4802-8346-C606D513AA46}" type="presParOf" srcId="{65F9B252-E640-4161-B138-F04E133526C0}" destId="{49540715-228E-43BE-B0B7-97E631388B12}" srcOrd="3" destOrd="0" presId="urn:microsoft.com/office/officeart/2005/8/layout/chevron1"/>
    <dgm:cxn modelId="{82B1806A-CAEB-4BF4-8427-081866301775}" type="presParOf" srcId="{65F9B252-E640-4161-B138-F04E133526C0}" destId="{59194609-0A86-4837-8A25-091303B33EEE}" srcOrd="4" destOrd="0" presId="urn:microsoft.com/office/officeart/2005/8/layout/chevron1"/>
    <dgm:cxn modelId="{D03C50C4-689F-4931-9AD1-D3E1891BB11B}" type="presParOf" srcId="{65F9B252-E640-4161-B138-F04E133526C0}" destId="{C5F75F2D-5C3E-4DC8-8DF8-DA8346159319}" srcOrd="5" destOrd="0" presId="urn:microsoft.com/office/officeart/2005/8/layout/chevron1"/>
    <dgm:cxn modelId="{8BA711D4-DB1E-41C8-A540-6305E867CE92}" type="presParOf" srcId="{65F9B252-E640-4161-B138-F04E133526C0}" destId="{45685D99-B4F5-445A-9A78-53CF19963921}" srcOrd="6" destOrd="0" presId="urn:microsoft.com/office/officeart/2005/8/layout/chevron1"/>
    <dgm:cxn modelId="{B0A63761-7AFD-44CD-B84C-C1CF3A0A32B3}" type="presParOf" srcId="{65F9B252-E640-4161-B138-F04E133526C0}" destId="{D3450FCB-CBDB-48AC-A15E-FED8961348DD}" srcOrd="7" destOrd="0" presId="urn:microsoft.com/office/officeart/2005/8/layout/chevron1"/>
    <dgm:cxn modelId="{E545EDBC-3B8A-4DDC-AB61-CFD73A410443}" type="presParOf" srcId="{65F9B252-E640-4161-B138-F04E133526C0}" destId="{61E50436-D1CE-4728-9186-73394F3BFCF5}" srcOrd="8" destOrd="0" presId="urn:microsoft.com/office/officeart/2005/8/layout/chevron1"/>
    <dgm:cxn modelId="{3219CEA4-1F77-4D14-A270-B68DA8EBEBD8}" type="presParOf" srcId="{65F9B252-E640-4161-B138-F04E133526C0}" destId="{542C941D-78CF-46C3-8D62-59AC3459C6F7}" srcOrd="9" destOrd="0" presId="urn:microsoft.com/office/officeart/2005/8/layout/chevron1"/>
    <dgm:cxn modelId="{F90497A9-E86D-48B6-B8A6-6B10C33B1B08}" type="presParOf" srcId="{65F9B252-E640-4161-B138-F04E133526C0}" destId="{33B33A0B-C7B9-4F34-8118-E2FD8B31E553}" srcOrd="10" destOrd="0" presId="urn:microsoft.com/office/officeart/2005/8/layout/chevron1"/>
    <dgm:cxn modelId="{54445935-641B-4549-B363-D7C0F82C61FF}" type="presParOf" srcId="{65F9B252-E640-4161-B138-F04E133526C0}" destId="{3D6F92B1-D295-4A19-8010-B88BA4AD6CB5}" srcOrd="11" destOrd="0" presId="urn:microsoft.com/office/officeart/2005/8/layout/chevron1"/>
    <dgm:cxn modelId="{1DE3E677-DEE8-48FA-86AE-DB62474BD90C}" type="presParOf" srcId="{65F9B252-E640-4161-B138-F04E133526C0}" destId="{B097C4B5-3BBD-440E-9E75-035A97BD808C}" srcOrd="12" destOrd="0" presId="urn:microsoft.com/office/officeart/2005/8/layout/chevron1"/>
    <dgm:cxn modelId="{4857A761-BEA2-4701-B874-E06A99C76E97}" type="presParOf" srcId="{65F9B252-E640-4161-B138-F04E133526C0}" destId="{4E723D39-5D4F-46B3-B17A-D369395D3DCF}" srcOrd="13" destOrd="0" presId="urn:microsoft.com/office/officeart/2005/8/layout/chevron1"/>
    <dgm:cxn modelId="{B4FFB5DE-715C-41D4-AD1F-B768C1118FB2}" type="presParOf" srcId="{65F9B252-E640-4161-B138-F04E133526C0}" destId="{3BD1617B-FB62-4407-9B00-CBC2586F092F}" srcOrd="14" destOrd="0" presId="urn:microsoft.com/office/officeart/2005/8/layout/chevron1"/>
    <dgm:cxn modelId="{3123FE41-C7B9-4E3F-B8D1-7BD0B29AADBF}" type="presParOf" srcId="{65F9B252-E640-4161-B138-F04E133526C0}" destId="{63CA3066-24F9-4F64-9C46-E5253AEFB41D}" srcOrd="15" destOrd="0" presId="urn:microsoft.com/office/officeart/2005/8/layout/chevron1"/>
    <dgm:cxn modelId="{5D8D3C19-0729-4536-81F7-02D807AF17AC}" type="presParOf" srcId="{65F9B252-E640-4161-B138-F04E133526C0}" destId="{379EC71E-7B82-4AAB-A5CA-6ADE421628F6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D3BA89F-EC2B-4542-887A-D9E6988544CC}">
      <dgm:prSet phldrT="[טקסט]" custT="1"/>
      <dgm:spPr>
        <a:solidFill>
          <a:schemeClr val="accent1"/>
        </a:solidFill>
      </dgm:spPr>
      <dgm:t>
        <a:bodyPr/>
        <a:lstStyle/>
        <a:p>
          <a:pPr rtl="1"/>
          <a:r>
            <a:rPr lang="he-IL" sz="1100" dirty="0" smtClean="0"/>
            <a:t>המצב הקיים</a:t>
          </a:r>
          <a:endParaRPr lang="he-IL" sz="1100" dirty="0"/>
        </a:p>
      </dgm:t>
    </dgm:pt>
    <dgm:pt modelId="{596B358A-C645-4BF4-A721-305E6B922988}" type="parTrans" cxnId="{470F18D4-0898-4C90-ADC0-C3DB2BB03FBD}">
      <dgm:prSet/>
      <dgm:spPr/>
      <dgm:t>
        <a:bodyPr/>
        <a:lstStyle/>
        <a:p>
          <a:pPr rtl="1"/>
          <a:endParaRPr lang="he-IL" sz="1100"/>
        </a:p>
      </dgm:t>
    </dgm:pt>
    <dgm:pt modelId="{C56653D5-AB9F-4904-95C5-6B2499D14D94}" type="sibTrans" cxnId="{470F18D4-0898-4C90-ADC0-C3DB2BB03FBD}">
      <dgm:prSet/>
      <dgm:spPr/>
      <dgm:t>
        <a:bodyPr/>
        <a:lstStyle/>
        <a:p>
          <a:pPr rtl="1"/>
          <a:endParaRPr lang="he-IL" sz="1100"/>
        </a:p>
      </dgm:t>
    </dgm:pt>
    <dgm:pt modelId="{34073B4A-510E-47BE-9DA1-BBB95DC65D58}">
      <dgm:prSet phldrT="[טקסט]" custT="1"/>
      <dgm:spPr>
        <a:solidFill>
          <a:schemeClr val="accent1"/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100" dirty="0" smtClean="0"/>
            <a:t>תוכן עניינים</a:t>
          </a:r>
          <a:endParaRPr lang="he-IL" sz="1100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 sz="1100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 sz="1100"/>
        </a:p>
      </dgm:t>
    </dgm:pt>
    <dgm:pt modelId="{AB8A66D4-8228-4797-8D02-D84F6C09B23B}">
      <dgm:prSet phldrT="[טקסט]" custT="1"/>
      <dgm:spPr>
        <a:solidFill>
          <a:schemeClr val="accent1"/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100" dirty="0" smtClean="0"/>
            <a:t>רקע כללי</a:t>
          </a:r>
          <a:endParaRPr lang="he-IL" sz="1100" dirty="0"/>
        </a:p>
      </dgm:t>
    </dgm:pt>
    <dgm:pt modelId="{BDFD3604-5A3A-4ED2-A3AD-FB9D9E2F2337}" type="parTrans" cxnId="{D0D4B58C-CD34-4B5D-8FBE-D1A2019E6CCD}">
      <dgm:prSet/>
      <dgm:spPr/>
      <dgm:t>
        <a:bodyPr/>
        <a:lstStyle/>
        <a:p>
          <a:endParaRPr lang="en-US"/>
        </a:p>
      </dgm:t>
    </dgm:pt>
    <dgm:pt modelId="{C9D34A1D-A692-4BA7-A295-AC4A591BA923}" type="sibTrans" cxnId="{D0D4B58C-CD34-4B5D-8FBE-D1A2019E6CCD}">
      <dgm:prSet/>
      <dgm:spPr/>
      <dgm:t>
        <a:bodyPr/>
        <a:lstStyle/>
        <a:p>
          <a:endParaRPr lang="en-US"/>
        </a:p>
      </dgm:t>
    </dgm:pt>
    <dgm:pt modelId="{F78B396B-1C09-4909-9584-CE9F66FE16B1}">
      <dgm:prSet phldrT="[טקסט]" custT="1"/>
      <dgm:spPr>
        <a:solidFill>
          <a:schemeClr val="accent1"/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100" dirty="0" smtClean="0"/>
            <a:t>שיטות לאיסוף נתונים</a:t>
          </a:r>
          <a:endParaRPr lang="he-IL" sz="1100" dirty="0"/>
        </a:p>
      </dgm:t>
    </dgm:pt>
    <dgm:pt modelId="{1D853CA7-E2B7-4972-8D8F-CC607821D288}" type="parTrans" cxnId="{CE2FCC75-1407-4C7E-B47B-C07194D56EAE}">
      <dgm:prSet/>
      <dgm:spPr/>
      <dgm:t>
        <a:bodyPr/>
        <a:lstStyle/>
        <a:p>
          <a:endParaRPr lang="en-US"/>
        </a:p>
      </dgm:t>
    </dgm:pt>
    <dgm:pt modelId="{BBB8C82F-FBD4-4F9B-BB97-3E41F3536A15}" type="sibTrans" cxnId="{CE2FCC75-1407-4C7E-B47B-C07194D56EAE}">
      <dgm:prSet/>
      <dgm:spPr/>
      <dgm:t>
        <a:bodyPr/>
        <a:lstStyle/>
        <a:p>
          <a:endParaRPr lang="en-US"/>
        </a:p>
      </dgm:t>
    </dgm:pt>
    <dgm:pt modelId="{F029BA5B-8821-45A2-92F0-CAA53620DD54}">
      <dgm:prSet phldrT="[טקסט]" custT="1"/>
      <dgm:spPr>
        <a:solidFill>
          <a:schemeClr val="accent1"/>
        </a:solidFill>
      </dgm:spPr>
      <dgm:t>
        <a:bodyPr/>
        <a:lstStyle/>
        <a:p>
          <a:pPr rtl="1"/>
          <a:r>
            <a:rPr lang="he-IL" sz="1100" dirty="0" smtClean="0"/>
            <a:t>תאור בעיות במצב הקיים</a:t>
          </a:r>
          <a:endParaRPr lang="he-IL" sz="1100" dirty="0"/>
        </a:p>
      </dgm:t>
    </dgm:pt>
    <dgm:pt modelId="{71DDE114-7A9E-4D6F-9EAD-7AA2F1A43F9B}" type="parTrans" cxnId="{B6136E47-AEC3-42D7-A126-ED38DA475340}">
      <dgm:prSet/>
      <dgm:spPr/>
      <dgm:t>
        <a:bodyPr/>
        <a:lstStyle/>
        <a:p>
          <a:endParaRPr lang="en-US"/>
        </a:p>
      </dgm:t>
    </dgm:pt>
    <dgm:pt modelId="{68E7AC62-326D-4341-8E2C-CEFF06109C6B}" type="sibTrans" cxnId="{B6136E47-AEC3-42D7-A126-ED38DA475340}">
      <dgm:prSet/>
      <dgm:spPr/>
      <dgm:t>
        <a:bodyPr/>
        <a:lstStyle/>
        <a:p>
          <a:endParaRPr lang="en-US"/>
        </a:p>
      </dgm:t>
    </dgm:pt>
    <dgm:pt modelId="{55EC8C21-D6E3-445B-8EF9-FB8FA072E4B9}">
      <dgm:prSet phldrT="[טקסט]" custT="1"/>
      <dgm:spPr>
        <a:solidFill>
          <a:schemeClr val="bg2">
            <a:lumMod val="25000"/>
          </a:schemeClr>
        </a:solidFill>
      </dgm:spPr>
      <dgm:t>
        <a:bodyPr/>
        <a:lstStyle/>
        <a:p>
          <a:pPr algn="l" rtl="1"/>
          <a:r>
            <a:rPr lang="he-IL" sz="1100" dirty="0" smtClean="0"/>
            <a:t>תיאור התהליך </a:t>
          </a:r>
          <a:endParaRPr lang="he-IL" sz="1100" dirty="0"/>
        </a:p>
      </dgm:t>
    </dgm:pt>
    <dgm:pt modelId="{D0485A62-01CB-45B6-B725-FAFAB1CB75F8}" type="parTrans" cxnId="{D40E0775-4B65-46B7-8981-44397FA5E09E}">
      <dgm:prSet/>
      <dgm:spPr/>
      <dgm:t>
        <a:bodyPr/>
        <a:lstStyle/>
        <a:p>
          <a:endParaRPr lang="en-US"/>
        </a:p>
      </dgm:t>
    </dgm:pt>
    <dgm:pt modelId="{657F403B-9A95-4CD1-9FDC-967B64426117}" type="sibTrans" cxnId="{D40E0775-4B65-46B7-8981-44397FA5E09E}">
      <dgm:prSet/>
      <dgm:spPr/>
      <dgm:t>
        <a:bodyPr/>
        <a:lstStyle/>
        <a:p>
          <a:endParaRPr lang="en-US"/>
        </a:p>
      </dgm:t>
    </dgm:pt>
    <dgm:pt modelId="{813B185B-F444-4EF6-BFC3-F8899DD0850E}">
      <dgm:prSet phldrT="[טקסט]" custT="1"/>
      <dgm:spPr/>
      <dgm:t>
        <a:bodyPr/>
        <a:lstStyle/>
        <a:p>
          <a:pPr algn="l" rtl="1"/>
          <a:r>
            <a:rPr lang="he-IL" sz="1100" dirty="0" smtClean="0"/>
            <a:t>הצעת חלופות</a:t>
          </a:r>
          <a:endParaRPr lang="he-IL" sz="1100" dirty="0"/>
        </a:p>
      </dgm:t>
    </dgm:pt>
    <dgm:pt modelId="{38A671B2-C0BE-4C74-947A-976D1596901F}" type="parTrans" cxnId="{642F4056-D043-44E6-A6D2-7FED332FCF15}">
      <dgm:prSet/>
      <dgm:spPr/>
      <dgm:t>
        <a:bodyPr/>
        <a:lstStyle/>
        <a:p>
          <a:endParaRPr lang="en-US"/>
        </a:p>
      </dgm:t>
    </dgm:pt>
    <dgm:pt modelId="{31A77C27-0964-4DCF-8BB2-BF96B27D1ADB}" type="sibTrans" cxnId="{642F4056-D043-44E6-A6D2-7FED332FCF15}">
      <dgm:prSet/>
      <dgm:spPr/>
      <dgm:t>
        <a:bodyPr/>
        <a:lstStyle/>
        <a:p>
          <a:endParaRPr lang="en-US"/>
        </a:p>
      </dgm:t>
    </dgm:pt>
    <dgm:pt modelId="{F42D541F-B5A1-4CC9-A41B-E6E6A42D702D}">
      <dgm:prSet phldrT="[טקסט]" custT="1"/>
      <dgm:spPr/>
      <dgm:t>
        <a:bodyPr/>
        <a:lstStyle/>
        <a:p>
          <a:pPr algn="l" rtl="1"/>
          <a:r>
            <a:rPr lang="he-IL" sz="1100" dirty="0" smtClean="0"/>
            <a:t>ניתוח חלופות </a:t>
          </a:r>
          <a:endParaRPr lang="he-IL" sz="1100" dirty="0"/>
        </a:p>
      </dgm:t>
    </dgm:pt>
    <dgm:pt modelId="{A741C883-35F0-4777-90D3-120D976B3020}" type="parTrans" cxnId="{C89FA202-653E-4489-816D-2A893F6E558F}">
      <dgm:prSet/>
      <dgm:spPr/>
      <dgm:t>
        <a:bodyPr/>
        <a:lstStyle/>
        <a:p>
          <a:endParaRPr lang="en-US"/>
        </a:p>
      </dgm:t>
    </dgm:pt>
    <dgm:pt modelId="{737B0E99-C2A8-4C65-8D1A-F5A171702F56}" type="sibTrans" cxnId="{C89FA202-653E-4489-816D-2A893F6E558F}">
      <dgm:prSet/>
      <dgm:spPr/>
      <dgm:t>
        <a:bodyPr/>
        <a:lstStyle/>
        <a:p>
          <a:endParaRPr lang="en-US"/>
        </a:p>
      </dgm:t>
    </dgm:pt>
    <dgm:pt modelId="{2D98998A-E82F-41CA-BE93-12407322A55F}">
      <dgm:prSet phldrT="[טקסט]" custT="1"/>
      <dgm:spPr/>
      <dgm:t>
        <a:bodyPr/>
        <a:lstStyle/>
        <a:p>
          <a:pPr algn="l" rtl="1"/>
          <a:r>
            <a:rPr lang="he-IL" sz="1100" dirty="0" smtClean="0"/>
            <a:t>בחירת חלופות</a:t>
          </a:r>
          <a:endParaRPr lang="he-IL" sz="1100" dirty="0"/>
        </a:p>
      </dgm:t>
    </dgm:pt>
    <dgm:pt modelId="{C15172FA-F29F-412B-8D92-A67C666DBCE3}" type="parTrans" cxnId="{D878E4C0-1293-45FA-9B8B-2AAB2672892B}">
      <dgm:prSet/>
      <dgm:spPr/>
      <dgm:t>
        <a:bodyPr/>
        <a:lstStyle/>
        <a:p>
          <a:endParaRPr lang="en-US"/>
        </a:p>
      </dgm:t>
    </dgm:pt>
    <dgm:pt modelId="{E1299ECD-1ACC-494C-94B5-975CD9ED4E96}" type="sibTrans" cxnId="{D878E4C0-1293-45FA-9B8B-2AAB2672892B}">
      <dgm:prSet/>
      <dgm:spPr/>
      <dgm:t>
        <a:bodyPr/>
        <a:lstStyle/>
        <a:p>
          <a:endParaRPr lang="en-US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B43E6527-5D9F-46F9-9BB1-E2E0CAEE9613}" type="pres">
      <dgm:prSet presAssocID="{AB8A66D4-8228-4797-8D02-D84F6C09B23B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4E02D-1E15-4DDD-A63C-4987935DE003}" type="pres">
      <dgm:prSet presAssocID="{C9D34A1D-A692-4BA7-A295-AC4A591BA923}" presName="parTxOnlySpace" presStyleCnt="0"/>
      <dgm:spPr/>
    </dgm:pt>
    <dgm:pt modelId="{429A8B57-4860-479A-B3B9-4B1984D4B68B}" type="pres">
      <dgm:prSet presAssocID="{F78B396B-1C09-4909-9584-CE9F66FE16B1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82915-F2BE-4DB1-8162-F63E88F9B031}" type="pres">
      <dgm:prSet presAssocID="{BBB8C82F-FBD4-4F9B-BB97-3E41F3536A15}" presName="parTxOnlySpace" presStyleCnt="0"/>
      <dgm:spPr/>
    </dgm:pt>
    <dgm:pt modelId="{7B167FA2-FA21-4D17-AE28-8AF945F86DBC}" type="pres">
      <dgm:prSet presAssocID="{ED3BA89F-EC2B-4542-887A-D9E6988544CC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304824E-B3EC-4618-9725-0CA330BB1A9F}" type="pres">
      <dgm:prSet presAssocID="{C56653D5-AB9F-4904-95C5-6B2499D14D94}" presName="parTxOnlySpace" presStyleCnt="0"/>
      <dgm:spPr/>
    </dgm:pt>
    <dgm:pt modelId="{6663EEA1-CBB7-47F5-A5C6-FA3546A22FA1}" type="pres">
      <dgm:prSet presAssocID="{F029BA5B-8821-45A2-92F0-CAA53620DD54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53FDB-7DEC-4C98-BB78-8782FC5287FD}" type="pres">
      <dgm:prSet presAssocID="{68E7AC62-326D-4341-8E2C-CEFF06109C6B}" presName="parTxOnlySpace" presStyleCnt="0"/>
      <dgm:spPr/>
    </dgm:pt>
    <dgm:pt modelId="{FEDE44A8-596C-47E9-B07C-06460A218DB2}" type="pres">
      <dgm:prSet presAssocID="{55EC8C21-D6E3-445B-8EF9-FB8FA072E4B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81411D-FA35-4B07-B4F3-7B11F888BB7D}" type="pres">
      <dgm:prSet presAssocID="{657F403B-9A95-4CD1-9FDC-967B64426117}" presName="parTxOnlySpace" presStyleCnt="0"/>
      <dgm:spPr/>
    </dgm:pt>
    <dgm:pt modelId="{36031AA4-6A22-41A6-960B-AAEFAA333057}" type="pres">
      <dgm:prSet presAssocID="{813B185B-F444-4EF6-BFC3-F8899DD0850E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02CE9-821F-4C64-B654-33B340491063}" type="pres">
      <dgm:prSet presAssocID="{31A77C27-0964-4DCF-8BB2-BF96B27D1ADB}" presName="parTxOnlySpace" presStyleCnt="0"/>
      <dgm:spPr/>
    </dgm:pt>
    <dgm:pt modelId="{1FCF8003-DCD3-42DB-935A-119E27623769}" type="pres">
      <dgm:prSet presAssocID="{F42D541F-B5A1-4CC9-A41B-E6E6A42D702D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6B25E-A9D6-4382-A727-7900184C32FD}" type="pres">
      <dgm:prSet presAssocID="{737B0E99-C2A8-4C65-8D1A-F5A171702F56}" presName="parTxOnlySpace" presStyleCnt="0"/>
      <dgm:spPr/>
    </dgm:pt>
    <dgm:pt modelId="{C68FDA6D-46EF-40E6-ACF3-7589E599E632}" type="pres">
      <dgm:prSet presAssocID="{2D98998A-E82F-41CA-BE93-12407322A55F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FC4BE6-7385-4A78-923D-7B510FB85089}" type="presOf" srcId="{F029BA5B-8821-45A2-92F0-CAA53620DD54}" destId="{6663EEA1-CBB7-47F5-A5C6-FA3546A22FA1}" srcOrd="0" destOrd="0" presId="urn:microsoft.com/office/officeart/2005/8/layout/chevron1"/>
    <dgm:cxn modelId="{586BBD20-275C-4519-A83E-A0733D8D9823}" type="presOf" srcId="{ED3BA89F-EC2B-4542-887A-D9E6988544CC}" destId="{7B167FA2-FA21-4D17-AE28-8AF945F86DBC}" srcOrd="0" destOrd="0" presId="urn:microsoft.com/office/officeart/2005/8/layout/chevron1"/>
    <dgm:cxn modelId="{D878E4C0-1293-45FA-9B8B-2AAB2672892B}" srcId="{A99D1D09-03E3-455E-9E41-BE59FAF02762}" destId="{2D98998A-E82F-41CA-BE93-12407322A55F}" srcOrd="8" destOrd="0" parTransId="{C15172FA-F29F-412B-8D92-A67C666DBCE3}" sibTransId="{E1299ECD-1ACC-494C-94B5-975CD9ED4E96}"/>
    <dgm:cxn modelId="{A3F755B9-8778-4112-9B7D-E2F6F2502E17}" type="presOf" srcId="{F42D541F-B5A1-4CC9-A41B-E6E6A42D702D}" destId="{1FCF8003-DCD3-42DB-935A-119E27623769}" srcOrd="0" destOrd="0" presId="urn:microsoft.com/office/officeart/2005/8/layout/chevron1"/>
    <dgm:cxn modelId="{470F18D4-0898-4C90-ADC0-C3DB2BB03FBD}" srcId="{A99D1D09-03E3-455E-9E41-BE59FAF02762}" destId="{ED3BA89F-EC2B-4542-887A-D9E6988544CC}" srcOrd="3" destOrd="0" parTransId="{596B358A-C645-4BF4-A721-305E6B922988}" sibTransId="{C56653D5-AB9F-4904-95C5-6B2499D14D94}"/>
    <dgm:cxn modelId="{642F4056-D043-44E6-A6D2-7FED332FCF15}" srcId="{A99D1D09-03E3-455E-9E41-BE59FAF02762}" destId="{813B185B-F444-4EF6-BFC3-F8899DD0850E}" srcOrd="6" destOrd="0" parTransId="{38A671B2-C0BE-4C74-947A-976D1596901F}" sibTransId="{31A77C27-0964-4DCF-8BB2-BF96B27D1ADB}"/>
    <dgm:cxn modelId="{C89FA202-653E-4489-816D-2A893F6E558F}" srcId="{A99D1D09-03E3-455E-9E41-BE59FAF02762}" destId="{F42D541F-B5A1-4CC9-A41B-E6E6A42D702D}" srcOrd="7" destOrd="0" parTransId="{A741C883-35F0-4777-90D3-120D976B3020}" sibTransId="{737B0E99-C2A8-4C65-8D1A-F5A171702F56}"/>
    <dgm:cxn modelId="{224A70DC-31A5-4886-A20A-BC4CBA221A75}" type="presOf" srcId="{34073B4A-510E-47BE-9DA1-BBB95DC65D58}" destId="{FD6E0CAB-ACAC-419F-B118-1B6D2CAAF881}" srcOrd="0" destOrd="0" presId="urn:microsoft.com/office/officeart/2005/8/layout/chevron1"/>
    <dgm:cxn modelId="{D40E0775-4B65-46B7-8981-44397FA5E09E}" srcId="{A99D1D09-03E3-455E-9E41-BE59FAF02762}" destId="{55EC8C21-D6E3-445B-8EF9-FB8FA072E4B9}" srcOrd="5" destOrd="0" parTransId="{D0485A62-01CB-45B6-B725-FAFAB1CB75F8}" sibTransId="{657F403B-9A95-4CD1-9FDC-967B64426117}"/>
    <dgm:cxn modelId="{E67037A8-DCDC-4220-B70A-84A79E78AA61}" type="presOf" srcId="{AB8A66D4-8228-4797-8D02-D84F6C09B23B}" destId="{B43E6527-5D9F-46F9-9BB1-E2E0CAEE9613}" srcOrd="0" destOrd="0" presId="urn:microsoft.com/office/officeart/2005/8/layout/chevron1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39AAFA6D-4B90-43BE-862E-E3370AAB489E}" type="presOf" srcId="{813B185B-F444-4EF6-BFC3-F8899DD0850E}" destId="{36031AA4-6A22-41A6-960B-AAEFAA333057}" srcOrd="0" destOrd="0" presId="urn:microsoft.com/office/officeart/2005/8/layout/chevron1"/>
    <dgm:cxn modelId="{863C0BFE-0C97-447B-8561-DABD469A649B}" type="presOf" srcId="{2D98998A-E82F-41CA-BE93-12407322A55F}" destId="{C68FDA6D-46EF-40E6-ACF3-7589E599E632}" srcOrd="0" destOrd="0" presId="urn:microsoft.com/office/officeart/2005/8/layout/chevron1"/>
    <dgm:cxn modelId="{CE2FCC75-1407-4C7E-B47B-C07194D56EAE}" srcId="{A99D1D09-03E3-455E-9E41-BE59FAF02762}" destId="{F78B396B-1C09-4909-9584-CE9F66FE16B1}" srcOrd="2" destOrd="0" parTransId="{1D853CA7-E2B7-4972-8D8F-CC607821D288}" sibTransId="{BBB8C82F-FBD4-4F9B-BB97-3E41F3536A15}"/>
    <dgm:cxn modelId="{597578DB-F007-4C5C-97F7-04C4E8951A71}" type="presOf" srcId="{A99D1D09-03E3-455E-9E41-BE59FAF02762}" destId="{65F9B252-E640-4161-B138-F04E133526C0}" srcOrd="0" destOrd="0" presId="urn:microsoft.com/office/officeart/2005/8/layout/chevron1"/>
    <dgm:cxn modelId="{EDE15AB9-0026-4F2C-BB81-D431E88ACBB9}" type="presOf" srcId="{55EC8C21-D6E3-445B-8EF9-FB8FA072E4B9}" destId="{FEDE44A8-596C-47E9-B07C-06460A218DB2}" srcOrd="0" destOrd="0" presId="urn:microsoft.com/office/officeart/2005/8/layout/chevron1"/>
    <dgm:cxn modelId="{2E24233D-4D59-4B5B-8940-7BF1F9A3D343}" type="presOf" srcId="{F78B396B-1C09-4909-9584-CE9F66FE16B1}" destId="{429A8B57-4860-479A-B3B9-4B1984D4B68B}" srcOrd="0" destOrd="0" presId="urn:microsoft.com/office/officeart/2005/8/layout/chevron1"/>
    <dgm:cxn modelId="{D0D4B58C-CD34-4B5D-8FBE-D1A2019E6CCD}" srcId="{A99D1D09-03E3-455E-9E41-BE59FAF02762}" destId="{AB8A66D4-8228-4797-8D02-D84F6C09B23B}" srcOrd="1" destOrd="0" parTransId="{BDFD3604-5A3A-4ED2-A3AD-FB9D9E2F2337}" sibTransId="{C9D34A1D-A692-4BA7-A295-AC4A591BA923}"/>
    <dgm:cxn modelId="{B6136E47-AEC3-42D7-A126-ED38DA475340}" srcId="{A99D1D09-03E3-455E-9E41-BE59FAF02762}" destId="{F029BA5B-8821-45A2-92F0-CAA53620DD54}" srcOrd="4" destOrd="0" parTransId="{71DDE114-7A9E-4D6F-9EAD-7AA2F1A43F9B}" sibTransId="{68E7AC62-326D-4341-8E2C-CEFF06109C6B}"/>
    <dgm:cxn modelId="{4B7A11AF-91A9-4456-B544-2FCD6B0188DE}" type="presParOf" srcId="{65F9B252-E640-4161-B138-F04E133526C0}" destId="{FD6E0CAB-ACAC-419F-B118-1B6D2CAAF881}" srcOrd="0" destOrd="0" presId="urn:microsoft.com/office/officeart/2005/8/layout/chevron1"/>
    <dgm:cxn modelId="{8A1C032F-5E36-44FB-BB1E-9DC7111D2490}" type="presParOf" srcId="{65F9B252-E640-4161-B138-F04E133526C0}" destId="{71F66531-5B77-4FA5-8E0C-4A11EAA8348D}" srcOrd="1" destOrd="0" presId="urn:microsoft.com/office/officeart/2005/8/layout/chevron1"/>
    <dgm:cxn modelId="{93304EF3-A8C4-4D1C-AB6A-74739E38CF91}" type="presParOf" srcId="{65F9B252-E640-4161-B138-F04E133526C0}" destId="{B43E6527-5D9F-46F9-9BB1-E2E0CAEE9613}" srcOrd="2" destOrd="0" presId="urn:microsoft.com/office/officeart/2005/8/layout/chevron1"/>
    <dgm:cxn modelId="{B31C0159-1178-4731-AAFF-BFB6639F7646}" type="presParOf" srcId="{65F9B252-E640-4161-B138-F04E133526C0}" destId="{BF24E02D-1E15-4DDD-A63C-4987935DE003}" srcOrd="3" destOrd="0" presId="urn:microsoft.com/office/officeart/2005/8/layout/chevron1"/>
    <dgm:cxn modelId="{2EC7CE9B-DBD4-4AB0-89A2-D7A49F42D22E}" type="presParOf" srcId="{65F9B252-E640-4161-B138-F04E133526C0}" destId="{429A8B57-4860-479A-B3B9-4B1984D4B68B}" srcOrd="4" destOrd="0" presId="urn:microsoft.com/office/officeart/2005/8/layout/chevron1"/>
    <dgm:cxn modelId="{719231F4-AAA3-4D38-8BAE-7E365C05A7FD}" type="presParOf" srcId="{65F9B252-E640-4161-B138-F04E133526C0}" destId="{D6782915-F2BE-4DB1-8162-F63E88F9B031}" srcOrd="5" destOrd="0" presId="urn:microsoft.com/office/officeart/2005/8/layout/chevron1"/>
    <dgm:cxn modelId="{C457B6F7-5466-4870-BA23-62746BE0E798}" type="presParOf" srcId="{65F9B252-E640-4161-B138-F04E133526C0}" destId="{7B167FA2-FA21-4D17-AE28-8AF945F86DBC}" srcOrd="6" destOrd="0" presId="urn:microsoft.com/office/officeart/2005/8/layout/chevron1"/>
    <dgm:cxn modelId="{6F8BE38B-D918-4257-A74D-0C6E03ED6739}" type="presParOf" srcId="{65F9B252-E640-4161-B138-F04E133526C0}" destId="{1304824E-B3EC-4618-9725-0CA330BB1A9F}" srcOrd="7" destOrd="0" presId="urn:microsoft.com/office/officeart/2005/8/layout/chevron1"/>
    <dgm:cxn modelId="{18179029-3D48-4C1D-9BF8-73A0E1FE58E9}" type="presParOf" srcId="{65F9B252-E640-4161-B138-F04E133526C0}" destId="{6663EEA1-CBB7-47F5-A5C6-FA3546A22FA1}" srcOrd="8" destOrd="0" presId="urn:microsoft.com/office/officeart/2005/8/layout/chevron1"/>
    <dgm:cxn modelId="{69514D8B-49AD-4CE5-B2D4-0FE64AB8279B}" type="presParOf" srcId="{65F9B252-E640-4161-B138-F04E133526C0}" destId="{A7A53FDB-7DEC-4C98-BB78-8782FC5287FD}" srcOrd="9" destOrd="0" presId="urn:microsoft.com/office/officeart/2005/8/layout/chevron1"/>
    <dgm:cxn modelId="{A6E3DA16-E727-4A56-A045-D5F9EF1CC92B}" type="presParOf" srcId="{65F9B252-E640-4161-B138-F04E133526C0}" destId="{FEDE44A8-596C-47E9-B07C-06460A218DB2}" srcOrd="10" destOrd="0" presId="urn:microsoft.com/office/officeart/2005/8/layout/chevron1"/>
    <dgm:cxn modelId="{D1C67A08-2AD2-4A14-A639-7FC2BD9A80C1}" type="presParOf" srcId="{65F9B252-E640-4161-B138-F04E133526C0}" destId="{2C81411D-FA35-4B07-B4F3-7B11F888BB7D}" srcOrd="11" destOrd="0" presId="urn:microsoft.com/office/officeart/2005/8/layout/chevron1"/>
    <dgm:cxn modelId="{B90B89DC-091F-4AEA-AA54-274D93D7D7EC}" type="presParOf" srcId="{65F9B252-E640-4161-B138-F04E133526C0}" destId="{36031AA4-6A22-41A6-960B-AAEFAA333057}" srcOrd="12" destOrd="0" presId="urn:microsoft.com/office/officeart/2005/8/layout/chevron1"/>
    <dgm:cxn modelId="{D7431509-70CD-4E03-9E83-08865EB2815B}" type="presParOf" srcId="{65F9B252-E640-4161-B138-F04E133526C0}" destId="{C4402CE9-821F-4C64-B654-33B340491063}" srcOrd="13" destOrd="0" presId="urn:microsoft.com/office/officeart/2005/8/layout/chevron1"/>
    <dgm:cxn modelId="{71BC9916-43E5-40A9-93AD-C33A3470641F}" type="presParOf" srcId="{65F9B252-E640-4161-B138-F04E133526C0}" destId="{1FCF8003-DCD3-42DB-935A-119E27623769}" srcOrd="14" destOrd="0" presId="urn:microsoft.com/office/officeart/2005/8/layout/chevron1"/>
    <dgm:cxn modelId="{DA96F0F7-02CA-48BE-A018-306E6BE4755C}" type="presParOf" srcId="{65F9B252-E640-4161-B138-F04E133526C0}" destId="{B3D6B25E-A9D6-4382-A727-7900184C32FD}" srcOrd="15" destOrd="0" presId="urn:microsoft.com/office/officeart/2005/8/layout/chevron1"/>
    <dgm:cxn modelId="{11A4D141-9B77-4CEE-A064-2BD68F50EBF7}" type="presParOf" srcId="{65F9B252-E640-4161-B138-F04E133526C0}" destId="{C68FDA6D-46EF-40E6-ACF3-7589E599E632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357E3B21-997C-4C6E-ABA4-BBAD12891520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AAD9265D-EF4C-443B-BC4B-532C97D8A4C3}" type="parTrans" cxnId="{7AD3C438-CDCB-4536-859E-1CE77B1548CB}">
      <dgm:prSet/>
      <dgm:spPr/>
      <dgm:t>
        <a:bodyPr/>
        <a:lstStyle/>
        <a:p>
          <a:pPr rtl="1"/>
          <a:endParaRPr lang="he-IL"/>
        </a:p>
      </dgm:t>
    </dgm:pt>
    <dgm:pt modelId="{303884A4-60CC-40B2-965F-6079DFD0DA86}" type="sibTrans" cxnId="{7AD3C438-CDCB-4536-859E-1CE77B1548CB}">
      <dgm:prSet/>
      <dgm:spPr/>
      <dgm:t>
        <a:bodyPr/>
        <a:lstStyle/>
        <a:p>
          <a:pPr rtl="1"/>
          <a:endParaRPr lang="he-IL"/>
        </a:p>
      </dgm:t>
    </dgm:pt>
    <dgm:pt modelId="{AE48939D-9BAF-4E3C-A48D-05B67E3699A4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7DB4422B-E8CD-4F4C-8AD3-6D71A7408302}" type="parTrans" cxnId="{B87995E0-A872-43D3-9146-C0E89214F812}">
      <dgm:prSet/>
      <dgm:spPr/>
      <dgm:t>
        <a:bodyPr/>
        <a:lstStyle/>
        <a:p>
          <a:pPr rtl="1"/>
          <a:endParaRPr lang="he-IL"/>
        </a:p>
      </dgm:t>
    </dgm:pt>
    <dgm:pt modelId="{92E226BA-7391-45ED-AF47-6C2EF586FB49}" type="sibTrans" cxnId="{B87995E0-A872-43D3-9146-C0E89214F812}">
      <dgm:prSet/>
      <dgm:spPr/>
      <dgm:t>
        <a:bodyPr/>
        <a:lstStyle/>
        <a:p>
          <a:pPr rtl="1"/>
          <a:endParaRPr lang="he-IL"/>
        </a:p>
      </dgm:t>
    </dgm:pt>
    <dgm:pt modelId="{D20EA25F-4E78-45B9-BADA-2C047A660FE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9E08477F-F84A-4B7D-8A16-B32065E04F86}" type="parTrans" cxnId="{44549331-21DF-4F7D-8C4E-F5E8A14C19C7}">
      <dgm:prSet/>
      <dgm:spPr/>
      <dgm:t>
        <a:bodyPr/>
        <a:lstStyle/>
        <a:p>
          <a:pPr rtl="1"/>
          <a:endParaRPr lang="he-IL"/>
        </a:p>
      </dgm:t>
    </dgm:pt>
    <dgm:pt modelId="{3B590487-B16F-439C-AA15-15F07D33E333}" type="sibTrans" cxnId="{44549331-21DF-4F7D-8C4E-F5E8A14C19C7}">
      <dgm:prSet/>
      <dgm:spPr/>
      <dgm:t>
        <a:bodyPr/>
        <a:lstStyle/>
        <a:p>
          <a:pPr rtl="1"/>
          <a:endParaRPr lang="he-IL"/>
        </a:p>
      </dgm:t>
    </dgm:pt>
    <dgm:pt modelId="{EEB16369-227A-4F73-99E8-3046BC2153CC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A1C9E283-FCA1-4B63-85FC-28EA3E1DC86B}" type="parTrans" cxnId="{6BF5AC4B-F4C7-4E1E-AC12-736AE263874F}">
      <dgm:prSet/>
      <dgm:spPr/>
      <dgm:t>
        <a:bodyPr/>
        <a:lstStyle/>
        <a:p>
          <a:pPr rtl="1"/>
          <a:endParaRPr lang="he-IL"/>
        </a:p>
      </dgm:t>
    </dgm:pt>
    <dgm:pt modelId="{D7AF7D06-AD7B-42B4-9A36-9570C13DECEB}" type="sibTrans" cxnId="{6BF5AC4B-F4C7-4E1E-AC12-736AE263874F}">
      <dgm:prSet/>
      <dgm:spPr/>
      <dgm:t>
        <a:bodyPr/>
        <a:lstStyle/>
        <a:p>
          <a:pPr rtl="1"/>
          <a:endParaRPr lang="he-IL"/>
        </a:p>
      </dgm:t>
    </dgm:pt>
    <dgm:pt modelId="{2D3B605F-1124-4397-98F7-3A9644976722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6AE31FFE-88B3-4D04-B94E-C3F16CC9FEC6}" type="parTrans" cxnId="{2F92DFED-FF08-449B-92B2-B1E386BDCDAA}">
      <dgm:prSet/>
      <dgm:spPr/>
      <dgm:t>
        <a:bodyPr/>
        <a:lstStyle/>
        <a:p>
          <a:pPr rtl="1"/>
          <a:endParaRPr lang="he-IL"/>
        </a:p>
      </dgm:t>
    </dgm:pt>
    <dgm:pt modelId="{4AF1FC4D-595A-430B-9AB9-9318417B172B}" type="sibTrans" cxnId="{2F92DFED-FF08-449B-92B2-B1E386BDCDAA}">
      <dgm:prSet/>
      <dgm:spPr/>
      <dgm:t>
        <a:bodyPr/>
        <a:lstStyle/>
        <a:p>
          <a:pPr rtl="1"/>
          <a:endParaRPr lang="he-IL"/>
        </a:p>
      </dgm:t>
    </dgm:pt>
    <dgm:pt modelId="{D11A6A48-2CCE-488D-804E-B869CA04C699}">
      <dgm:prSet phldrT="[טקסט]"/>
      <dgm:spPr/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A4CAF9C2-7D40-49A4-9CD7-627500FC5188}" type="parTrans" cxnId="{41B317CD-3A0C-4ED1-8C22-DCB656A4E9B1}">
      <dgm:prSet/>
      <dgm:spPr/>
      <dgm:t>
        <a:bodyPr/>
        <a:lstStyle/>
        <a:p>
          <a:pPr rtl="1"/>
          <a:endParaRPr lang="he-IL"/>
        </a:p>
      </dgm:t>
    </dgm:pt>
    <dgm:pt modelId="{1DE313CF-52A9-400E-A7EA-591FA91485E6}" type="sibTrans" cxnId="{41B317CD-3A0C-4ED1-8C22-DCB656A4E9B1}">
      <dgm:prSet/>
      <dgm:spPr/>
      <dgm:t>
        <a:bodyPr/>
        <a:lstStyle/>
        <a:p>
          <a:pPr rtl="1"/>
          <a:endParaRPr lang="he-IL"/>
        </a:p>
      </dgm:t>
    </dgm:pt>
    <dgm:pt modelId="{B589BAAF-1177-4FA2-B99D-921E6294EE94}">
      <dgm:prSet phldrT="[טקסט]"/>
      <dgm:spPr/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5DEDDB59-17F1-44EC-8384-F3EF15C6971F}" type="parTrans" cxnId="{5DB07E0A-C29C-46A5-85A2-E3F5B74A6BE1}">
      <dgm:prSet/>
      <dgm:spPr/>
      <dgm:t>
        <a:bodyPr/>
        <a:lstStyle/>
        <a:p>
          <a:pPr rtl="1"/>
          <a:endParaRPr lang="he-IL"/>
        </a:p>
      </dgm:t>
    </dgm:pt>
    <dgm:pt modelId="{A0ECAFD1-63A2-472E-A9F4-EEAC7A6B0A44}" type="sibTrans" cxnId="{5DB07E0A-C29C-46A5-85A2-E3F5B74A6BE1}">
      <dgm:prSet/>
      <dgm:spPr/>
      <dgm:t>
        <a:bodyPr/>
        <a:lstStyle/>
        <a:p>
          <a:pPr rtl="1"/>
          <a:endParaRPr lang="he-IL"/>
        </a:p>
      </dgm:t>
    </dgm:pt>
    <dgm:pt modelId="{425F72D4-B01A-4688-855B-1113EEBEABEF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F1C7930F-F8E7-481C-907F-5CEEE4C63A42}" type="parTrans" cxnId="{97D929A6-3113-464C-8E34-B4C0C2279ADC}">
      <dgm:prSet/>
      <dgm:spPr/>
      <dgm:t>
        <a:bodyPr/>
        <a:lstStyle/>
        <a:p>
          <a:pPr rtl="1"/>
          <a:endParaRPr lang="he-IL"/>
        </a:p>
      </dgm:t>
    </dgm:pt>
    <dgm:pt modelId="{692F2119-B066-4303-A6CF-33F300E41904}" type="sibTrans" cxnId="{97D929A6-3113-464C-8E34-B4C0C2279ADC}">
      <dgm:prSet/>
      <dgm:spPr/>
      <dgm:t>
        <a:bodyPr/>
        <a:lstStyle/>
        <a:p>
          <a:pPr rtl="1"/>
          <a:endParaRPr lang="he-IL"/>
        </a:p>
      </dgm:t>
    </dgm:pt>
    <dgm:pt modelId="{C24745D5-9F64-4EDB-9E95-40B42CF900B3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B2801335-F9DD-432B-ADFC-612F1D2D1E37}" type="parTrans" cxnId="{46964920-34EF-475E-BA5E-FFE3B13E642B}">
      <dgm:prSet/>
      <dgm:spPr/>
      <dgm:t>
        <a:bodyPr/>
        <a:lstStyle/>
        <a:p>
          <a:pPr rtl="1"/>
          <a:endParaRPr lang="he-IL"/>
        </a:p>
      </dgm:t>
    </dgm:pt>
    <dgm:pt modelId="{39662C58-4904-4440-9C65-DC7648AB3A36}" type="sibTrans" cxnId="{46964920-34EF-475E-BA5E-FFE3B13E642B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A8CE13D0-B6D0-4B39-A0B1-3D7A726F5A4D}" type="pres">
      <dgm:prSet presAssocID="{357E3B21-997C-4C6E-ABA4-BBAD12891520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B08E3481-8569-446E-91CD-A99827E67E41}" type="pres">
      <dgm:prSet presAssocID="{303884A4-60CC-40B2-965F-6079DFD0DA86}" presName="parTxOnlySpace" presStyleCnt="0"/>
      <dgm:spPr/>
    </dgm:pt>
    <dgm:pt modelId="{A6FB3438-2F4B-42A7-AD06-17696C15D6BE}" type="pres">
      <dgm:prSet presAssocID="{AE48939D-9BAF-4E3C-A48D-05B67E3699A4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DDD17FA7-721B-4E4B-AFFD-F0A5CD857DF4}" type="pres">
      <dgm:prSet presAssocID="{92E226BA-7391-45ED-AF47-6C2EF586FB49}" presName="parTxOnlySpace" presStyleCnt="0"/>
      <dgm:spPr/>
    </dgm:pt>
    <dgm:pt modelId="{E79756B4-BDE4-4A97-88AB-FE5D1E732813}" type="pres">
      <dgm:prSet presAssocID="{D20EA25F-4E78-45B9-BADA-2C047A660FE5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EA86B01A-AFDA-4410-A8B6-498E08FA6331}" type="pres">
      <dgm:prSet presAssocID="{3B590487-B16F-439C-AA15-15F07D33E333}" presName="parTxOnlySpace" presStyleCnt="0"/>
      <dgm:spPr/>
    </dgm:pt>
    <dgm:pt modelId="{00AEE490-3D42-45B7-BA7B-777DC8754998}" type="pres">
      <dgm:prSet presAssocID="{EEB16369-227A-4F73-99E8-3046BC2153CC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3D889840-3935-4BDD-BD39-4478B03ECB47}" type="pres">
      <dgm:prSet presAssocID="{D7AF7D06-AD7B-42B4-9A36-9570C13DECEB}" presName="parTxOnlySpace" presStyleCnt="0"/>
      <dgm:spPr/>
    </dgm:pt>
    <dgm:pt modelId="{117742F7-1B9C-48BA-817E-7F1FF325B170}" type="pres">
      <dgm:prSet presAssocID="{2D3B605F-1124-4397-98F7-3A9644976722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A84F895-3753-487F-840E-EF10E7E4BEA9}" type="pres">
      <dgm:prSet presAssocID="{4AF1FC4D-595A-430B-9AB9-9318417B172B}" presName="parTxOnlySpace" presStyleCnt="0"/>
      <dgm:spPr/>
    </dgm:pt>
    <dgm:pt modelId="{A3568ACC-247E-493B-BFA0-06172138FD55}" type="pres">
      <dgm:prSet presAssocID="{D11A6A48-2CCE-488D-804E-B869CA04C69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5F6D5F60-C33E-4733-BE20-166E6B5DC3A7}" type="pres">
      <dgm:prSet presAssocID="{1DE313CF-52A9-400E-A7EA-591FA91485E6}" presName="parTxOnlySpace" presStyleCnt="0"/>
      <dgm:spPr/>
    </dgm:pt>
    <dgm:pt modelId="{D7286C2B-CFA9-46A5-98D2-F1AEAAD85EEE}" type="pres">
      <dgm:prSet presAssocID="{B589BAAF-1177-4FA2-B99D-921E6294EE94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70C8FBB5-EBFA-4F20-AD40-899725D70CC5}" type="pres">
      <dgm:prSet presAssocID="{A0ECAFD1-63A2-472E-A9F4-EEAC7A6B0A44}" presName="parTxOnlySpace" presStyleCnt="0"/>
      <dgm:spPr/>
    </dgm:pt>
    <dgm:pt modelId="{BA355B09-6484-4695-8ECB-FCF6C60F12DB}" type="pres">
      <dgm:prSet presAssocID="{425F72D4-B01A-4688-855B-1113EEBEABE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63030954-492A-4B89-B9DA-C88F832BBA3D}" type="pres">
      <dgm:prSet presAssocID="{692F2119-B066-4303-A6CF-33F300E41904}" presName="parTxOnlySpace" presStyleCnt="0"/>
      <dgm:spPr/>
    </dgm:pt>
    <dgm:pt modelId="{00F2912C-0F4D-48A7-95B6-9E37D201E222}" type="pres">
      <dgm:prSet presAssocID="{C24745D5-9F64-4EDB-9E95-40B42CF900B3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5DB07E0A-C29C-46A5-85A2-E3F5B74A6BE1}" srcId="{A99D1D09-03E3-455E-9E41-BE59FAF02762}" destId="{B589BAAF-1177-4FA2-B99D-921E6294EE94}" srcOrd="6" destOrd="0" parTransId="{5DEDDB59-17F1-44EC-8384-F3EF15C6971F}" sibTransId="{A0ECAFD1-63A2-472E-A9F4-EEAC7A6B0A44}"/>
    <dgm:cxn modelId="{65421511-FF5A-4304-8D18-0DFBFE6D5078}" type="presOf" srcId="{2D3B605F-1124-4397-98F7-3A9644976722}" destId="{117742F7-1B9C-48BA-817E-7F1FF325B170}" srcOrd="0" destOrd="0" presId="urn:microsoft.com/office/officeart/2005/8/layout/chevron1"/>
    <dgm:cxn modelId="{B87995E0-A872-43D3-9146-C0E89214F812}" srcId="{A99D1D09-03E3-455E-9E41-BE59FAF02762}" destId="{AE48939D-9BAF-4E3C-A48D-05B67E3699A4}" srcOrd="1" destOrd="0" parTransId="{7DB4422B-E8CD-4F4C-8AD3-6D71A7408302}" sibTransId="{92E226BA-7391-45ED-AF47-6C2EF586FB49}"/>
    <dgm:cxn modelId="{44549331-21DF-4F7D-8C4E-F5E8A14C19C7}" srcId="{A99D1D09-03E3-455E-9E41-BE59FAF02762}" destId="{D20EA25F-4E78-45B9-BADA-2C047A660FE5}" srcOrd="2" destOrd="0" parTransId="{9E08477F-F84A-4B7D-8A16-B32065E04F86}" sibTransId="{3B590487-B16F-439C-AA15-15F07D33E333}"/>
    <dgm:cxn modelId="{A7F6821E-13F4-45B6-A47A-398BEF695A4E}" type="presOf" srcId="{B589BAAF-1177-4FA2-B99D-921E6294EE94}" destId="{D7286C2B-CFA9-46A5-98D2-F1AEAAD85EEE}" srcOrd="0" destOrd="0" presId="urn:microsoft.com/office/officeart/2005/8/layout/chevron1"/>
    <dgm:cxn modelId="{9B3E91E1-FDBC-44E6-90B0-1DB5D1D1EF26}" type="presOf" srcId="{D11A6A48-2CCE-488D-804E-B869CA04C699}" destId="{A3568ACC-247E-493B-BFA0-06172138FD55}" srcOrd="0" destOrd="0" presId="urn:microsoft.com/office/officeart/2005/8/layout/chevron1"/>
    <dgm:cxn modelId="{46964920-34EF-475E-BA5E-FFE3B13E642B}" srcId="{A99D1D09-03E3-455E-9E41-BE59FAF02762}" destId="{C24745D5-9F64-4EDB-9E95-40B42CF900B3}" srcOrd="8" destOrd="0" parTransId="{B2801335-F9DD-432B-ADFC-612F1D2D1E37}" sibTransId="{39662C58-4904-4440-9C65-DC7648AB3A36}"/>
    <dgm:cxn modelId="{1D4B69FB-7612-4D3D-AEE7-93685BBE2EBF}" type="presOf" srcId="{357E3B21-997C-4C6E-ABA4-BBAD12891520}" destId="{A8CE13D0-B6D0-4B39-A0B1-3D7A726F5A4D}" srcOrd="0" destOrd="0" presId="urn:microsoft.com/office/officeart/2005/8/layout/chevron1"/>
    <dgm:cxn modelId="{6263C976-F2AA-4F55-82F4-6A70EE94D9F5}" type="presOf" srcId="{425F72D4-B01A-4688-855B-1113EEBEABEF}" destId="{BA355B09-6484-4695-8ECB-FCF6C60F12DB}" srcOrd="0" destOrd="0" presId="urn:microsoft.com/office/officeart/2005/8/layout/chevron1"/>
    <dgm:cxn modelId="{2F92DFED-FF08-449B-92B2-B1E386BDCDAA}" srcId="{A99D1D09-03E3-455E-9E41-BE59FAF02762}" destId="{2D3B605F-1124-4397-98F7-3A9644976722}" srcOrd="4" destOrd="0" parTransId="{6AE31FFE-88B3-4D04-B94E-C3F16CC9FEC6}" sibTransId="{4AF1FC4D-595A-430B-9AB9-9318417B172B}"/>
    <dgm:cxn modelId="{EB749BED-E0AC-49C4-815D-E1C39ABD390F}" type="presOf" srcId="{D20EA25F-4E78-45B9-BADA-2C047A660FE5}" destId="{E79756B4-BDE4-4A97-88AB-FE5D1E732813}" srcOrd="0" destOrd="0" presId="urn:microsoft.com/office/officeart/2005/8/layout/chevron1"/>
    <dgm:cxn modelId="{6BF5AC4B-F4C7-4E1E-AC12-736AE263874F}" srcId="{A99D1D09-03E3-455E-9E41-BE59FAF02762}" destId="{EEB16369-227A-4F73-99E8-3046BC2153CC}" srcOrd="3" destOrd="0" parTransId="{A1C9E283-FCA1-4B63-85FC-28EA3E1DC86B}" sibTransId="{D7AF7D06-AD7B-42B4-9A36-9570C13DECEB}"/>
    <dgm:cxn modelId="{97D929A6-3113-464C-8E34-B4C0C2279ADC}" srcId="{A99D1D09-03E3-455E-9E41-BE59FAF02762}" destId="{425F72D4-B01A-4688-855B-1113EEBEABEF}" srcOrd="7" destOrd="0" parTransId="{F1C7930F-F8E7-481C-907F-5CEEE4C63A42}" sibTransId="{692F2119-B066-4303-A6CF-33F300E41904}"/>
    <dgm:cxn modelId="{41B317CD-3A0C-4ED1-8C22-DCB656A4E9B1}" srcId="{A99D1D09-03E3-455E-9E41-BE59FAF02762}" destId="{D11A6A48-2CCE-488D-804E-B869CA04C699}" srcOrd="5" destOrd="0" parTransId="{A4CAF9C2-7D40-49A4-9CD7-627500FC5188}" sibTransId="{1DE313CF-52A9-400E-A7EA-591FA91485E6}"/>
    <dgm:cxn modelId="{68D1C15C-80F9-4464-AE66-4264D9D2F3D2}" type="presOf" srcId="{C24745D5-9F64-4EDB-9E95-40B42CF900B3}" destId="{00F2912C-0F4D-48A7-95B6-9E37D201E222}" srcOrd="0" destOrd="0" presId="urn:microsoft.com/office/officeart/2005/8/layout/chevron1"/>
    <dgm:cxn modelId="{7965BF95-7D02-4908-B7F7-55F9024189EB}" type="presOf" srcId="{AE48939D-9BAF-4E3C-A48D-05B67E3699A4}" destId="{A6FB3438-2F4B-42A7-AD06-17696C15D6BE}" srcOrd="0" destOrd="0" presId="urn:microsoft.com/office/officeart/2005/8/layout/chevron1"/>
    <dgm:cxn modelId="{AB2AF633-8A6F-40D7-A904-D99DD3BF4BD6}" type="presOf" srcId="{A99D1D09-03E3-455E-9E41-BE59FAF02762}" destId="{65F9B252-E640-4161-B138-F04E133526C0}" srcOrd="0" destOrd="0" presId="urn:microsoft.com/office/officeart/2005/8/layout/chevron1"/>
    <dgm:cxn modelId="{7AD3C438-CDCB-4536-859E-1CE77B1548CB}" srcId="{A99D1D09-03E3-455E-9E41-BE59FAF02762}" destId="{357E3B21-997C-4C6E-ABA4-BBAD12891520}" srcOrd="0" destOrd="0" parTransId="{AAD9265D-EF4C-443B-BC4B-532C97D8A4C3}" sibTransId="{303884A4-60CC-40B2-965F-6079DFD0DA86}"/>
    <dgm:cxn modelId="{996B6111-D208-4741-BB19-7C4FC326A7AB}" type="presOf" srcId="{EEB16369-227A-4F73-99E8-3046BC2153CC}" destId="{00AEE490-3D42-45B7-BA7B-777DC8754998}" srcOrd="0" destOrd="0" presId="urn:microsoft.com/office/officeart/2005/8/layout/chevron1"/>
    <dgm:cxn modelId="{5BC13A04-2D82-40BF-9532-FC4D24D38348}" type="presParOf" srcId="{65F9B252-E640-4161-B138-F04E133526C0}" destId="{A8CE13D0-B6D0-4B39-A0B1-3D7A726F5A4D}" srcOrd="0" destOrd="0" presId="urn:microsoft.com/office/officeart/2005/8/layout/chevron1"/>
    <dgm:cxn modelId="{C8840FD6-9480-4DE3-975B-674A8A02F9A3}" type="presParOf" srcId="{65F9B252-E640-4161-B138-F04E133526C0}" destId="{B08E3481-8569-446E-91CD-A99827E67E41}" srcOrd="1" destOrd="0" presId="urn:microsoft.com/office/officeart/2005/8/layout/chevron1"/>
    <dgm:cxn modelId="{4B07ABEF-5F25-46ED-B94B-F2C3764C7B40}" type="presParOf" srcId="{65F9B252-E640-4161-B138-F04E133526C0}" destId="{A6FB3438-2F4B-42A7-AD06-17696C15D6BE}" srcOrd="2" destOrd="0" presId="urn:microsoft.com/office/officeart/2005/8/layout/chevron1"/>
    <dgm:cxn modelId="{83936FF6-BDE2-4ADA-BB36-782BF5F4AF76}" type="presParOf" srcId="{65F9B252-E640-4161-B138-F04E133526C0}" destId="{DDD17FA7-721B-4E4B-AFFD-F0A5CD857DF4}" srcOrd="3" destOrd="0" presId="urn:microsoft.com/office/officeart/2005/8/layout/chevron1"/>
    <dgm:cxn modelId="{63A8A36C-48D5-4AC0-9055-50F29112F402}" type="presParOf" srcId="{65F9B252-E640-4161-B138-F04E133526C0}" destId="{E79756B4-BDE4-4A97-88AB-FE5D1E732813}" srcOrd="4" destOrd="0" presId="urn:microsoft.com/office/officeart/2005/8/layout/chevron1"/>
    <dgm:cxn modelId="{3C0FA6A7-5AEB-4451-9E9A-EA6AD6A8A5DA}" type="presParOf" srcId="{65F9B252-E640-4161-B138-F04E133526C0}" destId="{EA86B01A-AFDA-4410-A8B6-498E08FA6331}" srcOrd="5" destOrd="0" presId="urn:microsoft.com/office/officeart/2005/8/layout/chevron1"/>
    <dgm:cxn modelId="{F4928BDA-4C19-4236-9543-90E485173BB6}" type="presParOf" srcId="{65F9B252-E640-4161-B138-F04E133526C0}" destId="{00AEE490-3D42-45B7-BA7B-777DC8754998}" srcOrd="6" destOrd="0" presId="urn:microsoft.com/office/officeart/2005/8/layout/chevron1"/>
    <dgm:cxn modelId="{C4CA19F8-C212-4C31-A373-CAFEB825715F}" type="presParOf" srcId="{65F9B252-E640-4161-B138-F04E133526C0}" destId="{3D889840-3935-4BDD-BD39-4478B03ECB47}" srcOrd="7" destOrd="0" presId="urn:microsoft.com/office/officeart/2005/8/layout/chevron1"/>
    <dgm:cxn modelId="{AFBDA881-EC41-46A1-B398-F5E72D81C892}" type="presParOf" srcId="{65F9B252-E640-4161-B138-F04E133526C0}" destId="{117742F7-1B9C-48BA-817E-7F1FF325B170}" srcOrd="8" destOrd="0" presId="urn:microsoft.com/office/officeart/2005/8/layout/chevron1"/>
    <dgm:cxn modelId="{34BA57DC-1CFC-4938-8FA8-A543F0BB88CB}" type="presParOf" srcId="{65F9B252-E640-4161-B138-F04E133526C0}" destId="{EA84F895-3753-487F-840E-EF10E7E4BEA9}" srcOrd="9" destOrd="0" presId="urn:microsoft.com/office/officeart/2005/8/layout/chevron1"/>
    <dgm:cxn modelId="{45FE29FE-8447-4F9B-840D-5D31469FAD1D}" type="presParOf" srcId="{65F9B252-E640-4161-B138-F04E133526C0}" destId="{A3568ACC-247E-493B-BFA0-06172138FD55}" srcOrd="10" destOrd="0" presId="urn:microsoft.com/office/officeart/2005/8/layout/chevron1"/>
    <dgm:cxn modelId="{D3745327-1ACE-4A58-A2D5-2F8A6A1499D5}" type="presParOf" srcId="{65F9B252-E640-4161-B138-F04E133526C0}" destId="{5F6D5F60-C33E-4733-BE20-166E6B5DC3A7}" srcOrd="11" destOrd="0" presId="urn:microsoft.com/office/officeart/2005/8/layout/chevron1"/>
    <dgm:cxn modelId="{B5DEA7FE-8229-4844-A0BB-FD479F928837}" type="presParOf" srcId="{65F9B252-E640-4161-B138-F04E133526C0}" destId="{D7286C2B-CFA9-46A5-98D2-F1AEAAD85EEE}" srcOrd="12" destOrd="0" presId="urn:microsoft.com/office/officeart/2005/8/layout/chevron1"/>
    <dgm:cxn modelId="{EA97E11A-CEEF-47F3-A2B9-FFD87BB45350}" type="presParOf" srcId="{65F9B252-E640-4161-B138-F04E133526C0}" destId="{70C8FBB5-EBFA-4F20-AD40-899725D70CC5}" srcOrd="13" destOrd="0" presId="urn:microsoft.com/office/officeart/2005/8/layout/chevron1"/>
    <dgm:cxn modelId="{426436B9-7DF8-4653-A411-473E8641A399}" type="presParOf" srcId="{65F9B252-E640-4161-B138-F04E133526C0}" destId="{BA355B09-6484-4695-8ECB-FCF6C60F12DB}" srcOrd="14" destOrd="0" presId="urn:microsoft.com/office/officeart/2005/8/layout/chevron1"/>
    <dgm:cxn modelId="{2E2F3D72-1C67-4E99-BC06-5B01C458ECFC}" type="presParOf" srcId="{65F9B252-E640-4161-B138-F04E133526C0}" destId="{63030954-492A-4B89-B9DA-C88F832BBA3D}" srcOrd="15" destOrd="0" presId="urn:microsoft.com/office/officeart/2005/8/layout/chevron1"/>
    <dgm:cxn modelId="{3075F61C-C1F6-4DBB-9E71-553CC3FE3CEF}" type="presParOf" srcId="{65F9B252-E640-4161-B138-F04E133526C0}" destId="{00F2912C-0F4D-48A7-95B6-9E37D201E222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357E3B21-997C-4C6E-ABA4-BBAD12891520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AAD9265D-EF4C-443B-BC4B-532C97D8A4C3}" type="parTrans" cxnId="{7AD3C438-CDCB-4536-859E-1CE77B1548CB}">
      <dgm:prSet/>
      <dgm:spPr/>
      <dgm:t>
        <a:bodyPr/>
        <a:lstStyle/>
        <a:p>
          <a:pPr rtl="1"/>
          <a:endParaRPr lang="he-IL"/>
        </a:p>
      </dgm:t>
    </dgm:pt>
    <dgm:pt modelId="{303884A4-60CC-40B2-965F-6079DFD0DA86}" type="sibTrans" cxnId="{7AD3C438-CDCB-4536-859E-1CE77B1548CB}">
      <dgm:prSet/>
      <dgm:spPr/>
      <dgm:t>
        <a:bodyPr/>
        <a:lstStyle/>
        <a:p>
          <a:pPr rtl="1"/>
          <a:endParaRPr lang="he-IL"/>
        </a:p>
      </dgm:t>
    </dgm:pt>
    <dgm:pt modelId="{AE48939D-9BAF-4E3C-A48D-05B67E3699A4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7DB4422B-E8CD-4F4C-8AD3-6D71A7408302}" type="parTrans" cxnId="{B87995E0-A872-43D3-9146-C0E89214F812}">
      <dgm:prSet/>
      <dgm:spPr/>
      <dgm:t>
        <a:bodyPr/>
        <a:lstStyle/>
        <a:p>
          <a:pPr rtl="1"/>
          <a:endParaRPr lang="he-IL"/>
        </a:p>
      </dgm:t>
    </dgm:pt>
    <dgm:pt modelId="{92E226BA-7391-45ED-AF47-6C2EF586FB49}" type="sibTrans" cxnId="{B87995E0-A872-43D3-9146-C0E89214F812}">
      <dgm:prSet/>
      <dgm:spPr/>
      <dgm:t>
        <a:bodyPr/>
        <a:lstStyle/>
        <a:p>
          <a:pPr rtl="1"/>
          <a:endParaRPr lang="he-IL"/>
        </a:p>
      </dgm:t>
    </dgm:pt>
    <dgm:pt modelId="{D20EA25F-4E78-45B9-BADA-2C047A660FE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9E08477F-F84A-4B7D-8A16-B32065E04F86}" type="parTrans" cxnId="{44549331-21DF-4F7D-8C4E-F5E8A14C19C7}">
      <dgm:prSet/>
      <dgm:spPr/>
      <dgm:t>
        <a:bodyPr/>
        <a:lstStyle/>
        <a:p>
          <a:pPr rtl="1"/>
          <a:endParaRPr lang="he-IL"/>
        </a:p>
      </dgm:t>
    </dgm:pt>
    <dgm:pt modelId="{3B590487-B16F-439C-AA15-15F07D33E333}" type="sibTrans" cxnId="{44549331-21DF-4F7D-8C4E-F5E8A14C19C7}">
      <dgm:prSet/>
      <dgm:spPr/>
      <dgm:t>
        <a:bodyPr/>
        <a:lstStyle/>
        <a:p>
          <a:pPr rtl="1"/>
          <a:endParaRPr lang="he-IL"/>
        </a:p>
      </dgm:t>
    </dgm:pt>
    <dgm:pt modelId="{EEB16369-227A-4F73-99E8-3046BC2153CC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A1C9E283-FCA1-4B63-85FC-28EA3E1DC86B}" type="parTrans" cxnId="{6BF5AC4B-F4C7-4E1E-AC12-736AE263874F}">
      <dgm:prSet/>
      <dgm:spPr/>
      <dgm:t>
        <a:bodyPr/>
        <a:lstStyle/>
        <a:p>
          <a:pPr rtl="1"/>
          <a:endParaRPr lang="he-IL"/>
        </a:p>
      </dgm:t>
    </dgm:pt>
    <dgm:pt modelId="{D7AF7D06-AD7B-42B4-9A36-9570C13DECEB}" type="sibTrans" cxnId="{6BF5AC4B-F4C7-4E1E-AC12-736AE263874F}">
      <dgm:prSet/>
      <dgm:spPr/>
      <dgm:t>
        <a:bodyPr/>
        <a:lstStyle/>
        <a:p>
          <a:pPr rtl="1"/>
          <a:endParaRPr lang="he-IL"/>
        </a:p>
      </dgm:t>
    </dgm:pt>
    <dgm:pt modelId="{2D3B605F-1124-4397-98F7-3A9644976722}">
      <dgm:prSet phldrT="[טקסט]"/>
      <dgm:spPr/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6AE31FFE-88B3-4D04-B94E-C3F16CC9FEC6}" type="parTrans" cxnId="{2F92DFED-FF08-449B-92B2-B1E386BDCDAA}">
      <dgm:prSet/>
      <dgm:spPr/>
      <dgm:t>
        <a:bodyPr/>
        <a:lstStyle/>
        <a:p>
          <a:pPr rtl="1"/>
          <a:endParaRPr lang="he-IL"/>
        </a:p>
      </dgm:t>
    </dgm:pt>
    <dgm:pt modelId="{4AF1FC4D-595A-430B-9AB9-9318417B172B}" type="sibTrans" cxnId="{2F92DFED-FF08-449B-92B2-B1E386BDCDAA}">
      <dgm:prSet/>
      <dgm:spPr/>
      <dgm:t>
        <a:bodyPr/>
        <a:lstStyle/>
        <a:p>
          <a:pPr rtl="1"/>
          <a:endParaRPr lang="he-IL"/>
        </a:p>
      </dgm:t>
    </dgm:pt>
    <dgm:pt modelId="{D11A6A48-2CCE-488D-804E-B869CA04C699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A4CAF9C2-7D40-49A4-9CD7-627500FC5188}" type="parTrans" cxnId="{41B317CD-3A0C-4ED1-8C22-DCB656A4E9B1}">
      <dgm:prSet/>
      <dgm:spPr/>
      <dgm:t>
        <a:bodyPr/>
        <a:lstStyle/>
        <a:p>
          <a:pPr rtl="1"/>
          <a:endParaRPr lang="he-IL"/>
        </a:p>
      </dgm:t>
    </dgm:pt>
    <dgm:pt modelId="{1DE313CF-52A9-400E-A7EA-591FA91485E6}" type="sibTrans" cxnId="{41B317CD-3A0C-4ED1-8C22-DCB656A4E9B1}">
      <dgm:prSet/>
      <dgm:spPr/>
      <dgm:t>
        <a:bodyPr/>
        <a:lstStyle/>
        <a:p>
          <a:pPr rtl="1"/>
          <a:endParaRPr lang="he-IL"/>
        </a:p>
      </dgm:t>
    </dgm:pt>
    <dgm:pt modelId="{B589BAAF-1177-4FA2-B99D-921E6294EE94}">
      <dgm:prSet phldrT="[טקסט]"/>
      <dgm:spPr/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5DEDDB59-17F1-44EC-8384-F3EF15C6971F}" type="parTrans" cxnId="{5DB07E0A-C29C-46A5-85A2-E3F5B74A6BE1}">
      <dgm:prSet/>
      <dgm:spPr/>
      <dgm:t>
        <a:bodyPr/>
        <a:lstStyle/>
        <a:p>
          <a:pPr rtl="1"/>
          <a:endParaRPr lang="he-IL"/>
        </a:p>
      </dgm:t>
    </dgm:pt>
    <dgm:pt modelId="{A0ECAFD1-63A2-472E-A9F4-EEAC7A6B0A44}" type="sibTrans" cxnId="{5DB07E0A-C29C-46A5-85A2-E3F5B74A6BE1}">
      <dgm:prSet/>
      <dgm:spPr/>
      <dgm:t>
        <a:bodyPr/>
        <a:lstStyle/>
        <a:p>
          <a:pPr rtl="1"/>
          <a:endParaRPr lang="he-IL"/>
        </a:p>
      </dgm:t>
    </dgm:pt>
    <dgm:pt modelId="{425F72D4-B01A-4688-855B-1113EEBEABEF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F1C7930F-F8E7-481C-907F-5CEEE4C63A42}" type="parTrans" cxnId="{97D929A6-3113-464C-8E34-B4C0C2279ADC}">
      <dgm:prSet/>
      <dgm:spPr/>
      <dgm:t>
        <a:bodyPr/>
        <a:lstStyle/>
        <a:p>
          <a:pPr rtl="1"/>
          <a:endParaRPr lang="he-IL"/>
        </a:p>
      </dgm:t>
    </dgm:pt>
    <dgm:pt modelId="{692F2119-B066-4303-A6CF-33F300E41904}" type="sibTrans" cxnId="{97D929A6-3113-464C-8E34-B4C0C2279ADC}">
      <dgm:prSet/>
      <dgm:spPr/>
      <dgm:t>
        <a:bodyPr/>
        <a:lstStyle/>
        <a:p>
          <a:pPr rtl="1"/>
          <a:endParaRPr lang="he-IL"/>
        </a:p>
      </dgm:t>
    </dgm:pt>
    <dgm:pt modelId="{C24745D5-9F64-4EDB-9E95-40B42CF900B3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B2801335-F9DD-432B-ADFC-612F1D2D1E37}" type="parTrans" cxnId="{46964920-34EF-475E-BA5E-FFE3B13E642B}">
      <dgm:prSet/>
      <dgm:spPr/>
      <dgm:t>
        <a:bodyPr/>
        <a:lstStyle/>
        <a:p>
          <a:pPr rtl="1"/>
          <a:endParaRPr lang="he-IL"/>
        </a:p>
      </dgm:t>
    </dgm:pt>
    <dgm:pt modelId="{39662C58-4904-4440-9C65-DC7648AB3A36}" type="sibTrans" cxnId="{46964920-34EF-475E-BA5E-FFE3B13E642B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A8CE13D0-B6D0-4B39-A0B1-3D7A726F5A4D}" type="pres">
      <dgm:prSet presAssocID="{357E3B21-997C-4C6E-ABA4-BBAD12891520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B08E3481-8569-446E-91CD-A99827E67E41}" type="pres">
      <dgm:prSet presAssocID="{303884A4-60CC-40B2-965F-6079DFD0DA86}" presName="parTxOnlySpace" presStyleCnt="0"/>
      <dgm:spPr/>
    </dgm:pt>
    <dgm:pt modelId="{A6FB3438-2F4B-42A7-AD06-17696C15D6BE}" type="pres">
      <dgm:prSet presAssocID="{AE48939D-9BAF-4E3C-A48D-05B67E3699A4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DDD17FA7-721B-4E4B-AFFD-F0A5CD857DF4}" type="pres">
      <dgm:prSet presAssocID="{92E226BA-7391-45ED-AF47-6C2EF586FB49}" presName="parTxOnlySpace" presStyleCnt="0"/>
      <dgm:spPr/>
    </dgm:pt>
    <dgm:pt modelId="{E79756B4-BDE4-4A97-88AB-FE5D1E732813}" type="pres">
      <dgm:prSet presAssocID="{D20EA25F-4E78-45B9-BADA-2C047A660FE5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EA86B01A-AFDA-4410-A8B6-498E08FA6331}" type="pres">
      <dgm:prSet presAssocID="{3B590487-B16F-439C-AA15-15F07D33E333}" presName="parTxOnlySpace" presStyleCnt="0"/>
      <dgm:spPr/>
    </dgm:pt>
    <dgm:pt modelId="{00AEE490-3D42-45B7-BA7B-777DC8754998}" type="pres">
      <dgm:prSet presAssocID="{EEB16369-227A-4F73-99E8-3046BC2153CC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3D889840-3935-4BDD-BD39-4478B03ECB47}" type="pres">
      <dgm:prSet presAssocID="{D7AF7D06-AD7B-42B4-9A36-9570C13DECEB}" presName="parTxOnlySpace" presStyleCnt="0"/>
      <dgm:spPr/>
    </dgm:pt>
    <dgm:pt modelId="{117742F7-1B9C-48BA-817E-7F1FF325B170}" type="pres">
      <dgm:prSet presAssocID="{2D3B605F-1124-4397-98F7-3A9644976722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A84F895-3753-487F-840E-EF10E7E4BEA9}" type="pres">
      <dgm:prSet presAssocID="{4AF1FC4D-595A-430B-9AB9-9318417B172B}" presName="parTxOnlySpace" presStyleCnt="0"/>
      <dgm:spPr/>
    </dgm:pt>
    <dgm:pt modelId="{A3568ACC-247E-493B-BFA0-06172138FD55}" type="pres">
      <dgm:prSet presAssocID="{D11A6A48-2CCE-488D-804E-B869CA04C69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5F6D5F60-C33E-4733-BE20-166E6B5DC3A7}" type="pres">
      <dgm:prSet presAssocID="{1DE313CF-52A9-400E-A7EA-591FA91485E6}" presName="parTxOnlySpace" presStyleCnt="0"/>
      <dgm:spPr/>
    </dgm:pt>
    <dgm:pt modelId="{D7286C2B-CFA9-46A5-98D2-F1AEAAD85EEE}" type="pres">
      <dgm:prSet presAssocID="{B589BAAF-1177-4FA2-B99D-921E6294EE94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70C8FBB5-EBFA-4F20-AD40-899725D70CC5}" type="pres">
      <dgm:prSet presAssocID="{A0ECAFD1-63A2-472E-A9F4-EEAC7A6B0A44}" presName="parTxOnlySpace" presStyleCnt="0"/>
      <dgm:spPr/>
    </dgm:pt>
    <dgm:pt modelId="{BA355B09-6484-4695-8ECB-FCF6C60F12DB}" type="pres">
      <dgm:prSet presAssocID="{425F72D4-B01A-4688-855B-1113EEBEABE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63030954-492A-4B89-B9DA-C88F832BBA3D}" type="pres">
      <dgm:prSet presAssocID="{692F2119-B066-4303-A6CF-33F300E41904}" presName="parTxOnlySpace" presStyleCnt="0"/>
      <dgm:spPr/>
    </dgm:pt>
    <dgm:pt modelId="{00F2912C-0F4D-48A7-95B6-9E37D201E222}" type="pres">
      <dgm:prSet presAssocID="{C24745D5-9F64-4EDB-9E95-40B42CF900B3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8B27B5E1-831D-4B4A-85EC-4BA7690D60AB}" type="presOf" srcId="{B589BAAF-1177-4FA2-B99D-921E6294EE94}" destId="{D7286C2B-CFA9-46A5-98D2-F1AEAAD85EEE}" srcOrd="0" destOrd="0" presId="urn:microsoft.com/office/officeart/2005/8/layout/chevron1"/>
    <dgm:cxn modelId="{6BF5AC4B-F4C7-4E1E-AC12-736AE263874F}" srcId="{A99D1D09-03E3-455E-9E41-BE59FAF02762}" destId="{EEB16369-227A-4F73-99E8-3046BC2153CC}" srcOrd="3" destOrd="0" parTransId="{A1C9E283-FCA1-4B63-85FC-28EA3E1DC86B}" sibTransId="{D7AF7D06-AD7B-42B4-9A36-9570C13DECEB}"/>
    <dgm:cxn modelId="{97D929A6-3113-464C-8E34-B4C0C2279ADC}" srcId="{A99D1D09-03E3-455E-9E41-BE59FAF02762}" destId="{425F72D4-B01A-4688-855B-1113EEBEABEF}" srcOrd="7" destOrd="0" parTransId="{F1C7930F-F8E7-481C-907F-5CEEE4C63A42}" sibTransId="{692F2119-B066-4303-A6CF-33F300E41904}"/>
    <dgm:cxn modelId="{5063B162-18C8-49AC-9A23-6D6EEE46C78F}" type="presOf" srcId="{D11A6A48-2CCE-488D-804E-B869CA04C699}" destId="{A3568ACC-247E-493B-BFA0-06172138FD55}" srcOrd="0" destOrd="0" presId="urn:microsoft.com/office/officeart/2005/8/layout/chevron1"/>
    <dgm:cxn modelId="{87A656ED-0160-403C-9D39-6A28C3108446}" type="presOf" srcId="{A99D1D09-03E3-455E-9E41-BE59FAF02762}" destId="{65F9B252-E640-4161-B138-F04E133526C0}" srcOrd="0" destOrd="0" presId="urn:microsoft.com/office/officeart/2005/8/layout/chevron1"/>
    <dgm:cxn modelId="{FAB10739-DF42-45F0-890A-96257C3A3AE7}" type="presOf" srcId="{357E3B21-997C-4C6E-ABA4-BBAD12891520}" destId="{A8CE13D0-B6D0-4B39-A0B1-3D7A726F5A4D}" srcOrd="0" destOrd="0" presId="urn:microsoft.com/office/officeart/2005/8/layout/chevron1"/>
    <dgm:cxn modelId="{7AD3C438-CDCB-4536-859E-1CE77B1548CB}" srcId="{A99D1D09-03E3-455E-9E41-BE59FAF02762}" destId="{357E3B21-997C-4C6E-ABA4-BBAD12891520}" srcOrd="0" destOrd="0" parTransId="{AAD9265D-EF4C-443B-BC4B-532C97D8A4C3}" sibTransId="{303884A4-60CC-40B2-965F-6079DFD0DA86}"/>
    <dgm:cxn modelId="{44549331-21DF-4F7D-8C4E-F5E8A14C19C7}" srcId="{A99D1D09-03E3-455E-9E41-BE59FAF02762}" destId="{D20EA25F-4E78-45B9-BADA-2C047A660FE5}" srcOrd="2" destOrd="0" parTransId="{9E08477F-F84A-4B7D-8A16-B32065E04F86}" sibTransId="{3B590487-B16F-439C-AA15-15F07D33E333}"/>
    <dgm:cxn modelId="{FD76F8B7-9FCA-4917-A0DA-408BCE1099B4}" type="presOf" srcId="{EEB16369-227A-4F73-99E8-3046BC2153CC}" destId="{00AEE490-3D42-45B7-BA7B-777DC8754998}" srcOrd="0" destOrd="0" presId="urn:microsoft.com/office/officeart/2005/8/layout/chevron1"/>
    <dgm:cxn modelId="{5DB07E0A-C29C-46A5-85A2-E3F5B74A6BE1}" srcId="{A99D1D09-03E3-455E-9E41-BE59FAF02762}" destId="{B589BAAF-1177-4FA2-B99D-921E6294EE94}" srcOrd="6" destOrd="0" parTransId="{5DEDDB59-17F1-44EC-8384-F3EF15C6971F}" sibTransId="{A0ECAFD1-63A2-472E-A9F4-EEAC7A6B0A44}"/>
    <dgm:cxn modelId="{38655EDE-1B79-46B9-B8D1-7C5FD2D83088}" type="presOf" srcId="{D20EA25F-4E78-45B9-BADA-2C047A660FE5}" destId="{E79756B4-BDE4-4A97-88AB-FE5D1E732813}" srcOrd="0" destOrd="0" presId="urn:microsoft.com/office/officeart/2005/8/layout/chevron1"/>
    <dgm:cxn modelId="{41B317CD-3A0C-4ED1-8C22-DCB656A4E9B1}" srcId="{A99D1D09-03E3-455E-9E41-BE59FAF02762}" destId="{D11A6A48-2CCE-488D-804E-B869CA04C699}" srcOrd="5" destOrd="0" parTransId="{A4CAF9C2-7D40-49A4-9CD7-627500FC5188}" sibTransId="{1DE313CF-52A9-400E-A7EA-591FA91485E6}"/>
    <dgm:cxn modelId="{2F92DFED-FF08-449B-92B2-B1E386BDCDAA}" srcId="{A99D1D09-03E3-455E-9E41-BE59FAF02762}" destId="{2D3B605F-1124-4397-98F7-3A9644976722}" srcOrd="4" destOrd="0" parTransId="{6AE31FFE-88B3-4D04-B94E-C3F16CC9FEC6}" sibTransId="{4AF1FC4D-595A-430B-9AB9-9318417B172B}"/>
    <dgm:cxn modelId="{5B29ABB8-F731-4D83-AB3C-7897A9B794C2}" type="presOf" srcId="{C24745D5-9F64-4EDB-9E95-40B42CF900B3}" destId="{00F2912C-0F4D-48A7-95B6-9E37D201E222}" srcOrd="0" destOrd="0" presId="urn:microsoft.com/office/officeart/2005/8/layout/chevron1"/>
    <dgm:cxn modelId="{B87995E0-A872-43D3-9146-C0E89214F812}" srcId="{A99D1D09-03E3-455E-9E41-BE59FAF02762}" destId="{AE48939D-9BAF-4E3C-A48D-05B67E3699A4}" srcOrd="1" destOrd="0" parTransId="{7DB4422B-E8CD-4F4C-8AD3-6D71A7408302}" sibTransId="{92E226BA-7391-45ED-AF47-6C2EF586FB49}"/>
    <dgm:cxn modelId="{46964920-34EF-475E-BA5E-FFE3B13E642B}" srcId="{A99D1D09-03E3-455E-9E41-BE59FAF02762}" destId="{C24745D5-9F64-4EDB-9E95-40B42CF900B3}" srcOrd="8" destOrd="0" parTransId="{B2801335-F9DD-432B-ADFC-612F1D2D1E37}" sibTransId="{39662C58-4904-4440-9C65-DC7648AB3A36}"/>
    <dgm:cxn modelId="{ADD76F49-28A2-4FB6-B810-1ED448E3A822}" type="presOf" srcId="{425F72D4-B01A-4688-855B-1113EEBEABEF}" destId="{BA355B09-6484-4695-8ECB-FCF6C60F12DB}" srcOrd="0" destOrd="0" presId="urn:microsoft.com/office/officeart/2005/8/layout/chevron1"/>
    <dgm:cxn modelId="{E2B71CBB-84F3-41CB-BAF6-94760829D4DE}" type="presOf" srcId="{AE48939D-9BAF-4E3C-A48D-05B67E3699A4}" destId="{A6FB3438-2F4B-42A7-AD06-17696C15D6BE}" srcOrd="0" destOrd="0" presId="urn:microsoft.com/office/officeart/2005/8/layout/chevron1"/>
    <dgm:cxn modelId="{6521E1D5-422D-46AA-9929-2D5CB80BDF32}" type="presOf" srcId="{2D3B605F-1124-4397-98F7-3A9644976722}" destId="{117742F7-1B9C-48BA-817E-7F1FF325B170}" srcOrd="0" destOrd="0" presId="urn:microsoft.com/office/officeart/2005/8/layout/chevron1"/>
    <dgm:cxn modelId="{1BFD4648-9B33-4254-8CA3-59FF893738A5}" type="presParOf" srcId="{65F9B252-E640-4161-B138-F04E133526C0}" destId="{A8CE13D0-B6D0-4B39-A0B1-3D7A726F5A4D}" srcOrd="0" destOrd="0" presId="urn:microsoft.com/office/officeart/2005/8/layout/chevron1"/>
    <dgm:cxn modelId="{A0A15CEE-C37B-4D3E-B775-5212EFC64F24}" type="presParOf" srcId="{65F9B252-E640-4161-B138-F04E133526C0}" destId="{B08E3481-8569-446E-91CD-A99827E67E41}" srcOrd="1" destOrd="0" presId="urn:microsoft.com/office/officeart/2005/8/layout/chevron1"/>
    <dgm:cxn modelId="{24065FE9-A58F-4217-89F9-0DC883BB78C5}" type="presParOf" srcId="{65F9B252-E640-4161-B138-F04E133526C0}" destId="{A6FB3438-2F4B-42A7-AD06-17696C15D6BE}" srcOrd="2" destOrd="0" presId="urn:microsoft.com/office/officeart/2005/8/layout/chevron1"/>
    <dgm:cxn modelId="{95A02BB0-4355-4393-858B-6C4C776E668C}" type="presParOf" srcId="{65F9B252-E640-4161-B138-F04E133526C0}" destId="{DDD17FA7-721B-4E4B-AFFD-F0A5CD857DF4}" srcOrd="3" destOrd="0" presId="urn:microsoft.com/office/officeart/2005/8/layout/chevron1"/>
    <dgm:cxn modelId="{5D29A978-E053-4C1D-B74C-2C09E7D85E48}" type="presParOf" srcId="{65F9B252-E640-4161-B138-F04E133526C0}" destId="{E79756B4-BDE4-4A97-88AB-FE5D1E732813}" srcOrd="4" destOrd="0" presId="urn:microsoft.com/office/officeart/2005/8/layout/chevron1"/>
    <dgm:cxn modelId="{5BE251F5-F30C-4461-90B7-26D16A9CF4AB}" type="presParOf" srcId="{65F9B252-E640-4161-B138-F04E133526C0}" destId="{EA86B01A-AFDA-4410-A8B6-498E08FA6331}" srcOrd="5" destOrd="0" presId="urn:microsoft.com/office/officeart/2005/8/layout/chevron1"/>
    <dgm:cxn modelId="{4B4D5ED5-6E75-4CC3-A1F7-1C7C3EB9C5EC}" type="presParOf" srcId="{65F9B252-E640-4161-B138-F04E133526C0}" destId="{00AEE490-3D42-45B7-BA7B-777DC8754998}" srcOrd="6" destOrd="0" presId="urn:microsoft.com/office/officeart/2005/8/layout/chevron1"/>
    <dgm:cxn modelId="{1962E768-53D9-49EC-AFED-2761B302541A}" type="presParOf" srcId="{65F9B252-E640-4161-B138-F04E133526C0}" destId="{3D889840-3935-4BDD-BD39-4478B03ECB47}" srcOrd="7" destOrd="0" presId="urn:microsoft.com/office/officeart/2005/8/layout/chevron1"/>
    <dgm:cxn modelId="{CCC17A02-8F72-495F-B7B5-29FE4853B035}" type="presParOf" srcId="{65F9B252-E640-4161-B138-F04E133526C0}" destId="{117742F7-1B9C-48BA-817E-7F1FF325B170}" srcOrd="8" destOrd="0" presId="urn:microsoft.com/office/officeart/2005/8/layout/chevron1"/>
    <dgm:cxn modelId="{816CFD2C-4D80-4F7A-8A88-0423D39891D5}" type="presParOf" srcId="{65F9B252-E640-4161-B138-F04E133526C0}" destId="{EA84F895-3753-487F-840E-EF10E7E4BEA9}" srcOrd="9" destOrd="0" presId="urn:microsoft.com/office/officeart/2005/8/layout/chevron1"/>
    <dgm:cxn modelId="{E171808F-5A51-4D8E-94AA-64BE0EE2B61A}" type="presParOf" srcId="{65F9B252-E640-4161-B138-F04E133526C0}" destId="{A3568ACC-247E-493B-BFA0-06172138FD55}" srcOrd="10" destOrd="0" presId="urn:microsoft.com/office/officeart/2005/8/layout/chevron1"/>
    <dgm:cxn modelId="{3612A35D-D376-4B3A-BE40-4CD096BBF52E}" type="presParOf" srcId="{65F9B252-E640-4161-B138-F04E133526C0}" destId="{5F6D5F60-C33E-4733-BE20-166E6B5DC3A7}" srcOrd="11" destOrd="0" presId="urn:microsoft.com/office/officeart/2005/8/layout/chevron1"/>
    <dgm:cxn modelId="{76AF032D-45B3-40B0-AF86-A1324FE915CF}" type="presParOf" srcId="{65F9B252-E640-4161-B138-F04E133526C0}" destId="{D7286C2B-CFA9-46A5-98D2-F1AEAAD85EEE}" srcOrd="12" destOrd="0" presId="urn:microsoft.com/office/officeart/2005/8/layout/chevron1"/>
    <dgm:cxn modelId="{9CE9D1E5-02E7-4531-8239-886F3FA7ED74}" type="presParOf" srcId="{65F9B252-E640-4161-B138-F04E133526C0}" destId="{70C8FBB5-EBFA-4F20-AD40-899725D70CC5}" srcOrd="13" destOrd="0" presId="urn:microsoft.com/office/officeart/2005/8/layout/chevron1"/>
    <dgm:cxn modelId="{90BF0619-6196-4380-88E7-0169C489811B}" type="presParOf" srcId="{65F9B252-E640-4161-B138-F04E133526C0}" destId="{BA355B09-6484-4695-8ECB-FCF6C60F12DB}" srcOrd="14" destOrd="0" presId="urn:microsoft.com/office/officeart/2005/8/layout/chevron1"/>
    <dgm:cxn modelId="{4BE2F3A3-0DA3-4CC5-8174-357E28349261}" type="presParOf" srcId="{65F9B252-E640-4161-B138-F04E133526C0}" destId="{63030954-492A-4B89-B9DA-C88F832BBA3D}" srcOrd="15" destOrd="0" presId="urn:microsoft.com/office/officeart/2005/8/layout/chevron1"/>
    <dgm:cxn modelId="{A4A249DC-6FA9-4416-97D1-B49D0201C171}" type="presParOf" srcId="{65F9B252-E640-4161-B138-F04E133526C0}" destId="{00F2912C-0F4D-48A7-95B6-9E37D201E222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תוכן עניינים</a:t>
          </a:r>
          <a:endParaRPr lang="he-IL" sz="8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רקע כללי</a:t>
          </a:r>
          <a:endParaRPr lang="he-IL" sz="8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שיטות לאיסוף נתונים</a:t>
          </a:r>
          <a:endParaRPr lang="he-IL" sz="8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המצב הקיים</a:t>
          </a:r>
          <a:endParaRPr lang="he-IL" sz="8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תאור בעיות במצב הקיים</a:t>
          </a:r>
          <a:endParaRPr lang="he-IL" sz="800" kern="1200" dirty="0"/>
        </a:p>
      </dsp:txBody>
      <dsp:txXfrm>
        <a:off x="3857665" y="13115"/>
        <a:ext cx="1071543" cy="428617"/>
      </dsp:txXfrm>
    </dsp:sp>
    <dsp:sp modelId="{F99486B8-06BA-413D-942A-050A666A2F8F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הצעת פתרון</a:t>
          </a:r>
          <a:endParaRPr lang="he-IL" sz="8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הצעת חלופות</a:t>
          </a:r>
          <a:endParaRPr lang="he-IL" sz="800" kern="1200" dirty="0"/>
        </a:p>
      </dsp:txBody>
      <dsp:txXfrm>
        <a:off x="5786443" y="13115"/>
        <a:ext cx="1071543" cy="428617"/>
      </dsp:txXfrm>
    </dsp:sp>
    <dsp:sp modelId="{50B942A8-2635-496E-9B53-66FEC4E1BF8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ניתוח חלופות </a:t>
          </a:r>
          <a:endParaRPr lang="he-IL" sz="8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בחירת חלופות</a:t>
          </a:r>
          <a:endParaRPr lang="he-IL" sz="800" kern="1200" dirty="0"/>
        </a:p>
      </dsp:txBody>
      <dsp:txXfrm>
        <a:off x="7715222" y="13115"/>
        <a:ext cx="1071543" cy="428617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CE13D0-B6D0-4B39-A0B1-3D7A726F5A4D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A6FB3438-2F4B-42A7-AD06-17696C15D6BE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E79756B4-BDE4-4A97-88AB-FE5D1E732813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00AEE490-3D42-45B7-BA7B-777DC8754998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117742F7-1B9C-48BA-817E-7F1FF325B170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A3568ACC-247E-493B-BFA0-06172138FD55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D7286C2B-CFA9-46A5-98D2-F1AEAAD85EEE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BA355B09-6484-4695-8ECB-FCF6C60F12DB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00F2912C-0F4D-48A7-95B6-9E37D201E222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2201DFE-69C9-49EE-AD62-634CA9FBC2F6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E3FD7227-9C9F-4290-B225-B4A7CBA5F7C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9874D4F5-A16B-4420-97DE-97DE0BDF9030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84EB2283-05B4-4A4A-A400-ECE9D2A13645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E8731090-C2BB-4BB6-918F-DE59A657F7F3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99389D92-CF26-4D9C-BFDA-02D8E4E66AFE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35C42C90-1169-462D-8AA8-1180A948B17A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DC6383D4-3471-412B-A3FB-642D060D657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3710451C-C962-4116-99C4-B85B06962AA2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2693F262-02E8-4852-965D-83A184ACB21E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BA8ACBC6-45A2-425D-8D4B-E81F751B4886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6D7C2162-BB12-4D57-8F05-FF5808E767B1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50B942A8-2635-496E-9B53-66FEC4E1BF8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B9CD1D84-2745-4E14-A0DF-F98F98582133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50B942A8-2635-496E-9B53-66FEC4E1BF8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E3E5D76D-02E4-4AC1-BED7-6146423917DA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50B942A8-2635-496E-9B53-66FEC4E1BF8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תוכן עניינים</a:t>
          </a:r>
          <a:endParaRPr lang="he-IL" sz="8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רקע כללי</a:t>
          </a:r>
          <a:endParaRPr lang="he-IL" sz="8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שיטות לאיסוף נתונים</a:t>
          </a:r>
          <a:endParaRPr lang="he-IL" sz="8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המצב הקיים</a:t>
          </a:r>
          <a:endParaRPr lang="he-IL" sz="8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תאור בעיות במצב הקיים</a:t>
          </a:r>
          <a:endParaRPr lang="he-IL" sz="800" kern="1200" dirty="0"/>
        </a:p>
      </dsp:txBody>
      <dsp:txXfrm>
        <a:off x="3857665" y="13115"/>
        <a:ext cx="1071543" cy="428617"/>
      </dsp:txXfrm>
    </dsp:sp>
    <dsp:sp modelId="{0E1E05FD-DA8D-4FC3-8C9C-C5E0BBDFD2D0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הצעת פיתרון </a:t>
          </a:r>
          <a:endParaRPr lang="he-IL" sz="8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הצעת חלופות</a:t>
          </a:r>
          <a:endParaRPr lang="he-IL" sz="800" kern="1200" dirty="0"/>
        </a:p>
      </dsp:txBody>
      <dsp:txXfrm>
        <a:off x="5786443" y="13115"/>
        <a:ext cx="1071543" cy="428617"/>
      </dsp:txXfrm>
    </dsp:sp>
    <dsp:sp modelId="{50B942A8-2635-496E-9B53-66FEC4E1BF8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ניתוח חלופות </a:t>
          </a:r>
          <a:endParaRPr lang="he-IL" sz="8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בחירת חלופות</a:t>
          </a:r>
          <a:endParaRPr lang="he-IL" sz="800" kern="1200" dirty="0"/>
        </a:p>
      </dsp:txBody>
      <dsp:txXfrm>
        <a:off x="7715222" y="13115"/>
        <a:ext cx="1071543" cy="42861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54112D38-479E-4E03-8AF4-9176EBC7EB20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50B942A8-2635-496E-9B53-66FEC4E1BF8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15745E87-CF8F-43D1-B0F4-A6286FF27813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50B942A8-2635-496E-9B53-66FEC4E1BF8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43E26A-2764-4383-A406-C871C15985C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D9B62F81-3EAD-48DC-9C3A-FBC185DA405E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8D514460-20C7-4481-A68D-E32118F62623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F0F6352F-8D35-4871-9027-F8CEAD819E36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A92FF851-7452-4CD5-9F6A-26E4E21D1FA0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303F0450-BE55-4E4C-8F83-BA0A0AC4569E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71F7F0C2-C2E9-4835-997E-68BB4EABC128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51A5CAF3-D493-45E7-92C5-0D4CB71C127F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3D3C3717-2EF2-4F34-8826-165E86D34FD4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2A3403-782F-48F7-9BEB-85B2AF0A874C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64022F9A-EADD-4021-BDC0-9DB85A6D87E1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59194609-0A86-4837-8A25-091303B33EEE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45685D99-B4F5-445A-9A78-53CF19963921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61E50436-D1CE-4728-9186-73394F3BFCF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33B33A0B-C7B9-4F34-8118-E2FD8B31E553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B097C4B5-3BBD-440E-9E75-035A97BD808C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3BD1617B-FB62-4407-9B00-CBC2586F092F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379EC71E-7B82-4AAB-A5CA-6ADE421628F6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5" y="85170"/>
          <a:ext cx="1053749" cy="421499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תוכן עניינים</a:t>
          </a:r>
          <a:endParaRPr lang="he-IL" sz="1100" kern="1200" dirty="0"/>
        </a:p>
      </dsp:txBody>
      <dsp:txXfrm>
        <a:off x="105" y="85170"/>
        <a:ext cx="1053749" cy="421499"/>
      </dsp:txXfrm>
    </dsp:sp>
    <dsp:sp modelId="{B43E6527-5D9F-46F9-9BB1-E2E0CAEE9613}">
      <dsp:nvSpPr>
        <dsp:cNvPr id="0" name=""/>
        <dsp:cNvSpPr/>
      </dsp:nvSpPr>
      <dsp:spPr>
        <a:xfrm>
          <a:off x="948480" y="85170"/>
          <a:ext cx="1053749" cy="421499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רקע כללי</a:t>
          </a:r>
          <a:endParaRPr lang="he-IL" sz="1100" kern="1200" dirty="0"/>
        </a:p>
      </dsp:txBody>
      <dsp:txXfrm>
        <a:off x="948480" y="85170"/>
        <a:ext cx="1053749" cy="421499"/>
      </dsp:txXfrm>
    </dsp:sp>
    <dsp:sp modelId="{429A8B57-4860-479A-B3B9-4B1984D4B68B}">
      <dsp:nvSpPr>
        <dsp:cNvPr id="0" name=""/>
        <dsp:cNvSpPr/>
      </dsp:nvSpPr>
      <dsp:spPr>
        <a:xfrm>
          <a:off x="1896855" y="85170"/>
          <a:ext cx="1053749" cy="421499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שיטות לאיסוף נתונים</a:t>
          </a:r>
          <a:endParaRPr lang="he-IL" sz="1100" kern="1200" dirty="0"/>
        </a:p>
      </dsp:txBody>
      <dsp:txXfrm>
        <a:off x="1896855" y="85170"/>
        <a:ext cx="1053749" cy="421499"/>
      </dsp:txXfrm>
    </dsp:sp>
    <dsp:sp modelId="{7B167FA2-FA21-4D17-AE28-8AF945F86DBC}">
      <dsp:nvSpPr>
        <dsp:cNvPr id="0" name=""/>
        <dsp:cNvSpPr/>
      </dsp:nvSpPr>
      <dsp:spPr>
        <a:xfrm>
          <a:off x="2845230" y="85170"/>
          <a:ext cx="1053749" cy="421499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המצב הקיים</a:t>
          </a:r>
          <a:endParaRPr lang="he-IL" sz="1100" kern="1200" dirty="0"/>
        </a:p>
      </dsp:txBody>
      <dsp:txXfrm>
        <a:off x="2845230" y="85170"/>
        <a:ext cx="1053749" cy="421499"/>
      </dsp:txXfrm>
    </dsp:sp>
    <dsp:sp modelId="{6663EEA1-CBB7-47F5-A5C6-FA3546A22FA1}">
      <dsp:nvSpPr>
        <dsp:cNvPr id="0" name=""/>
        <dsp:cNvSpPr/>
      </dsp:nvSpPr>
      <dsp:spPr>
        <a:xfrm>
          <a:off x="3793605" y="85170"/>
          <a:ext cx="1053749" cy="421499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תאור בעיות במצב הקיים</a:t>
          </a:r>
          <a:endParaRPr lang="he-IL" sz="1100" kern="1200" dirty="0"/>
        </a:p>
      </dsp:txBody>
      <dsp:txXfrm>
        <a:off x="3793605" y="85170"/>
        <a:ext cx="1053749" cy="421499"/>
      </dsp:txXfrm>
    </dsp:sp>
    <dsp:sp modelId="{FEDE44A8-596C-47E9-B07C-06460A218DB2}">
      <dsp:nvSpPr>
        <dsp:cNvPr id="0" name=""/>
        <dsp:cNvSpPr/>
      </dsp:nvSpPr>
      <dsp:spPr>
        <a:xfrm>
          <a:off x="4741979" y="85170"/>
          <a:ext cx="1053749" cy="421499"/>
        </a:xfrm>
        <a:prstGeom prst="chevron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l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תיאור התהליך </a:t>
          </a:r>
          <a:endParaRPr lang="he-IL" sz="1100" kern="1200" dirty="0"/>
        </a:p>
      </dsp:txBody>
      <dsp:txXfrm>
        <a:off x="4741979" y="85170"/>
        <a:ext cx="1053749" cy="421499"/>
      </dsp:txXfrm>
    </dsp:sp>
    <dsp:sp modelId="{36031AA4-6A22-41A6-960B-AAEFAA333057}">
      <dsp:nvSpPr>
        <dsp:cNvPr id="0" name=""/>
        <dsp:cNvSpPr/>
      </dsp:nvSpPr>
      <dsp:spPr>
        <a:xfrm>
          <a:off x="5690354" y="85170"/>
          <a:ext cx="1053749" cy="4214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l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הצעת חלופות</a:t>
          </a:r>
          <a:endParaRPr lang="he-IL" sz="1100" kern="1200" dirty="0"/>
        </a:p>
      </dsp:txBody>
      <dsp:txXfrm>
        <a:off x="5690354" y="85170"/>
        <a:ext cx="1053749" cy="421499"/>
      </dsp:txXfrm>
    </dsp:sp>
    <dsp:sp modelId="{1FCF8003-DCD3-42DB-935A-119E27623769}">
      <dsp:nvSpPr>
        <dsp:cNvPr id="0" name=""/>
        <dsp:cNvSpPr/>
      </dsp:nvSpPr>
      <dsp:spPr>
        <a:xfrm>
          <a:off x="6638729" y="85170"/>
          <a:ext cx="1053749" cy="4214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l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ניתוח חלופות </a:t>
          </a:r>
          <a:endParaRPr lang="he-IL" sz="1100" kern="1200" dirty="0"/>
        </a:p>
      </dsp:txBody>
      <dsp:txXfrm>
        <a:off x="6638729" y="85170"/>
        <a:ext cx="1053749" cy="421499"/>
      </dsp:txXfrm>
    </dsp:sp>
    <dsp:sp modelId="{C68FDA6D-46EF-40E6-ACF3-7589E599E632}">
      <dsp:nvSpPr>
        <dsp:cNvPr id="0" name=""/>
        <dsp:cNvSpPr/>
      </dsp:nvSpPr>
      <dsp:spPr>
        <a:xfrm>
          <a:off x="7587104" y="85170"/>
          <a:ext cx="1053749" cy="4214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l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בחירת חלופות</a:t>
          </a:r>
          <a:endParaRPr lang="he-IL" sz="1100" kern="1200" dirty="0"/>
        </a:p>
      </dsp:txBody>
      <dsp:txXfrm>
        <a:off x="7587104" y="85170"/>
        <a:ext cx="1053749" cy="421499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CE13D0-B6D0-4B39-A0B1-3D7A726F5A4D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A6FB3438-2F4B-42A7-AD06-17696C15D6BE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E79756B4-BDE4-4A97-88AB-FE5D1E732813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00AEE490-3D42-45B7-BA7B-777DC8754998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117742F7-1B9C-48BA-817E-7F1FF325B170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A3568ACC-247E-493B-BFA0-06172138FD55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D7286C2B-CFA9-46A5-98D2-F1AEAAD85EEE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BA355B09-6484-4695-8ECB-FCF6C60F12DB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00F2912C-0F4D-48A7-95B6-9E37D201E222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CE13D0-B6D0-4B39-A0B1-3D7A726F5A4D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A6FB3438-2F4B-42A7-AD06-17696C15D6BE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E79756B4-BDE4-4A97-88AB-FE5D1E732813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00AEE490-3D42-45B7-BA7B-777DC8754998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117742F7-1B9C-48BA-817E-7F1FF325B170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A3568ACC-247E-493B-BFA0-06172138FD55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D7286C2B-CFA9-46A5-98D2-F1AEAAD85EEE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BA355B09-6484-4695-8ECB-FCF6C60F12DB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00F2912C-0F4D-48A7-95B6-9E37D201E222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3773FCA-FBF3-4265-B64E-F316C1FABF21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6BF8CD-CC32-47B4-A474-6C65C7C8C16F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BF8CD-CC32-47B4-A474-6C65C7C8C16F}" type="slidenum">
              <a:rPr lang="he-IL" smtClean="0"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BF8CD-CC32-47B4-A474-6C65C7C8C16F}" type="slidenum">
              <a:rPr lang="he-IL" smtClean="0"/>
              <a:t>9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1000108"/>
            <a:ext cx="8143932" cy="1470025"/>
          </a:xfr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lang="he-IL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9058" y="2928934"/>
            <a:ext cx="470059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>
            <a:lvl1pPr algn="r" rtl="1">
              <a:defRPr sz="5400" b="1">
                <a:solidFill>
                  <a:schemeClr val="bg1"/>
                </a:solidFill>
                <a:latin typeface="+mj-lt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143536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0034" y="6357958"/>
            <a:ext cx="2133600" cy="365125"/>
          </a:xfrm>
        </p:spPr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1214422"/>
            <a:ext cx="9144000" cy="0"/>
          </a:xfrm>
          <a:prstGeom prst="line">
            <a:avLst/>
          </a:prstGeom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accent1">
                <a:lumMod val="75000"/>
              </a:schemeClr>
            </a:gs>
            <a:gs pos="11000">
              <a:schemeClr val="bg1"/>
            </a:gs>
            <a:gs pos="8000">
              <a:schemeClr val="accent1">
                <a:tint val="23500"/>
                <a:satMod val="160000"/>
                <a:alpha val="33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14422"/>
            <a:ext cx="9144000" cy="514353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214422"/>
            <a:ext cx="9144000" cy="0"/>
          </a:xfrm>
          <a:prstGeom prst="line">
            <a:avLst/>
          </a:prstGeom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spcBef>
          <a:spcPct val="0"/>
        </a:spcBef>
        <a:buNone/>
        <a:defRPr lang="he-IL" sz="5400" b="1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4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786058"/>
          </a:xfrm>
        </p:spPr>
        <p:txBody>
          <a:bodyPr>
            <a:normAutofit/>
          </a:bodyPr>
          <a:lstStyle/>
          <a:p>
            <a:r>
              <a:rPr lang="he-IL" sz="6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  <a:t>ניתוח מערכות מידע</a:t>
            </a:r>
            <a:br>
              <a:rPr lang="he-IL" sz="6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</a:br>
            <a:r>
              <a:rPr lang="he-IL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  <a:t>החוג למערכות מידע ניהוליות</a:t>
            </a:r>
            <a:br>
              <a:rPr lang="he-IL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</a:br>
            <a:r>
              <a:rPr lang="he-IL" sz="6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  <a:t>אוניברסיטת </a:t>
            </a:r>
            <a:r>
              <a:rPr lang="he-IL" sz="6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  <a:t>חיפה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3372" y="4643446"/>
            <a:ext cx="4700598" cy="17526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he-IL" b="1" dirty="0" smtClean="0">
                <a:ln/>
                <a:solidFill>
                  <a:schemeClr val="tx1"/>
                </a:solidFill>
              </a:rPr>
              <a:t>אייל שריר</a:t>
            </a:r>
          </a:p>
          <a:p>
            <a:pPr algn="r"/>
            <a:r>
              <a:rPr lang="he-IL" b="1" cap="none" spc="0" dirty="0" smtClean="0">
                <a:ln/>
                <a:solidFill>
                  <a:schemeClr val="tx1"/>
                </a:solidFill>
                <a:effectLst/>
              </a:rPr>
              <a:t>עוז שפירא</a:t>
            </a:r>
          </a:p>
          <a:p>
            <a:pPr algn="r"/>
            <a:r>
              <a:rPr lang="he-IL" b="1" dirty="0" smtClean="0">
                <a:ln/>
                <a:solidFill>
                  <a:schemeClr val="tx1"/>
                </a:solidFill>
              </a:rPr>
              <a:t>רביד סיסמה</a:t>
            </a:r>
          </a:p>
          <a:p>
            <a:pPr algn="r"/>
            <a:r>
              <a:rPr lang="he-IL" b="1" cap="none" spc="0" dirty="0" smtClean="0">
                <a:ln/>
                <a:solidFill>
                  <a:schemeClr val="tx1"/>
                </a:solidFill>
                <a:effectLst/>
              </a:rPr>
              <a:t>מארק קמלמן</a:t>
            </a:r>
          </a:p>
          <a:p>
            <a:endParaRPr lang="he-IL" dirty="0"/>
          </a:p>
        </p:txBody>
      </p:sp>
      <p:sp>
        <p:nvSpPr>
          <p:cNvPr id="4" name="מלבן 11"/>
          <p:cNvSpPr/>
          <p:nvPr/>
        </p:nvSpPr>
        <p:spPr>
          <a:xfrm>
            <a:off x="714348" y="2857496"/>
            <a:ext cx="814658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</a:t>
            </a:r>
            <a:r>
              <a:rPr lang="en-US" sz="8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uild By Request</a:t>
            </a:r>
            <a:endParaRPr lang="he-IL" sz="8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4143380"/>
            <a:ext cx="321471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תיאור הבעיות המצב הקיים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Font typeface="Wingdings"/>
              <a:buChar char=""/>
              <a:defRPr/>
            </a:pPr>
            <a:r>
              <a:rPr lang="he-IL" sz="2000" dirty="0"/>
              <a:t>אין תיעוד הולם לבקשות המגיעות לצוות </a:t>
            </a:r>
            <a:r>
              <a:rPr lang="en-US" sz="2000" dirty="0"/>
              <a:t>SCM</a:t>
            </a:r>
            <a:r>
              <a:rPr lang="he-IL" sz="2000" dirty="0"/>
              <a:t> - נשמר בתיקייה במייל.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sz="2000" dirty="0"/>
              <a:t>תהליך בנית ה-</a:t>
            </a:r>
            <a:r>
              <a:rPr lang="en-US" sz="2000" dirty="0"/>
              <a:t>Build</a:t>
            </a:r>
            <a:r>
              <a:rPr lang="he-IL" sz="2000" dirty="0"/>
              <a:t> לא מתבצע בצורה אוטומטית - איסוף החומר הרלוונטי מתבצע ע"י איש צוות </a:t>
            </a:r>
            <a:r>
              <a:rPr lang="en-US" sz="2000" dirty="0"/>
              <a:t>SCM</a:t>
            </a:r>
            <a:r>
              <a:rPr lang="he-IL" sz="2000" dirty="0"/>
              <a:t>.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sz="2000" dirty="0"/>
              <a:t>יידוע הגורמים הרלוונטים לאחר יצירת ה-</a:t>
            </a:r>
            <a:r>
              <a:rPr lang="en-US" sz="2000" dirty="0"/>
              <a:t>Build</a:t>
            </a:r>
            <a:r>
              <a:rPr lang="he-IL" sz="2000" dirty="0"/>
              <a:t> - לא מתבצע באופן אוטומטי, אלא ע"י איש צוות </a:t>
            </a:r>
            <a:r>
              <a:rPr lang="en-US" sz="2000" dirty="0"/>
              <a:t>SCM</a:t>
            </a:r>
            <a:r>
              <a:rPr lang="he-IL" sz="2000" dirty="0"/>
              <a:t>.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sz="2000" dirty="0"/>
              <a:t>ניהול מעקב אחר בקשות זהות - לא מתבצע במערכת ייעודית, אלא באקסל.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sz="2000" dirty="0"/>
              <a:t>אין מעקב אחר מס' הפעמים בהם התהליך לא עמד בסטנדרטים שנקבעו</a:t>
            </a:r>
            <a:r>
              <a:rPr lang="he-IL" dirty="0"/>
              <a:t>.</a:t>
            </a:r>
          </a:p>
          <a:p>
            <a:endParaRPr lang="he-IL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פיתרון מוצע – אייל תוסיף 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פיתרון מוצע – אייל תוסיף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הצגת חלופות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he-IL" b="1" u="sng" dirty="0"/>
              <a:t>דרכי פעולה אפשריות</a:t>
            </a:r>
            <a:r>
              <a:rPr lang="en-US" b="1" u="sng" dirty="0"/>
              <a:t> :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b="1" dirty="0"/>
              <a:t>השארת המצב הקיים</a:t>
            </a:r>
            <a:endParaRPr lang="en-US" b="1" dirty="0"/>
          </a:p>
          <a:p>
            <a:pPr marL="274320" indent="-274320">
              <a:buFont typeface="Wingdings"/>
              <a:buChar char=""/>
              <a:defRPr/>
            </a:pPr>
            <a:r>
              <a:rPr lang="he-IL" b="1" dirty="0"/>
              <a:t>פיתוח עצמי ע"י סטודנטים</a:t>
            </a:r>
            <a:endParaRPr lang="en-US" b="1" dirty="0"/>
          </a:p>
          <a:p>
            <a:pPr marL="274320" indent="-274320">
              <a:buFont typeface="Wingdings"/>
              <a:buChar char=""/>
              <a:defRPr/>
            </a:pPr>
            <a:r>
              <a:rPr lang="he-IL" b="1" dirty="0"/>
              <a:t>פיתוח עצמי של המערכת ע"י אנשי ארגון </a:t>
            </a:r>
            <a:r>
              <a:rPr lang="en-US" b="1" dirty="0"/>
              <a:t>MWG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b="1" dirty="0"/>
              <a:t>מיקור חוץ של הפרויקט לחברה חיצונית</a:t>
            </a:r>
            <a:endParaRPr lang="en-US" b="1" dirty="0"/>
          </a:p>
          <a:p>
            <a:endParaRPr lang="he-IL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403152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ניתוח חלופות – הערכת תועלת </a:t>
            </a:r>
            <a:endParaRPr lang="he-IL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285860"/>
            <a:ext cx="78486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דיאגרמה 6"/>
          <p:cNvGraphicFramePr/>
          <p:nvPr/>
        </p:nvGraphicFramePr>
        <p:xfrm>
          <a:off x="214282" y="6403152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ניתוח חלופות – מישור כלכלי</a:t>
            </a:r>
            <a:endParaRPr lang="he-IL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1285860"/>
            <a:ext cx="5124450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דיאגרמה 6"/>
          <p:cNvGraphicFramePr/>
          <p:nvPr/>
        </p:nvGraphicFramePr>
        <p:xfrm>
          <a:off x="214282" y="6403152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הערכה משולבת 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357298"/>
            <a:ext cx="5349875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Chart 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2857496"/>
            <a:ext cx="5889625" cy="3429024"/>
          </a:xfrm>
          <a:prstGeom prst="rect">
            <a:avLst/>
          </a:prstGeom>
          <a:noFill/>
        </p:spPr>
      </p:pic>
      <p:graphicFrame>
        <p:nvGraphicFramePr>
          <p:cNvPr id="6" name="דיאגרמה 6"/>
          <p:cNvGraphicFramePr/>
          <p:nvPr/>
        </p:nvGraphicFramePr>
        <p:xfrm>
          <a:off x="214282" y="6403152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בחירת חלופות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b="1" dirty="0" smtClean="0"/>
              <a:t>לאחר החישובים של הערכת חלופות  ההמלצה שלנו היא הצעה ג' פיתוח עצמי ע"י אחת מקבוצות התוכנה ב </a:t>
            </a:r>
            <a:r>
              <a:rPr lang="en-US" b="1" dirty="0" smtClean="0"/>
              <a:t>MWG </a:t>
            </a:r>
            <a:endParaRPr lang="he-IL" b="1" dirty="0" smtClean="0"/>
          </a:p>
          <a:p>
            <a:endParaRPr lang="he-IL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403152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סוף</a:t>
            </a:r>
            <a:endParaRPr lang="he-IL" dirty="0"/>
          </a:p>
        </p:txBody>
      </p:sp>
      <p:pic>
        <p:nvPicPr>
          <p:cNvPr id="4" name="תמונה 7" descr="legal-ques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1928802"/>
            <a:ext cx="5080000" cy="3810000"/>
          </a:xfrm>
          <a:prstGeom prst="rect">
            <a:avLst/>
          </a:prstGeom>
        </p:spPr>
      </p:pic>
      <p:sp>
        <p:nvSpPr>
          <p:cNvPr id="5" name="מלבן 5"/>
          <p:cNvSpPr/>
          <p:nvPr/>
        </p:nvSpPr>
        <p:spPr>
          <a:xfrm>
            <a:off x="4143372" y="2928934"/>
            <a:ext cx="4535217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96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שאלות</a:t>
            </a:r>
            <a:endParaRPr lang="he-IL" sz="96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מלבן 8"/>
          <p:cNvSpPr/>
          <p:nvPr/>
        </p:nvSpPr>
        <p:spPr>
          <a:xfrm>
            <a:off x="3500430" y="5214950"/>
            <a:ext cx="53287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! </a:t>
            </a:r>
            <a:r>
              <a:rPr lang="he-IL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תודה על ההקשבה</a:t>
            </a:r>
            <a:endParaRPr lang="he-IL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תוכן עניינים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b="1" dirty="0" smtClean="0"/>
              <a:t>רקע כללי</a:t>
            </a:r>
          </a:p>
          <a:p>
            <a:r>
              <a:rPr lang="he-IL" b="1" dirty="0" smtClean="0"/>
              <a:t>שיטות לאיסוף נתונים</a:t>
            </a:r>
          </a:p>
          <a:p>
            <a:r>
              <a:rPr lang="he-IL" b="1" dirty="0" smtClean="0"/>
              <a:t>תאור המצב הקיים</a:t>
            </a:r>
          </a:p>
          <a:p>
            <a:r>
              <a:rPr lang="he-IL" b="1" dirty="0" smtClean="0"/>
              <a:t>תאור הבעיות במצב הקיים</a:t>
            </a:r>
          </a:p>
          <a:p>
            <a:r>
              <a:rPr lang="he-IL" b="1" dirty="0" smtClean="0"/>
              <a:t>תיאור התהליך – </a:t>
            </a:r>
            <a:r>
              <a:rPr lang="en-US" b="1" dirty="0" smtClean="0"/>
              <a:t>EPC</a:t>
            </a:r>
            <a:endParaRPr lang="he-IL" b="1" dirty="0" smtClean="0"/>
          </a:p>
          <a:p>
            <a:r>
              <a:rPr lang="he-IL" b="1" dirty="0" smtClean="0"/>
              <a:t>הצעת חלופות</a:t>
            </a:r>
          </a:p>
          <a:p>
            <a:r>
              <a:rPr lang="he-IL" b="1" dirty="0" smtClean="0"/>
              <a:t>ניתוח חלופות</a:t>
            </a:r>
          </a:p>
          <a:p>
            <a:r>
              <a:rPr lang="he-IL" b="1" dirty="0" smtClean="0"/>
              <a:t>בחירת חלופות</a:t>
            </a:r>
          </a:p>
          <a:p>
            <a:endParaRPr lang="he-IL" dirty="0"/>
          </a:p>
        </p:txBody>
      </p:sp>
      <p:graphicFrame>
        <p:nvGraphicFramePr>
          <p:cNvPr id="5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רקע כללי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b="1" u="sng" dirty="0" smtClean="0"/>
              <a:t>הארגון: </a:t>
            </a:r>
            <a:r>
              <a:rPr lang="en-US" b="1" u="sng" dirty="0" smtClean="0"/>
              <a:t>Intel</a:t>
            </a:r>
            <a:endParaRPr lang="he-IL" b="1" u="sng" dirty="0" smtClean="0"/>
          </a:p>
          <a:p>
            <a:pPr lvl="1"/>
            <a:r>
              <a:rPr lang="he-IL" dirty="0" smtClean="0"/>
              <a:t>תאגיד תעשיית עילית גלובלי שמרכזו בארצות הברית. </a:t>
            </a:r>
          </a:p>
          <a:p>
            <a:pPr lvl="1"/>
            <a:r>
              <a:rPr lang="he-IL" dirty="0" smtClean="0"/>
              <a:t>חברת אינטל מורכבת מתת ארגונים שונים. </a:t>
            </a:r>
          </a:p>
          <a:p>
            <a:pPr lvl="1"/>
            <a:r>
              <a:rPr lang="he-IL" dirty="0" smtClean="0"/>
              <a:t>מיקוד שלנו - מרכז הפיתוח בחיפה של תת-ארגון </a:t>
            </a:r>
            <a:r>
              <a:rPr lang="en-US" dirty="0" smtClean="0"/>
              <a:t>MWG</a:t>
            </a:r>
            <a:r>
              <a:rPr lang="he-IL" dirty="0" smtClean="0"/>
              <a:t>, אשר מפתח את  כרטיסי הרשת האלחוטית.</a:t>
            </a:r>
          </a:p>
          <a:p>
            <a:pPr lvl="1"/>
            <a:r>
              <a:rPr lang="he-IL" dirty="0" smtClean="0"/>
              <a:t>עבודה שלנו - עם קבוצת </a:t>
            </a:r>
            <a:r>
              <a:rPr lang="en-US" dirty="0" smtClean="0"/>
              <a:t>SCM</a:t>
            </a:r>
            <a:r>
              <a:rPr lang="he-IL" dirty="0" smtClean="0"/>
              <a:t>, שאחראית לאיחוד והידור רכיבי תכנה אשר נכתבים ע"י מהנדסי תכנה בקבוצות שונות בארגון.</a:t>
            </a:r>
            <a:endParaRPr lang="en-US" sz="3300" dirty="0" smtClean="0"/>
          </a:p>
          <a:p>
            <a:r>
              <a:rPr lang="he-IL" b="1" u="sng" dirty="0" smtClean="0"/>
              <a:t>מטרת מטרת משימת הניתוח </a:t>
            </a:r>
          </a:p>
          <a:p>
            <a:pPr lvl="1"/>
            <a:r>
              <a:rPr lang="he-IL" dirty="0" smtClean="0"/>
              <a:t>שיפור תהליך יצירת מנהלי התקן פרטיים.</a:t>
            </a:r>
          </a:p>
          <a:p>
            <a:pPr lvl="1"/>
            <a:r>
              <a:rPr lang="he-IL" dirty="0" smtClean="0"/>
              <a:t>הקטנת לחץ העבודה בצוות ה- </a:t>
            </a:r>
            <a:r>
              <a:rPr lang="en-US" dirty="0" smtClean="0"/>
              <a:t>SCM</a:t>
            </a:r>
            <a:r>
              <a:rPr lang="he-IL" dirty="0" smtClean="0"/>
              <a:t>.</a:t>
            </a:r>
            <a:endParaRPr lang="en-US" dirty="0" smtClean="0"/>
          </a:p>
          <a:p>
            <a:pPr lvl="1"/>
            <a:r>
              <a:rPr lang="he-IL" dirty="0" smtClean="0"/>
              <a:t>העלאת תפוקת העבודה.</a:t>
            </a:r>
            <a:endParaRPr lang="en-US" dirty="0" smtClean="0"/>
          </a:p>
          <a:p>
            <a:endParaRPr lang="he-IL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שיטות לאיסוף נתונים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he-IL" b="1" u="sng" dirty="0" smtClean="0"/>
              <a:t>ראיונות </a:t>
            </a:r>
            <a:r>
              <a:rPr lang="he-IL" dirty="0" smtClean="0"/>
              <a:t>:</a:t>
            </a:r>
          </a:p>
          <a:p>
            <a:pPr lvl="1"/>
            <a:r>
              <a:rPr lang="he-IL" dirty="0" smtClean="0"/>
              <a:t>אנשי צוות </a:t>
            </a:r>
            <a:r>
              <a:rPr lang="en-US" dirty="0" smtClean="0"/>
              <a:t>SCM</a:t>
            </a:r>
            <a:endParaRPr lang="he-IL" dirty="0" smtClean="0"/>
          </a:p>
          <a:p>
            <a:pPr lvl="1"/>
            <a:r>
              <a:rPr lang="he-IL" dirty="0" smtClean="0"/>
              <a:t>ראש צוות </a:t>
            </a:r>
            <a:r>
              <a:rPr lang="en-US" dirty="0" smtClean="0"/>
              <a:t>SCM</a:t>
            </a:r>
            <a:endParaRPr lang="he-IL" dirty="0" smtClean="0"/>
          </a:p>
          <a:p>
            <a:pPr lvl="1"/>
            <a:r>
              <a:rPr lang="he-IL" dirty="0" smtClean="0"/>
              <a:t>מפיתחי תכנה מקבוצות שונות.</a:t>
            </a:r>
          </a:p>
          <a:p>
            <a:endParaRPr lang="he-IL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המצב הקיים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74320" indent="-274320">
              <a:buFont typeface="Wingdings"/>
              <a:buChar char=""/>
              <a:defRPr/>
            </a:pPr>
            <a:r>
              <a:rPr lang="he-IL" u="sng" dirty="0"/>
              <a:t>תהליכי עבודה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/>
              <a:t>קבוצות התוכנה יוצרות את מנהל ההתקן (</a:t>
            </a:r>
            <a:r>
              <a:rPr lang="en-US" dirty="0"/>
              <a:t>driver</a:t>
            </a:r>
            <a:r>
              <a:rPr lang="he-IL" dirty="0"/>
              <a:t>) שמותקן על כל מחשב </a:t>
            </a:r>
          </a:p>
          <a:p>
            <a:pPr marL="640080" lvl="1" indent="-274320">
              <a:buNone/>
              <a:defRPr/>
            </a:pPr>
            <a:r>
              <a:rPr lang="he-IL" dirty="0"/>
              <a:t>	שמכיל התקן </a:t>
            </a:r>
            <a:r>
              <a:rPr lang="he-IL" dirty="0" smtClean="0"/>
              <a:t>אלחוטי.</a:t>
            </a:r>
            <a:endParaRPr lang="he-IL" dirty="0"/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/>
              <a:t>כדי ליצור מנהל התקן יש להרכיב ולקמפל את כל רכיבי התוכנה יחדיו באופן תקין.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/>
              <a:t>תהליך בניית התקן לוקח מספר שעות ומתבצע ע"י קבוצה ייעודית (קבוצת </a:t>
            </a:r>
            <a:r>
              <a:rPr lang="en-US" dirty="0"/>
              <a:t>SCM</a:t>
            </a:r>
            <a:r>
              <a:rPr lang="he-IL" dirty="0"/>
              <a:t>) באמצעות כלים ייעודיים.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/>
              <a:t>התוצר שמתקבל מפעולה זו נקרא </a:t>
            </a:r>
            <a:r>
              <a:rPr lang="en-US" b="1" dirty="0"/>
              <a:t>Build</a:t>
            </a:r>
            <a:r>
              <a:rPr lang="he-IL" dirty="0"/>
              <a:t>.</a:t>
            </a:r>
          </a:p>
          <a:p>
            <a:pPr marL="274320" indent="-274320">
              <a:buNone/>
              <a:defRPr/>
            </a:pPr>
            <a:endParaRPr lang="he-IL" dirty="0"/>
          </a:p>
          <a:p>
            <a:pPr marL="274320" indent="-274320">
              <a:buFont typeface="Wingdings"/>
              <a:buChar char=""/>
              <a:defRPr/>
            </a:pPr>
            <a:r>
              <a:rPr lang="he-IL" u="sng" dirty="0"/>
              <a:t>תהליך בניית ה </a:t>
            </a:r>
            <a:r>
              <a:rPr lang="en-US" u="sng" dirty="0"/>
              <a:t>Build</a:t>
            </a:r>
            <a:r>
              <a:rPr lang="he-IL" u="sng" dirty="0"/>
              <a:t> מורכב ממספר שלבים: 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 smtClean="0"/>
              <a:t>איסוף פרטי </a:t>
            </a:r>
            <a:r>
              <a:rPr lang="en-US" dirty="0" smtClean="0"/>
              <a:t>build </a:t>
            </a:r>
            <a:r>
              <a:rPr lang="he-IL" dirty="0" smtClean="0"/>
              <a:t> (רשימות מקורות , ורכיבים) ובדיקת תקינותם ע"י המבקש.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 smtClean="0"/>
              <a:t>הגשת בקשה עם פרטי הבקשה.</a:t>
            </a:r>
            <a:endParaRPr lang="he-IL" dirty="0"/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/>
              <a:t>בדיקות שונות </a:t>
            </a:r>
            <a:r>
              <a:rPr lang="he-IL" dirty="0" smtClean="0"/>
              <a:t>ע"י איש צוות </a:t>
            </a:r>
            <a:r>
              <a:rPr lang="en-US" dirty="0" err="1" smtClean="0"/>
              <a:t>scm</a:t>
            </a:r>
            <a:r>
              <a:rPr lang="he-IL" dirty="0" smtClean="0"/>
              <a:t> (</a:t>
            </a:r>
            <a:r>
              <a:rPr lang="he-IL" dirty="0"/>
              <a:t>נכונות פרמטרים, בניות עבר, ביטול חזרות ותקינות)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/>
              <a:t>ביצוע הבקשה </a:t>
            </a:r>
            <a:r>
              <a:rPr lang="he-IL" dirty="0" smtClean="0"/>
              <a:t>ושליחת מייל לבעלי </a:t>
            </a:r>
            <a:r>
              <a:rPr lang="he-IL" dirty="0"/>
              <a:t>עניין על פי הנדרש</a:t>
            </a:r>
            <a:r>
              <a:rPr lang="he-IL" dirty="0" smtClean="0"/>
              <a:t>.</a:t>
            </a:r>
          </a:p>
          <a:p>
            <a:pPr marL="640080" lvl="1" indent="-274320">
              <a:buNone/>
              <a:defRPr/>
            </a:pPr>
            <a:endParaRPr lang="he-IL" dirty="0" smtClean="0"/>
          </a:p>
          <a:p>
            <a:pPr marL="274320" indent="-274320">
              <a:buNone/>
              <a:defRPr/>
            </a:pPr>
            <a:r>
              <a:rPr lang="he-IL" sz="1900" dirty="0" smtClean="0"/>
              <a:t>בתהליך </a:t>
            </a:r>
            <a:r>
              <a:rPr lang="he-IL" sz="1900" dirty="0"/>
              <a:t>מעורבים חברי צוות </a:t>
            </a:r>
            <a:r>
              <a:rPr lang="en-US" sz="1900" dirty="0"/>
              <a:t>SCM</a:t>
            </a:r>
            <a:r>
              <a:rPr lang="he-IL" sz="1900" dirty="0"/>
              <a:t> ומהנדסי התכנה אשר מהווים את הלקוחות של תוצרי התהליך.</a:t>
            </a:r>
          </a:p>
          <a:p>
            <a:endParaRPr lang="he-IL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המצב הקיים – המשך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b="1" u="sng" dirty="0" smtClean="0"/>
              <a:t>מערכות ארגוניות קיימות  </a:t>
            </a:r>
            <a:r>
              <a:rPr lang="he-IL" b="1" dirty="0" smtClean="0"/>
              <a:t>:</a:t>
            </a:r>
          </a:p>
          <a:p>
            <a:pPr lvl="1"/>
            <a:r>
              <a:rPr lang="he-IL" b="1" dirty="0" smtClean="0"/>
              <a:t>מערכת </a:t>
            </a:r>
            <a:r>
              <a:rPr lang="en-US" b="1" dirty="0" smtClean="0"/>
              <a:t>build forge </a:t>
            </a:r>
            <a:endParaRPr lang="he-IL" b="1" dirty="0" smtClean="0"/>
          </a:p>
          <a:p>
            <a:r>
              <a:rPr lang="he-IL" b="1" dirty="0" smtClean="0"/>
              <a:t>אנו התמקדנו בתהליך של בקשת מהנדס התכנה ליצירת </a:t>
            </a:r>
            <a:r>
              <a:rPr lang="en-US" b="1" dirty="0" smtClean="0"/>
              <a:t>Build</a:t>
            </a:r>
            <a:endParaRPr lang="he-IL" b="1" dirty="0" smtClean="0"/>
          </a:p>
          <a:p>
            <a:endParaRPr lang="he-IL" dirty="0"/>
          </a:p>
        </p:txBody>
      </p:sp>
      <p:graphicFrame>
        <p:nvGraphicFramePr>
          <p:cNvPr id="7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EPC </a:t>
            </a:r>
            <a:r>
              <a:rPr lang="he-IL" dirty="0" smtClean="0"/>
              <a:t> של מצב קיים</a:t>
            </a:r>
            <a:endParaRPr lang="he-IL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37" y="1214422"/>
            <a:ext cx="5572163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דיאגרמה 6"/>
          <p:cNvGraphicFramePr/>
          <p:nvPr/>
        </p:nvGraphicFramePr>
        <p:xfrm>
          <a:off x="214282" y="6403152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 L -0.00243 0.4409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2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מציין מיקום של מספר שקופית 7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1382E-F659-42CF-9B73-EE96F555332B}" type="slidenum">
              <a:rPr lang="he-IL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he-IL" smtClean="0">
              <a:solidFill>
                <a:srgbClr val="FFFFFF"/>
              </a:solidFill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6988"/>
            <a:ext cx="9144000" cy="1296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4828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מציין מיקום של מספר שקופית 7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AFF8DF-6FFA-4CDB-BC54-82646AD9A531}" type="slidenum">
              <a:rPr lang="he-IL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he-IL" smtClean="0">
              <a:solidFill>
                <a:srgbClr val="FFFFFF"/>
              </a:solidFill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>
              <a:cs typeface="Times New Roman" pitchFamily="18" charset="0"/>
            </a:endParaRPr>
          </a:p>
        </p:txBody>
      </p:sp>
      <p:pic>
        <p:nvPicPr>
          <p:cNvPr id="17412" name="תמונה 8" descr="goal-achievement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8175" y="4797425"/>
            <a:ext cx="1655763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דיאגרמה 6"/>
          <p:cNvGraphicFramePr/>
          <p:nvPr/>
        </p:nvGraphicFramePr>
        <p:xfrm>
          <a:off x="107504" y="6165304"/>
          <a:ext cx="8640960" cy="59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-3340100"/>
            <a:ext cx="9144000" cy="129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70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651</Words>
  <Application>Microsoft Office PowerPoint</Application>
  <PresentationFormat>On-screen Show (4:3)</PresentationFormat>
  <Paragraphs>211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ניתוח מערכות מידע החוג למערכות מידע ניהוליות אוניברסיטת חיפה</vt:lpstr>
      <vt:lpstr>תוכן עניינים </vt:lpstr>
      <vt:lpstr>רקע כללי</vt:lpstr>
      <vt:lpstr>שיטות לאיסוף נתונים </vt:lpstr>
      <vt:lpstr>המצב הקיים</vt:lpstr>
      <vt:lpstr>המצב הקיים – המשך </vt:lpstr>
      <vt:lpstr>EPC  של מצב קיים</vt:lpstr>
      <vt:lpstr>Slide 8</vt:lpstr>
      <vt:lpstr>Slide 9</vt:lpstr>
      <vt:lpstr>תיאור הבעיות המצב הקיים </vt:lpstr>
      <vt:lpstr>פיתרון מוצע – אייל תוסיף  </vt:lpstr>
      <vt:lpstr>פיתרון מוצע – אייל תוסיף </vt:lpstr>
      <vt:lpstr>הצגת חלופות</vt:lpstr>
      <vt:lpstr>ניתוח חלופות – הערכת תועלת </vt:lpstr>
      <vt:lpstr>ניתוח חלופות – מישור כלכלי</vt:lpstr>
      <vt:lpstr>הערכה משולבת </vt:lpstr>
      <vt:lpstr>בחירת חלופות</vt:lpstr>
      <vt:lpstr>סוף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oz</dc:creator>
  <cp:lastModifiedBy>oz</cp:lastModifiedBy>
  <cp:revision>38</cp:revision>
  <dcterms:created xsi:type="dcterms:W3CDTF">2011-05-28T06:47:31Z</dcterms:created>
  <dcterms:modified xsi:type="dcterms:W3CDTF">2011-05-28T16:23:29Z</dcterms:modified>
</cp:coreProperties>
</file>