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5" d="100"/>
          <a:sy n="105" d="100"/>
        </p:scale>
        <p:origin x="-5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79B903-621F-4DDE-BF3E-88C95ACECEB5}">
      <dgm:prSet phldrT="[טקסט]"/>
      <dgm:spPr/>
      <dgm:t>
        <a:bodyPr/>
        <a:lstStyle/>
        <a:p>
          <a:pPr rtl="1"/>
          <a:r>
            <a:rPr lang="he-IL" dirty="0" smtClean="0"/>
            <a:t>תיאור הפרויקט</a:t>
          </a:r>
          <a:endParaRPr lang="he-IL" dirty="0"/>
        </a:p>
      </dgm:t>
    </dgm:pt>
    <dgm:pt modelId="{96353D2C-8C03-4D3A-8A69-193F33088D26}" type="parTrans" cxnId="{6E3F9A6A-D944-4636-BE69-E055E28BDFDB}">
      <dgm:prSet/>
      <dgm:spPr/>
      <dgm:t>
        <a:bodyPr/>
        <a:lstStyle/>
        <a:p>
          <a:pPr rtl="1"/>
          <a:endParaRPr lang="he-IL"/>
        </a:p>
      </dgm:t>
    </dgm:pt>
    <dgm:pt modelId="{5E5D81FA-B063-46C5-AFD8-2B20C467CCD9}" type="sibTrans" cxnId="{6E3F9A6A-D944-4636-BE69-E055E28BDFDB}">
      <dgm:prSet/>
      <dgm:spPr/>
      <dgm:t>
        <a:bodyPr/>
        <a:lstStyle/>
        <a:p>
          <a:pPr rtl="1"/>
          <a:endParaRPr lang="he-IL"/>
        </a:p>
      </dgm:t>
    </dgm:pt>
    <dgm:pt modelId="{E4F73837-80EA-4CF2-9F8B-D5A2BEEEC1E2}">
      <dgm:prSet phldrT="[טקסט]"/>
      <dgm:spPr/>
      <dgm:t>
        <a:bodyPr/>
        <a:lstStyle/>
        <a:p>
          <a:pPr rtl="1"/>
          <a:r>
            <a:rPr lang="he-IL" dirty="0" smtClean="0"/>
            <a:t>סיכום</a:t>
          </a:r>
          <a:endParaRPr lang="he-IL" dirty="0"/>
        </a:p>
      </dgm:t>
    </dgm:pt>
    <dgm:pt modelId="{E6662163-AF8B-4CEB-89C4-7D5A90586CF1}" type="parTrans" cxnId="{7AD1579F-1D8E-4FE0-9395-D3893BDE249A}">
      <dgm:prSet/>
      <dgm:spPr/>
      <dgm:t>
        <a:bodyPr/>
        <a:lstStyle/>
        <a:p>
          <a:pPr rtl="1"/>
          <a:endParaRPr lang="he-IL"/>
        </a:p>
      </dgm:t>
    </dgm:pt>
    <dgm:pt modelId="{3CE819E5-2CC2-4E5A-B6C9-5EEDA3BFA63F}" type="sibTrans" cxnId="{7AD1579F-1D8E-4FE0-9395-D3893BDE249A}">
      <dgm:prSet/>
      <dgm:spPr/>
      <dgm:t>
        <a:bodyPr/>
        <a:lstStyle/>
        <a:p>
          <a:pPr rtl="1"/>
          <a:endParaRPr lang="he-IL"/>
        </a:p>
      </dgm:t>
    </dgm:pt>
    <dgm:pt modelId="{ED3BA89F-EC2B-4542-887A-D9E6988544CC}">
      <dgm:prSet phldrT="[טקסט]"/>
      <dgm:spPr/>
      <dgm:t>
        <a:bodyPr/>
        <a:lstStyle/>
        <a:p>
          <a:pPr rtl="1"/>
          <a:r>
            <a:rPr lang="he-IL" dirty="0" smtClean="0"/>
            <a:t>תודות</a:t>
          </a:r>
          <a:endParaRPr lang="he-IL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/>
        </a:p>
      </dgm:t>
    </dgm:pt>
    <dgm:pt modelId="{34073B4A-510E-47BE-9DA1-BBB95DC65D58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E3074F8F-8D8A-436A-A44B-F4064C2FC574}" type="pres">
      <dgm:prSet presAssocID="{C179B903-621F-4DDE-BF3E-88C95ACECEB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FA35DB3-830F-42C4-AFA5-D939747F32E6}" type="pres">
      <dgm:prSet presAssocID="{5E5D81FA-B063-46C5-AFD8-2B20C467CCD9}" presName="parTxOnlySpace" presStyleCnt="0"/>
      <dgm:spPr/>
    </dgm:pt>
    <dgm:pt modelId="{B891A065-221B-4EED-BD5B-204224CE9D6C}" type="pres">
      <dgm:prSet presAssocID="{E4F73837-80EA-4CF2-9F8B-D5A2BEEEC1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E69D93-65A8-4779-9763-3DAF2AA84B8B}" type="pres">
      <dgm:prSet presAssocID="{3CE819E5-2CC2-4E5A-B6C9-5EEDA3BFA63F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1D75A02-98BE-47B2-B98E-1122DA4B333A}" type="presOf" srcId="{E4F73837-80EA-4CF2-9F8B-D5A2BEEEC1E2}" destId="{B891A065-221B-4EED-BD5B-204224CE9D6C}" srcOrd="0" destOrd="0" presId="urn:microsoft.com/office/officeart/2005/8/layout/chevron1"/>
    <dgm:cxn modelId="{B8FF1696-048A-48A5-B867-65B556FA28E4}" type="presOf" srcId="{C179B903-621F-4DDE-BF3E-88C95ACECEB5}" destId="{E3074F8F-8D8A-436A-A44B-F4064C2FC574}" srcOrd="0" destOrd="0" presId="urn:microsoft.com/office/officeart/2005/8/layout/chevron1"/>
    <dgm:cxn modelId="{7AD1579F-1D8E-4FE0-9395-D3893BDE249A}" srcId="{A99D1D09-03E3-455E-9E41-BE59FAF02762}" destId="{E4F73837-80EA-4CF2-9F8B-D5A2BEEEC1E2}" srcOrd="2" destOrd="0" parTransId="{E6662163-AF8B-4CEB-89C4-7D5A90586CF1}" sibTransId="{3CE819E5-2CC2-4E5A-B6C9-5EEDA3BFA63F}"/>
    <dgm:cxn modelId="{90D28BE4-2070-4CCE-AD3C-D581F332FFFE}" type="presOf" srcId="{ED3BA89F-EC2B-4542-887A-D9E6988544CC}" destId="{7B167FA2-FA21-4D17-AE28-8AF945F86DBC}" srcOrd="0" destOrd="0" presId="urn:microsoft.com/office/officeart/2005/8/layout/chevron1"/>
    <dgm:cxn modelId="{6E3F9A6A-D944-4636-BE69-E055E28BDFDB}" srcId="{A99D1D09-03E3-455E-9E41-BE59FAF02762}" destId="{C179B903-621F-4DDE-BF3E-88C95ACECEB5}" srcOrd="1" destOrd="0" parTransId="{96353D2C-8C03-4D3A-8A69-193F33088D26}" sibTransId="{5E5D81FA-B063-46C5-AFD8-2B20C467CCD9}"/>
    <dgm:cxn modelId="{470F18D4-0898-4C90-ADC0-C3DB2BB03FBD}" srcId="{A99D1D09-03E3-455E-9E41-BE59FAF02762}" destId="{ED3BA89F-EC2B-4542-887A-D9E6988544CC}" srcOrd="3" destOrd="0" parTransId="{596B358A-C645-4BF4-A721-305E6B922988}" sibTransId="{C56653D5-AB9F-4904-95C5-6B2499D14D94}"/>
    <dgm:cxn modelId="{9513CA8C-C94F-4983-86F5-C56FAF1088C5}" type="presOf" srcId="{A99D1D09-03E3-455E-9E41-BE59FAF02762}" destId="{65F9B252-E640-4161-B138-F04E133526C0}" srcOrd="0" destOrd="0" presId="urn:microsoft.com/office/officeart/2005/8/layout/chevron1"/>
    <dgm:cxn modelId="{95ECC206-AE77-4DD6-8E66-E799AB5A1D4C}" type="presOf" srcId="{34073B4A-510E-47BE-9DA1-BBB95DC65D58}" destId="{FD6E0CAB-ACAC-419F-B118-1B6D2CAAF881}" srcOrd="0" destOrd="0" presId="urn:microsoft.com/office/officeart/2005/8/layout/chevron1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7F186EE4-6E26-47C3-BBEE-7554A9C2E670}" type="presParOf" srcId="{65F9B252-E640-4161-B138-F04E133526C0}" destId="{FD6E0CAB-ACAC-419F-B118-1B6D2CAAF881}" srcOrd="0" destOrd="0" presId="urn:microsoft.com/office/officeart/2005/8/layout/chevron1"/>
    <dgm:cxn modelId="{F97B72FA-7B4A-49EA-867A-BFF641DFEA10}" type="presParOf" srcId="{65F9B252-E640-4161-B138-F04E133526C0}" destId="{71F66531-5B77-4FA5-8E0C-4A11EAA8348D}" srcOrd="1" destOrd="0" presId="urn:microsoft.com/office/officeart/2005/8/layout/chevron1"/>
    <dgm:cxn modelId="{A94E1536-E69A-4E0E-9F11-EEA3B60A7DB1}" type="presParOf" srcId="{65F9B252-E640-4161-B138-F04E133526C0}" destId="{E3074F8F-8D8A-436A-A44B-F4064C2FC574}" srcOrd="2" destOrd="0" presId="urn:microsoft.com/office/officeart/2005/8/layout/chevron1"/>
    <dgm:cxn modelId="{1C3F4C2F-872D-4D88-AA18-B7E7D931D284}" type="presParOf" srcId="{65F9B252-E640-4161-B138-F04E133526C0}" destId="{5FA35DB3-830F-42C4-AFA5-D939747F32E6}" srcOrd="3" destOrd="0" presId="urn:microsoft.com/office/officeart/2005/8/layout/chevron1"/>
    <dgm:cxn modelId="{21266846-0FCC-41E0-8753-02ABEB525079}" type="presParOf" srcId="{65F9B252-E640-4161-B138-F04E133526C0}" destId="{B891A065-221B-4EED-BD5B-204224CE9D6C}" srcOrd="4" destOrd="0" presId="urn:microsoft.com/office/officeart/2005/8/layout/chevron1"/>
    <dgm:cxn modelId="{183D3E5C-7A9B-42D0-A620-605A3CEE8644}" type="presParOf" srcId="{65F9B252-E640-4161-B138-F04E133526C0}" destId="{3CE69D93-65A8-4779-9763-3DAF2AA84B8B}" srcOrd="5" destOrd="0" presId="urn:microsoft.com/office/officeart/2005/8/layout/chevron1"/>
    <dgm:cxn modelId="{AA8953FA-4D8A-4885-BEF0-01B9FB2387BC}" type="presParOf" srcId="{65F9B252-E640-4161-B138-F04E133526C0}" destId="{7B167FA2-FA21-4D17-AE28-8AF945F86DB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79B903-621F-4DDE-BF3E-88C95ACECEB5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תיאור הפרויקט</a:t>
          </a:r>
          <a:endParaRPr lang="he-IL" dirty="0"/>
        </a:p>
      </dgm:t>
    </dgm:pt>
    <dgm:pt modelId="{96353D2C-8C03-4D3A-8A69-193F33088D26}" type="parTrans" cxnId="{6E3F9A6A-D944-4636-BE69-E055E28BDFDB}">
      <dgm:prSet/>
      <dgm:spPr/>
      <dgm:t>
        <a:bodyPr/>
        <a:lstStyle/>
        <a:p>
          <a:pPr rtl="1"/>
          <a:endParaRPr lang="he-IL"/>
        </a:p>
      </dgm:t>
    </dgm:pt>
    <dgm:pt modelId="{5E5D81FA-B063-46C5-AFD8-2B20C467CCD9}" type="sibTrans" cxnId="{6E3F9A6A-D944-4636-BE69-E055E28BDFDB}">
      <dgm:prSet/>
      <dgm:spPr/>
      <dgm:t>
        <a:bodyPr/>
        <a:lstStyle/>
        <a:p>
          <a:pPr rtl="1"/>
          <a:endParaRPr lang="he-IL"/>
        </a:p>
      </dgm:t>
    </dgm:pt>
    <dgm:pt modelId="{E4F73837-80EA-4CF2-9F8B-D5A2BEEEC1E2}">
      <dgm:prSet phldrT="[טקסט]"/>
      <dgm:spPr/>
      <dgm:t>
        <a:bodyPr/>
        <a:lstStyle/>
        <a:p>
          <a:pPr rtl="1"/>
          <a:r>
            <a:rPr lang="he-IL" dirty="0" smtClean="0"/>
            <a:t>סיכום</a:t>
          </a:r>
          <a:endParaRPr lang="he-IL" dirty="0"/>
        </a:p>
      </dgm:t>
    </dgm:pt>
    <dgm:pt modelId="{E6662163-AF8B-4CEB-89C4-7D5A90586CF1}" type="parTrans" cxnId="{7AD1579F-1D8E-4FE0-9395-D3893BDE249A}">
      <dgm:prSet/>
      <dgm:spPr/>
      <dgm:t>
        <a:bodyPr/>
        <a:lstStyle/>
        <a:p>
          <a:pPr rtl="1"/>
          <a:endParaRPr lang="he-IL"/>
        </a:p>
      </dgm:t>
    </dgm:pt>
    <dgm:pt modelId="{3CE819E5-2CC2-4E5A-B6C9-5EEDA3BFA63F}" type="sibTrans" cxnId="{7AD1579F-1D8E-4FE0-9395-D3893BDE249A}">
      <dgm:prSet/>
      <dgm:spPr/>
      <dgm:t>
        <a:bodyPr/>
        <a:lstStyle/>
        <a:p>
          <a:pPr rtl="1"/>
          <a:endParaRPr lang="he-IL"/>
        </a:p>
      </dgm:t>
    </dgm:pt>
    <dgm:pt modelId="{ED3BA89F-EC2B-4542-887A-D9E6988544CC}">
      <dgm:prSet phldrT="[טקסט]"/>
      <dgm:spPr/>
      <dgm:t>
        <a:bodyPr/>
        <a:lstStyle/>
        <a:p>
          <a:pPr rtl="1"/>
          <a:r>
            <a:rPr lang="he-IL" dirty="0" smtClean="0"/>
            <a:t>תודות</a:t>
          </a:r>
          <a:endParaRPr lang="he-IL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/>
        </a:p>
      </dgm:t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E3074F8F-8D8A-436A-A44B-F4064C2FC574}" type="pres">
      <dgm:prSet presAssocID="{C179B903-621F-4DDE-BF3E-88C95ACECEB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FA35DB3-830F-42C4-AFA5-D939747F32E6}" type="pres">
      <dgm:prSet presAssocID="{5E5D81FA-B063-46C5-AFD8-2B20C467CCD9}" presName="parTxOnlySpace" presStyleCnt="0"/>
      <dgm:spPr/>
    </dgm:pt>
    <dgm:pt modelId="{B891A065-221B-4EED-BD5B-204224CE9D6C}" type="pres">
      <dgm:prSet presAssocID="{E4F73837-80EA-4CF2-9F8B-D5A2BEEEC1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E69D93-65A8-4779-9763-3DAF2AA84B8B}" type="pres">
      <dgm:prSet presAssocID="{3CE819E5-2CC2-4E5A-B6C9-5EEDA3BFA63F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AD1579F-1D8E-4FE0-9395-D3893BDE249A}" srcId="{A99D1D09-03E3-455E-9E41-BE59FAF02762}" destId="{E4F73837-80EA-4CF2-9F8B-D5A2BEEEC1E2}" srcOrd="2" destOrd="0" parTransId="{E6662163-AF8B-4CEB-89C4-7D5A90586CF1}" sibTransId="{3CE819E5-2CC2-4E5A-B6C9-5EEDA3BFA63F}"/>
    <dgm:cxn modelId="{93FD1DE5-B178-426D-AFF8-81FAF68090DC}" type="presOf" srcId="{E4F73837-80EA-4CF2-9F8B-D5A2BEEEC1E2}" destId="{B891A065-221B-4EED-BD5B-204224CE9D6C}" srcOrd="0" destOrd="0" presId="urn:microsoft.com/office/officeart/2005/8/layout/chevron1"/>
    <dgm:cxn modelId="{6E3F9A6A-D944-4636-BE69-E055E28BDFDB}" srcId="{A99D1D09-03E3-455E-9E41-BE59FAF02762}" destId="{C179B903-621F-4DDE-BF3E-88C95ACECEB5}" srcOrd="1" destOrd="0" parTransId="{96353D2C-8C03-4D3A-8A69-193F33088D26}" sibTransId="{5E5D81FA-B063-46C5-AFD8-2B20C467CCD9}"/>
    <dgm:cxn modelId="{1049BA71-12FC-4B4F-8F49-062908CC3AE4}" type="presOf" srcId="{ED3BA89F-EC2B-4542-887A-D9E6988544CC}" destId="{7B167FA2-FA21-4D17-AE28-8AF945F86DBC}" srcOrd="0" destOrd="0" presId="urn:microsoft.com/office/officeart/2005/8/layout/chevron1"/>
    <dgm:cxn modelId="{A1B8B6F9-FEF8-43E7-ACE8-FBF5D4BA8F86}" type="presOf" srcId="{34073B4A-510E-47BE-9DA1-BBB95DC65D58}" destId="{FD6E0CAB-ACAC-419F-B118-1B6D2CAAF881}" srcOrd="0" destOrd="0" presId="urn:microsoft.com/office/officeart/2005/8/layout/chevron1"/>
    <dgm:cxn modelId="{470F18D4-0898-4C90-ADC0-C3DB2BB03FBD}" srcId="{A99D1D09-03E3-455E-9E41-BE59FAF02762}" destId="{ED3BA89F-EC2B-4542-887A-D9E6988544CC}" srcOrd="3" destOrd="0" parTransId="{596B358A-C645-4BF4-A721-305E6B922988}" sibTransId="{C56653D5-AB9F-4904-95C5-6B2499D14D94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B285F45C-136A-418E-9D1D-FABCA47B118F}" type="presOf" srcId="{A99D1D09-03E3-455E-9E41-BE59FAF02762}" destId="{65F9B252-E640-4161-B138-F04E133526C0}" srcOrd="0" destOrd="0" presId="urn:microsoft.com/office/officeart/2005/8/layout/chevron1"/>
    <dgm:cxn modelId="{D298FDCC-B3CE-4402-8068-5DEE51D83831}" type="presOf" srcId="{C179B903-621F-4DDE-BF3E-88C95ACECEB5}" destId="{E3074F8F-8D8A-436A-A44B-F4064C2FC574}" srcOrd="0" destOrd="0" presId="urn:microsoft.com/office/officeart/2005/8/layout/chevron1"/>
    <dgm:cxn modelId="{23917607-28BB-44AA-99D3-8446E131704E}" type="presParOf" srcId="{65F9B252-E640-4161-B138-F04E133526C0}" destId="{FD6E0CAB-ACAC-419F-B118-1B6D2CAAF881}" srcOrd="0" destOrd="0" presId="urn:microsoft.com/office/officeart/2005/8/layout/chevron1"/>
    <dgm:cxn modelId="{02361274-1473-4DAA-877B-AAF8B2EF6E4A}" type="presParOf" srcId="{65F9B252-E640-4161-B138-F04E133526C0}" destId="{71F66531-5B77-4FA5-8E0C-4A11EAA8348D}" srcOrd="1" destOrd="0" presId="urn:microsoft.com/office/officeart/2005/8/layout/chevron1"/>
    <dgm:cxn modelId="{6A3F2361-31BA-4B61-8146-AE3A3AEF14AD}" type="presParOf" srcId="{65F9B252-E640-4161-B138-F04E133526C0}" destId="{E3074F8F-8D8A-436A-A44B-F4064C2FC574}" srcOrd="2" destOrd="0" presId="urn:microsoft.com/office/officeart/2005/8/layout/chevron1"/>
    <dgm:cxn modelId="{018DF440-91B4-4BE4-A951-5DD91AB074FB}" type="presParOf" srcId="{65F9B252-E640-4161-B138-F04E133526C0}" destId="{5FA35DB3-830F-42C4-AFA5-D939747F32E6}" srcOrd="3" destOrd="0" presId="urn:microsoft.com/office/officeart/2005/8/layout/chevron1"/>
    <dgm:cxn modelId="{CF32F3A2-5735-4FE5-BF17-7363025FB62B}" type="presParOf" srcId="{65F9B252-E640-4161-B138-F04E133526C0}" destId="{B891A065-221B-4EED-BD5B-204224CE9D6C}" srcOrd="4" destOrd="0" presId="urn:microsoft.com/office/officeart/2005/8/layout/chevron1"/>
    <dgm:cxn modelId="{CC624FB9-5FBF-41F1-ABFC-49A78CEC579C}" type="presParOf" srcId="{65F9B252-E640-4161-B138-F04E133526C0}" destId="{3CE69D93-65A8-4779-9763-3DAF2AA84B8B}" srcOrd="5" destOrd="0" presId="urn:microsoft.com/office/officeart/2005/8/layout/chevron1"/>
    <dgm:cxn modelId="{77A5C907-732A-4C6E-9D74-CF858A8756F6}" type="presParOf" srcId="{65F9B252-E640-4161-B138-F04E133526C0}" destId="{7B167FA2-FA21-4D17-AE28-8AF945F86DB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79B903-621F-4DDE-BF3E-88C95ACECEB5}">
      <dgm:prSet phldrT="[טקסט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sz="800" dirty="0" smtClean="0"/>
            <a:t>תיאור </a:t>
          </a:r>
          <a:r>
            <a:rPr lang="he-IL" sz="800" dirty="0" smtClean="0"/>
            <a:t>הפרויקטתוכן עניינים</a:t>
          </a:r>
          <a:endParaRPr lang="he-IL" sz="800" dirty="0"/>
        </a:p>
      </dgm:t>
    </dgm:pt>
    <dgm:pt modelId="{96353D2C-8C03-4D3A-8A69-193F33088D26}" type="parTrans" cxnId="{6E3F9A6A-D944-4636-BE69-E055E28BDFDB}">
      <dgm:prSet/>
      <dgm:spPr/>
      <dgm:t>
        <a:bodyPr/>
        <a:lstStyle/>
        <a:p>
          <a:pPr rtl="1"/>
          <a:endParaRPr lang="he-IL" sz="800"/>
        </a:p>
      </dgm:t>
    </dgm:pt>
    <dgm:pt modelId="{5E5D81FA-B063-46C5-AFD8-2B20C467CCD9}" type="sibTrans" cxnId="{6E3F9A6A-D944-4636-BE69-E055E28BDFDB}">
      <dgm:prSet/>
      <dgm:spPr/>
      <dgm:t>
        <a:bodyPr/>
        <a:lstStyle/>
        <a:p>
          <a:pPr rtl="1"/>
          <a:endParaRPr lang="he-IL" sz="800"/>
        </a:p>
      </dgm:t>
    </dgm:pt>
    <dgm:pt modelId="{E4F73837-80EA-4CF2-9F8B-D5A2BEEEC1E2}">
      <dgm:prSet phldrT="[טקסט]" custT="1"/>
      <dgm:spPr/>
      <dgm:t>
        <a:bodyPr/>
        <a:lstStyle/>
        <a:p>
          <a:pPr rtl="1"/>
          <a:r>
            <a:rPr lang="he-IL" sz="800" dirty="0" smtClean="0"/>
            <a:t>סיכום</a:t>
          </a:r>
          <a:endParaRPr lang="he-IL" sz="800" dirty="0"/>
        </a:p>
      </dgm:t>
    </dgm:pt>
    <dgm:pt modelId="{E6662163-AF8B-4CEB-89C4-7D5A90586CF1}" type="parTrans" cxnId="{7AD1579F-1D8E-4FE0-9395-D3893BDE249A}">
      <dgm:prSet/>
      <dgm:spPr/>
      <dgm:t>
        <a:bodyPr/>
        <a:lstStyle/>
        <a:p>
          <a:pPr rtl="1"/>
          <a:endParaRPr lang="he-IL" sz="800"/>
        </a:p>
      </dgm:t>
    </dgm:pt>
    <dgm:pt modelId="{3CE819E5-2CC2-4E5A-B6C9-5EEDA3BFA63F}" type="sibTrans" cxnId="{7AD1579F-1D8E-4FE0-9395-D3893BDE249A}">
      <dgm:prSet/>
      <dgm:spPr/>
      <dgm:t>
        <a:bodyPr/>
        <a:lstStyle/>
        <a:p>
          <a:pPr rtl="1"/>
          <a:endParaRPr lang="he-IL" sz="800"/>
        </a:p>
      </dgm:t>
    </dgm:pt>
    <dgm:pt modelId="{ED3BA89F-EC2B-4542-887A-D9E6988544CC}">
      <dgm:prSet phldrT="[טקסט]" custT="1"/>
      <dgm:spPr/>
      <dgm:t>
        <a:bodyPr/>
        <a:lstStyle/>
        <a:p>
          <a:pPr rtl="1"/>
          <a:r>
            <a:rPr lang="he-IL" sz="800" dirty="0" smtClean="0"/>
            <a:t>תודות</a:t>
          </a:r>
          <a:endParaRPr lang="he-IL" sz="800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 sz="800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 sz="800"/>
        </a:p>
      </dgm:t>
    </dgm:pt>
    <dgm:pt modelId="{34073B4A-510E-47BE-9DA1-BBB95DC65D58}">
      <dgm:prSet phldrT="[טקסט]" custT="1"/>
      <dgm:spPr/>
      <dgm:t>
        <a:bodyPr/>
        <a:lstStyle/>
        <a:p>
          <a:pPr rtl="1"/>
          <a:r>
            <a:rPr lang="he-IL" sz="800" dirty="0" smtClean="0"/>
            <a:t>תוכן עניינים</a:t>
          </a:r>
          <a:endParaRPr lang="he-IL" sz="800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 sz="800"/>
        </a:p>
      </dgm:t>
    </dgm:pt>
    <dgm:pt modelId="{E76B18FF-0A22-44F7-A90D-4A2ACCF250E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רקע כללי</a:t>
          </a:r>
          <a:endParaRPr lang="he-IL" sz="800" dirty="0"/>
        </a:p>
      </dgm:t>
    </dgm:pt>
    <dgm:pt modelId="{6104FC49-46C6-49FA-A587-07E8C72FAF20}" type="par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457E3304-672E-4FF8-8444-5CDF3A9EF271}" type="sibTrans" cxnId="{7B4BD2B0-11C6-4A67-85D4-1E2D6B0CD7CF}">
      <dgm:prSet/>
      <dgm:spPr/>
      <dgm:t>
        <a:bodyPr/>
        <a:lstStyle/>
        <a:p>
          <a:pPr rtl="1"/>
          <a:endParaRPr lang="he-IL" sz="800"/>
        </a:p>
      </dgm:t>
    </dgm:pt>
    <dgm:pt modelId="{0EE1BA67-1B0C-4552-A497-93C4D025B156}">
      <dgm:prSet phldrT="[טקסט]" custT="1"/>
      <dgm:spPr>
        <a:solidFill>
          <a:schemeClr val="accent1"/>
        </a:solidFill>
        <a:ln w="19050"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800" dirty="0" smtClean="0"/>
            <a:t>שיטות לאיסוף נתונים</a:t>
          </a:r>
          <a:endParaRPr lang="he-IL" sz="800" dirty="0"/>
        </a:p>
      </dgm:t>
    </dgm:pt>
    <dgm:pt modelId="{DB15AC51-8154-4D58-A6A2-1ED49CAEFDFB}" type="par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96517727-1E4A-48C1-BAAB-9C40EF1D5365}" type="sibTrans" cxnId="{60921007-7621-49D0-BB2B-240B6422F0C8}">
      <dgm:prSet/>
      <dgm:spPr/>
      <dgm:t>
        <a:bodyPr/>
        <a:lstStyle/>
        <a:p>
          <a:pPr rtl="1"/>
          <a:endParaRPr lang="he-IL" sz="800"/>
        </a:p>
      </dgm:t>
    </dgm:pt>
    <dgm:pt modelId="{0EC5B3E7-4C2E-4BF4-92D9-B7FB06D767A5}">
      <dgm:prSet phldrT="[טקסט]" custT="1"/>
      <dgm:spPr/>
      <dgm:t>
        <a:bodyPr/>
        <a:lstStyle/>
        <a:p>
          <a:pPr rtl="1"/>
          <a:r>
            <a:rPr lang="he-IL" sz="800" dirty="0" smtClean="0"/>
            <a:t>המצב הקיים</a:t>
          </a:r>
          <a:endParaRPr lang="he-IL" sz="800" dirty="0"/>
        </a:p>
      </dgm:t>
    </dgm:pt>
    <dgm:pt modelId="{8A34AAB8-55FB-4449-99C0-28DE8C33C1BA}" type="par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5F4D3D1B-9D51-467F-8A67-034A5CF94490}" type="sibTrans" cxnId="{C48BF702-723A-4ECD-BA6E-EC8B92971291}">
      <dgm:prSet/>
      <dgm:spPr/>
      <dgm:t>
        <a:bodyPr/>
        <a:lstStyle/>
        <a:p>
          <a:pPr rtl="1"/>
          <a:endParaRPr lang="he-IL" sz="800"/>
        </a:p>
      </dgm:t>
    </dgm:pt>
    <dgm:pt modelId="{FDBAF0B1-2048-49B7-B5EB-CC3E29D91963}">
      <dgm:prSet phldrT="[טקסט]" custT="1"/>
      <dgm:spPr/>
      <dgm:t>
        <a:bodyPr/>
        <a:lstStyle/>
        <a:p>
          <a:pPr rtl="1"/>
          <a:r>
            <a:rPr lang="he-IL" sz="800" dirty="0" smtClean="0"/>
            <a:t>תאור בעיות במצב הקיים</a:t>
          </a:r>
          <a:endParaRPr lang="he-IL" sz="800" dirty="0"/>
        </a:p>
      </dgm:t>
    </dgm:pt>
    <dgm:pt modelId="{D22FC569-F8B3-47AF-9116-8D440024DF9B}" type="par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674256ED-ACAF-438D-BA5A-693744ADF8DF}" type="sibTrans" cxnId="{DB7E62A7-4BEC-45A5-8B36-1AD65CDA2968}">
      <dgm:prSet/>
      <dgm:spPr/>
      <dgm:t>
        <a:bodyPr/>
        <a:lstStyle/>
        <a:p>
          <a:pPr rtl="1"/>
          <a:endParaRPr lang="he-IL" sz="800"/>
        </a:p>
      </dgm:t>
    </dgm:pt>
    <dgm:pt modelId="{30D1E125-12B6-4D85-BBD1-47F0F1F6F5AF}">
      <dgm:prSet phldrT="[טקסט]" custT="1"/>
      <dgm:spPr/>
      <dgm:t>
        <a:bodyPr/>
        <a:lstStyle/>
        <a:p>
          <a:pPr rtl="1"/>
          <a:r>
            <a:rPr lang="he-IL" sz="800" dirty="0" smtClean="0"/>
            <a:t>תיאור התהליך </a:t>
          </a:r>
          <a:endParaRPr lang="he-IL" sz="800" dirty="0"/>
        </a:p>
      </dgm:t>
    </dgm:pt>
    <dgm:pt modelId="{4BE244AE-9F37-4E5E-8FC1-168011BBD499}" type="parTrans" cxnId="{E41C1B1B-A722-43C4-B09E-B8155ABE3603}">
      <dgm:prSet/>
      <dgm:spPr/>
      <dgm:t>
        <a:bodyPr/>
        <a:lstStyle/>
        <a:p>
          <a:pPr rtl="1"/>
          <a:endParaRPr lang="he-IL" sz="800"/>
        </a:p>
      </dgm:t>
    </dgm:pt>
    <dgm:pt modelId="{30507954-35E8-4016-8964-33E1481E6190}" type="sibTrans" cxnId="{E41C1B1B-A722-43C4-B09E-B8155ABE3603}">
      <dgm:prSet/>
      <dgm:spPr/>
      <dgm:t>
        <a:bodyPr/>
        <a:lstStyle/>
        <a:p>
          <a:pPr rtl="1"/>
          <a:endParaRPr lang="he-IL" sz="800"/>
        </a:p>
      </dgm:t>
    </dgm:pt>
    <dgm:pt modelId="{CDFDC68C-A9B9-4CED-A91E-186AADF8D57B}">
      <dgm:prSet phldrT="[טקסט]" custT="1"/>
      <dgm:spPr/>
      <dgm:t>
        <a:bodyPr/>
        <a:lstStyle/>
        <a:p>
          <a:pPr rtl="1"/>
          <a:r>
            <a:rPr lang="he-IL" sz="800" dirty="0" smtClean="0"/>
            <a:t>הצעת חלופות</a:t>
          </a:r>
          <a:endParaRPr lang="he-IL" sz="800" dirty="0"/>
        </a:p>
      </dgm:t>
    </dgm:pt>
    <dgm:pt modelId="{B183CF44-C600-4578-AFB8-AF85AB03C108}" type="par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2E4FDDBD-5AF0-404E-8BBF-0C7CFA6DD67B}" type="sibTrans" cxnId="{74101973-9614-4E89-A649-F0C4E927C23E}">
      <dgm:prSet/>
      <dgm:spPr/>
      <dgm:t>
        <a:bodyPr/>
        <a:lstStyle/>
        <a:p>
          <a:pPr rtl="1"/>
          <a:endParaRPr lang="he-IL" sz="800"/>
        </a:p>
      </dgm:t>
    </dgm:pt>
    <dgm:pt modelId="{5834218C-C92D-4665-B192-C15D6D03587F}">
      <dgm:prSet phldrT="[טקסט]" custT="1"/>
      <dgm:spPr/>
      <dgm:t>
        <a:bodyPr/>
        <a:lstStyle/>
        <a:p>
          <a:pPr rtl="1"/>
          <a:r>
            <a:rPr lang="he-IL" sz="800" dirty="0" smtClean="0"/>
            <a:t>ניתוח חלופות </a:t>
          </a:r>
          <a:endParaRPr lang="he-IL" sz="800" dirty="0"/>
        </a:p>
      </dgm:t>
    </dgm:pt>
    <dgm:pt modelId="{B17853FD-B891-4BB8-8F57-CEC27FCF7FF5}" type="par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6D030134-280A-42DA-985C-9258F84665ED}" type="sibTrans" cxnId="{E11D966A-B220-4815-B96F-9E828357F910}">
      <dgm:prSet/>
      <dgm:spPr/>
      <dgm:t>
        <a:bodyPr/>
        <a:lstStyle/>
        <a:p>
          <a:pPr rtl="1"/>
          <a:endParaRPr lang="he-IL" sz="800"/>
        </a:p>
      </dgm:t>
    </dgm:pt>
    <dgm:pt modelId="{ADB1AC0C-C80E-4553-B68A-B9ED25CA06E9}">
      <dgm:prSet phldrT="[טקסט]" custT="1"/>
      <dgm:spPr/>
      <dgm:t>
        <a:bodyPr/>
        <a:lstStyle/>
        <a:p>
          <a:pPr rtl="1"/>
          <a:r>
            <a:rPr lang="he-IL" sz="800" dirty="0" smtClean="0"/>
            <a:t>בחירת חלופות</a:t>
          </a:r>
          <a:endParaRPr lang="he-IL" sz="800" dirty="0"/>
        </a:p>
      </dgm:t>
    </dgm:pt>
    <dgm:pt modelId="{444DABAD-7B76-4BBB-9A80-5A26211C7573}" type="par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71BD6C98-0063-4240-BB38-97D762BD5A92}" type="sibTrans" cxnId="{6F2871A2-A1BB-4F7A-86D0-6FBF7506DAAE}">
      <dgm:prSet/>
      <dgm:spPr/>
      <dgm:t>
        <a:bodyPr/>
        <a:lstStyle/>
        <a:p>
          <a:pPr rtl="1"/>
          <a:endParaRPr lang="he-IL" sz="800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E3074F8F-8D8A-436A-A44B-F4064C2FC574}" type="pres">
      <dgm:prSet presAssocID="{C179B903-621F-4DDE-BF3E-88C95ACECEB5}" presName="parTxOnly" presStyleLbl="node1" presStyleIdx="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FA35DB3-830F-42C4-AFA5-D939747F32E6}" type="pres">
      <dgm:prSet presAssocID="{5E5D81FA-B063-46C5-AFD8-2B20C467CCD9}" presName="parTxOnlySpace" presStyleCnt="0"/>
      <dgm:spPr/>
    </dgm:pt>
    <dgm:pt modelId="{C0EF204C-47E7-4D60-8A74-C3F91D43F84F}" type="pres">
      <dgm:prSet presAssocID="{E76B18FF-0A22-44F7-A90D-4A2ACCF250E6}" presName="parTxOnly" presStyleLbl="node1" presStyleIdx="2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D2CB7B1D-6FE4-4B3D-8F6A-C1A656982D3D}" type="pres">
      <dgm:prSet presAssocID="{457E3304-672E-4FF8-8444-5CDF3A9EF271}" presName="parTxOnlySpace" presStyleCnt="0"/>
      <dgm:spPr/>
    </dgm:pt>
    <dgm:pt modelId="{0A2E70FD-7832-4C83-9F49-710889BED68A}" type="pres">
      <dgm:prSet presAssocID="{0EE1BA67-1B0C-4552-A497-93C4D025B156}" presName="parTxOnly" presStyleLbl="node1" presStyleIdx="3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3BDB41E-E324-408E-9D06-D6E17B736CF6}" type="pres">
      <dgm:prSet presAssocID="{96517727-1E4A-48C1-BAAB-9C40EF1D5365}" presName="parTxOnlySpace" presStyleCnt="0"/>
      <dgm:spPr/>
    </dgm:pt>
    <dgm:pt modelId="{3D4C531D-5E05-42E7-9E8A-FFAF4E9FE23F}" type="pres">
      <dgm:prSet presAssocID="{0EC5B3E7-4C2E-4BF4-92D9-B7FB06D767A5}" presName="parTxOnly" presStyleLbl="node1" presStyleIdx="4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F9B98F26-EFBF-4F91-9A10-5E2329A722D1}" type="pres">
      <dgm:prSet presAssocID="{5F4D3D1B-9D51-467F-8A67-034A5CF94490}" presName="parTxOnlySpace" presStyleCnt="0"/>
      <dgm:spPr/>
    </dgm:pt>
    <dgm:pt modelId="{0D749ED6-4D2E-4837-81E5-75DEFA6553D5}" type="pres">
      <dgm:prSet presAssocID="{FDBAF0B1-2048-49B7-B5EB-CC3E29D91963}" presName="parTxOnly" presStyleLbl="node1" presStyleIdx="5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DFEB6B8-DCFD-40CA-8C7E-025C3A016353}" type="pres">
      <dgm:prSet presAssocID="{674256ED-ACAF-438D-BA5A-693744ADF8DF}" presName="parTxOnlySpace" presStyleCnt="0"/>
      <dgm:spPr/>
    </dgm:pt>
    <dgm:pt modelId="{5E5ABF24-E376-4093-B45C-EBC363F4EC04}" type="pres">
      <dgm:prSet presAssocID="{30D1E125-12B6-4D85-BBD1-47F0F1F6F5AF}" presName="parTxOnly" presStyleLbl="node1" presStyleIdx="6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D72A7A2-8B19-4148-A112-128A160AD80D}" type="pres">
      <dgm:prSet presAssocID="{30507954-35E8-4016-8964-33E1481E6190}" presName="parTxOnlySpace" presStyleCnt="0"/>
      <dgm:spPr/>
    </dgm:pt>
    <dgm:pt modelId="{2DCCB369-6422-4B00-A934-ABD3F7152F42}" type="pres">
      <dgm:prSet presAssocID="{CDFDC68C-A9B9-4CED-A91E-186AADF8D57B}" presName="parTxOnly" presStyleLbl="node1" presStyleIdx="7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96C348F-2F20-4271-A253-826532BF8301}" type="pres">
      <dgm:prSet presAssocID="{2E4FDDBD-5AF0-404E-8BBF-0C7CFA6DD67B}" presName="parTxOnlySpace" presStyleCnt="0"/>
      <dgm:spPr/>
    </dgm:pt>
    <dgm:pt modelId="{50B942A8-2635-496E-9B53-66FEC4E1BF8D}" type="pres">
      <dgm:prSet presAssocID="{5834218C-C92D-4665-B192-C15D6D03587F}" presName="parTxOnly" presStyleLbl="node1" presStyleIdx="8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1BB25FA2-6DAA-48A2-A49A-3850D7021AA4}" type="pres">
      <dgm:prSet presAssocID="{6D030134-280A-42DA-985C-9258F84665ED}" presName="parTxOnlySpace" presStyleCnt="0"/>
      <dgm:spPr/>
    </dgm:pt>
    <dgm:pt modelId="{C0DB5679-3723-4D0A-943A-C159495F7D3C}" type="pres">
      <dgm:prSet presAssocID="{ADB1AC0C-C80E-4553-B68A-B9ED25CA06E9}" presName="parTxOnly" presStyleLbl="node1" presStyleIdx="9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4281BEE5-83D7-41F3-A94E-D39B1644C6F6}" type="pres">
      <dgm:prSet presAssocID="{71BD6C98-0063-4240-BB38-97D762BD5A92}" presName="parTxOnlySpace" presStyleCnt="0"/>
      <dgm:spPr/>
    </dgm:pt>
    <dgm:pt modelId="{B891A065-221B-4EED-BD5B-204224CE9D6C}" type="pres">
      <dgm:prSet presAssocID="{E4F73837-80EA-4CF2-9F8B-D5A2BEEEC1E2}" presName="parTxOnly" presStyleLbl="node1" presStyleIdx="10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E69D93-65A8-4779-9763-3DAF2AA84B8B}" type="pres">
      <dgm:prSet presAssocID="{3CE819E5-2CC2-4E5A-B6C9-5EEDA3BFA63F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11" presStyleCnt="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F34A609B-6619-4F86-B138-4C0B14E6CD7A}" type="presOf" srcId="{FDBAF0B1-2048-49B7-B5EB-CC3E29D91963}" destId="{0D749ED6-4D2E-4837-81E5-75DEFA6553D5}" srcOrd="0" destOrd="0" presId="urn:microsoft.com/office/officeart/2005/8/layout/chevron1"/>
    <dgm:cxn modelId="{6F2871A2-A1BB-4F7A-86D0-6FBF7506DAAE}" srcId="{A99D1D09-03E3-455E-9E41-BE59FAF02762}" destId="{ADB1AC0C-C80E-4553-B68A-B9ED25CA06E9}" srcOrd="9" destOrd="0" parTransId="{444DABAD-7B76-4BBB-9A80-5A26211C7573}" sibTransId="{71BD6C98-0063-4240-BB38-97D762BD5A92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96D61BF6-3B3E-4566-978B-EF47D8197A72}" type="presOf" srcId="{A99D1D09-03E3-455E-9E41-BE59FAF02762}" destId="{65F9B252-E640-4161-B138-F04E133526C0}" srcOrd="0" destOrd="0" presId="urn:microsoft.com/office/officeart/2005/8/layout/chevron1"/>
    <dgm:cxn modelId="{DB7E62A7-4BEC-45A5-8B36-1AD65CDA2968}" srcId="{A99D1D09-03E3-455E-9E41-BE59FAF02762}" destId="{FDBAF0B1-2048-49B7-B5EB-CC3E29D91963}" srcOrd="5" destOrd="0" parTransId="{D22FC569-F8B3-47AF-9116-8D440024DF9B}" sibTransId="{674256ED-ACAF-438D-BA5A-693744ADF8DF}"/>
    <dgm:cxn modelId="{5EB34B93-BBF5-46AA-AB52-477389C49100}" type="presOf" srcId="{ED3BA89F-EC2B-4542-887A-D9E6988544CC}" destId="{7B167FA2-FA21-4D17-AE28-8AF945F86DBC}" srcOrd="0" destOrd="0" presId="urn:microsoft.com/office/officeart/2005/8/layout/chevron1"/>
    <dgm:cxn modelId="{E7E07786-5C76-49C7-B4D7-83814D4113E7}" type="presOf" srcId="{C179B903-621F-4DDE-BF3E-88C95ACECEB5}" destId="{E3074F8F-8D8A-436A-A44B-F4064C2FC574}" srcOrd="0" destOrd="0" presId="urn:microsoft.com/office/officeart/2005/8/layout/chevron1"/>
    <dgm:cxn modelId="{161167F2-B736-4B83-9C3A-F115B9CA7D93}" type="presOf" srcId="{34073B4A-510E-47BE-9DA1-BBB95DC65D58}" destId="{FD6E0CAB-ACAC-419F-B118-1B6D2CAAF881}" srcOrd="0" destOrd="0" presId="urn:microsoft.com/office/officeart/2005/8/layout/chevron1"/>
    <dgm:cxn modelId="{60921007-7621-49D0-BB2B-240B6422F0C8}" srcId="{A99D1D09-03E3-455E-9E41-BE59FAF02762}" destId="{0EE1BA67-1B0C-4552-A497-93C4D025B156}" srcOrd="3" destOrd="0" parTransId="{DB15AC51-8154-4D58-A6A2-1ED49CAEFDFB}" sibTransId="{96517727-1E4A-48C1-BAAB-9C40EF1D5365}"/>
    <dgm:cxn modelId="{6E3F9A6A-D944-4636-BE69-E055E28BDFDB}" srcId="{A99D1D09-03E3-455E-9E41-BE59FAF02762}" destId="{C179B903-621F-4DDE-BF3E-88C95ACECEB5}" srcOrd="1" destOrd="0" parTransId="{96353D2C-8C03-4D3A-8A69-193F33088D26}" sibTransId="{5E5D81FA-B063-46C5-AFD8-2B20C467CCD9}"/>
    <dgm:cxn modelId="{DAC596D7-EB31-4781-B839-D04D2DBB6C88}" type="presOf" srcId="{0EE1BA67-1B0C-4552-A497-93C4D025B156}" destId="{0A2E70FD-7832-4C83-9F49-710889BED68A}" srcOrd="0" destOrd="0" presId="urn:microsoft.com/office/officeart/2005/8/layout/chevron1"/>
    <dgm:cxn modelId="{C48BF702-723A-4ECD-BA6E-EC8B92971291}" srcId="{A99D1D09-03E3-455E-9E41-BE59FAF02762}" destId="{0EC5B3E7-4C2E-4BF4-92D9-B7FB06D767A5}" srcOrd="4" destOrd="0" parTransId="{8A34AAB8-55FB-4449-99C0-28DE8C33C1BA}" sibTransId="{5F4D3D1B-9D51-467F-8A67-034A5CF94490}"/>
    <dgm:cxn modelId="{7AD1579F-1D8E-4FE0-9395-D3893BDE249A}" srcId="{A99D1D09-03E3-455E-9E41-BE59FAF02762}" destId="{E4F73837-80EA-4CF2-9F8B-D5A2BEEEC1E2}" srcOrd="10" destOrd="0" parTransId="{E6662163-AF8B-4CEB-89C4-7D5A90586CF1}" sibTransId="{3CE819E5-2CC2-4E5A-B6C9-5EEDA3BFA63F}"/>
    <dgm:cxn modelId="{470F18D4-0898-4C90-ADC0-C3DB2BB03FBD}" srcId="{A99D1D09-03E3-455E-9E41-BE59FAF02762}" destId="{ED3BA89F-EC2B-4542-887A-D9E6988544CC}" srcOrd="11" destOrd="0" parTransId="{596B358A-C645-4BF4-A721-305E6B922988}" sibTransId="{C56653D5-AB9F-4904-95C5-6B2499D14D94}"/>
    <dgm:cxn modelId="{7B4BD2B0-11C6-4A67-85D4-1E2D6B0CD7CF}" srcId="{A99D1D09-03E3-455E-9E41-BE59FAF02762}" destId="{E76B18FF-0A22-44F7-A90D-4A2ACCF250E6}" srcOrd="2" destOrd="0" parTransId="{6104FC49-46C6-49FA-A587-07E8C72FAF20}" sibTransId="{457E3304-672E-4FF8-8444-5CDF3A9EF271}"/>
    <dgm:cxn modelId="{16630CC5-71EE-49C6-9221-52E37B813400}" type="presOf" srcId="{5834218C-C92D-4665-B192-C15D6D03587F}" destId="{50B942A8-2635-496E-9B53-66FEC4E1BF8D}" srcOrd="0" destOrd="0" presId="urn:microsoft.com/office/officeart/2005/8/layout/chevron1"/>
    <dgm:cxn modelId="{E41C1B1B-A722-43C4-B09E-B8155ABE3603}" srcId="{A99D1D09-03E3-455E-9E41-BE59FAF02762}" destId="{30D1E125-12B6-4D85-BBD1-47F0F1F6F5AF}" srcOrd="6" destOrd="0" parTransId="{4BE244AE-9F37-4E5E-8FC1-168011BBD499}" sibTransId="{30507954-35E8-4016-8964-33E1481E6190}"/>
    <dgm:cxn modelId="{74101973-9614-4E89-A649-F0C4E927C23E}" srcId="{A99D1D09-03E3-455E-9E41-BE59FAF02762}" destId="{CDFDC68C-A9B9-4CED-A91E-186AADF8D57B}" srcOrd="7" destOrd="0" parTransId="{B183CF44-C600-4578-AFB8-AF85AB03C108}" sibTransId="{2E4FDDBD-5AF0-404E-8BBF-0C7CFA6DD67B}"/>
    <dgm:cxn modelId="{E11D966A-B220-4815-B96F-9E828357F910}" srcId="{A99D1D09-03E3-455E-9E41-BE59FAF02762}" destId="{5834218C-C92D-4665-B192-C15D6D03587F}" srcOrd="8" destOrd="0" parTransId="{B17853FD-B891-4BB8-8F57-CEC27FCF7FF5}" sibTransId="{6D030134-280A-42DA-985C-9258F84665ED}"/>
    <dgm:cxn modelId="{72D22958-2EA2-4CE2-81FC-173F64CA92DA}" type="presOf" srcId="{E4F73837-80EA-4CF2-9F8B-D5A2BEEEC1E2}" destId="{B891A065-221B-4EED-BD5B-204224CE9D6C}" srcOrd="0" destOrd="0" presId="urn:microsoft.com/office/officeart/2005/8/layout/chevron1"/>
    <dgm:cxn modelId="{07D284F5-9EDF-4C09-A67B-15230D2018D2}" type="presOf" srcId="{30D1E125-12B6-4D85-BBD1-47F0F1F6F5AF}" destId="{5E5ABF24-E376-4093-B45C-EBC363F4EC04}" srcOrd="0" destOrd="0" presId="urn:microsoft.com/office/officeart/2005/8/layout/chevron1"/>
    <dgm:cxn modelId="{B2FB82CC-E17F-4237-A34E-A591A171DB67}" type="presOf" srcId="{ADB1AC0C-C80E-4553-B68A-B9ED25CA06E9}" destId="{C0DB5679-3723-4D0A-943A-C159495F7D3C}" srcOrd="0" destOrd="0" presId="urn:microsoft.com/office/officeart/2005/8/layout/chevron1"/>
    <dgm:cxn modelId="{439852E0-1789-4DE2-8DB2-38D7B3ADDC69}" type="presOf" srcId="{E76B18FF-0A22-44F7-A90D-4A2ACCF250E6}" destId="{C0EF204C-47E7-4D60-8A74-C3F91D43F84F}" srcOrd="0" destOrd="0" presId="urn:microsoft.com/office/officeart/2005/8/layout/chevron1"/>
    <dgm:cxn modelId="{394EB398-99AE-4CBA-9CFC-0C24105AF071}" type="presOf" srcId="{0EC5B3E7-4C2E-4BF4-92D9-B7FB06D767A5}" destId="{3D4C531D-5E05-42E7-9E8A-FFAF4E9FE23F}" srcOrd="0" destOrd="0" presId="urn:microsoft.com/office/officeart/2005/8/layout/chevron1"/>
    <dgm:cxn modelId="{EB0A38A0-D2C1-4C32-ABB9-EC8B5B6616F9}" type="presOf" srcId="{CDFDC68C-A9B9-4CED-A91E-186AADF8D57B}" destId="{2DCCB369-6422-4B00-A934-ABD3F7152F42}" srcOrd="0" destOrd="0" presId="urn:microsoft.com/office/officeart/2005/8/layout/chevron1"/>
    <dgm:cxn modelId="{B7F00A7F-7B2D-4C55-8E87-DA5D6AFCEC41}" type="presParOf" srcId="{65F9B252-E640-4161-B138-F04E133526C0}" destId="{FD6E0CAB-ACAC-419F-B118-1B6D2CAAF881}" srcOrd="0" destOrd="0" presId="urn:microsoft.com/office/officeart/2005/8/layout/chevron1"/>
    <dgm:cxn modelId="{FBB806BD-220F-4D78-87CD-F8E8C18F6346}" type="presParOf" srcId="{65F9B252-E640-4161-B138-F04E133526C0}" destId="{71F66531-5B77-4FA5-8E0C-4A11EAA8348D}" srcOrd="1" destOrd="0" presId="urn:microsoft.com/office/officeart/2005/8/layout/chevron1"/>
    <dgm:cxn modelId="{158F2B80-7877-4D9C-9B4E-9FFB98270B5B}" type="presParOf" srcId="{65F9B252-E640-4161-B138-F04E133526C0}" destId="{E3074F8F-8D8A-436A-A44B-F4064C2FC574}" srcOrd="2" destOrd="0" presId="urn:microsoft.com/office/officeart/2005/8/layout/chevron1"/>
    <dgm:cxn modelId="{0DA8544D-E1B9-46E7-BB37-73C5A61E4427}" type="presParOf" srcId="{65F9B252-E640-4161-B138-F04E133526C0}" destId="{5FA35DB3-830F-42C4-AFA5-D939747F32E6}" srcOrd="3" destOrd="0" presId="urn:microsoft.com/office/officeart/2005/8/layout/chevron1"/>
    <dgm:cxn modelId="{EA23644F-4039-43D1-B17A-3AA6048BA8B4}" type="presParOf" srcId="{65F9B252-E640-4161-B138-F04E133526C0}" destId="{C0EF204C-47E7-4D60-8A74-C3F91D43F84F}" srcOrd="4" destOrd="0" presId="urn:microsoft.com/office/officeart/2005/8/layout/chevron1"/>
    <dgm:cxn modelId="{23114AD4-47B5-42A8-B44E-9D35BFA17ADF}" type="presParOf" srcId="{65F9B252-E640-4161-B138-F04E133526C0}" destId="{D2CB7B1D-6FE4-4B3D-8F6A-C1A656982D3D}" srcOrd="5" destOrd="0" presId="urn:microsoft.com/office/officeart/2005/8/layout/chevron1"/>
    <dgm:cxn modelId="{3D1F4823-0333-42E6-847F-C909E0DD77E6}" type="presParOf" srcId="{65F9B252-E640-4161-B138-F04E133526C0}" destId="{0A2E70FD-7832-4C83-9F49-710889BED68A}" srcOrd="6" destOrd="0" presId="urn:microsoft.com/office/officeart/2005/8/layout/chevron1"/>
    <dgm:cxn modelId="{AECBB6FC-10AF-46DA-BEAD-B8D8B7D36172}" type="presParOf" srcId="{65F9B252-E640-4161-B138-F04E133526C0}" destId="{F3BDB41E-E324-408E-9D06-D6E17B736CF6}" srcOrd="7" destOrd="0" presId="urn:microsoft.com/office/officeart/2005/8/layout/chevron1"/>
    <dgm:cxn modelId="{71472B7B-9C0B-4564-B4CF-AC2698518FDD}" type="presParOf" srcId="{65F9B252-E640-4161-B138-F04E133526C0}" destId="{3D4C531D-5E05-42E7-9E8A-FFAF4E9FE23F}" srcOrd="8" destOrd="0" presId="urn:microsoft.com/office/officeart/2005/8/layout/chevron1"/>
    <dgm:cxn modelId="{55F067B1-9372-462E-97BE-5B836947AB51}" type="presParOf" srcId="{65F9B252-E640-4161-B138-F04E133526C0}" destId="{F9B98F26-EFBF-4F91-9A10-5E2329A722D1}" srcOrd="9" destOrd="0" presId="urn:microsoft.com/office/officeart/2005/8/layout/chevron1"/>
    <dgm:cxn modelId="{BC0427C9-588E-4BD0-8E46-496AD539289C}" type="presParOf" srcId="{65F9B252-E640-4161-B138-F04E133526C0}" destId="{0D749ED6-4D2E-4837-81E5-75DEFA6553D5}" srcOrd="10" destOrd="0" presId="urn:microsoft.com/office/officeart/2005/8/layout/chevron1"/>
    <dgm:cxn modelId="{AA7B5F34-4797-44E0-AB68-3D05ADAE1379}" type="presParOf" srcId="{65F9B252-E640-4161-B138-F04E133526C0}" destId="{1DFEB6B8-DCFD-40CA-8C7E-025C3A016353}" srcOrd="11" destOrd="0" presId="urn:microsoft.com/office/officeart/2005/8/layout/chevron1"/>
    <dgm:cxn modelId="{810BAF93-7352-46B7-A44C-A191C5960329}" type="presParOf" srcId="{65F9B252-E640-4161-B138-F04E133526C0}" destId="{5E5ABF24-E376-4093-B45C-EBC363F4EC04}" srcOrd="12" destOrd="0" presId="urn:microsoft.com/office/officeart/2005/8/layout/chevron1"/>
    <dgm:cxn modelId="{E5A3B953-DBBD-4A55-95F6-C716E842F3CD}" type="presParOf" srcId="{65F9B252-E640-4161-B138-F04E133526C0}" destId="{4D72A7A2-8B19-4148-A112-128A160AD80D}" srcOrd="13" destOrd="0" presId="urn:microsoft.com/office/officeart/2005/8/layout/chevron1"/>
    <dgm:cxn modelId="{28A6D7EB-9DFD-427E-A151-AC08BD8C5578}" type="presParOf" srcId="{65F9B252-E640-4161-B138-F04E133526C0}" destId="{2DCCB369-6422-4B00-A934-ABD3F7152F42}" srcOrd="14" destOrd="0" presId="urn:microsoft.com/office/officeart/2005/8/layout/chevron1"/>
    <dgm:cxn modelId="{30F32264-280E-449E-9DF5-F1D641EEE6CC}" type="presParOf" srcId="{65F9B252-E640-4161-B138-F04E133526C0}" destId="{296C348F-2F20-4271-A253-826532BF8301}" srcOrd="15" destOrd="0" presId="urn:microsoft.com/office/officeart/2005/8/layout/chevron1"/>
    <dgm:cxn modelId="{4668845C-E3A2-490E-8B35-5354C4F36AA2}" type="presParOf" srcId="{65F9B252-E640-4161-B138-F04E133526C0}" destId="{50B942A8-2635-496E-9B53-66FEC4E1BF8D}" srcOrd="16" destOrd="0" presId="urn:microsoft.com/office/officeart/2005/8/layout/chevron1"/>
    <dgm:cxn modelId="{56A03681-0A38-4544-8FCC-E156710FE957}" type="presParOf" srcId="{65F9B252-E640-4161-B138-F04E133526C0}" destId="{1BB25FA2-6DAA-48A2-A49A-3850D7021AA4}" srcOrd="17" destOrd="0" presId="urn:microsoft.com/office/officeart/2005/8/layout/chevron1"/>
    <dgm:cxn modelId="{521F1B59-734D-43E5-9C73-F5F8CFB32EC5}" type="presParOf" srcId="{65F9B252-E640-4161-B138-F04E133526C0}" destId="{C0DB5679-3723-4D0A-943A-C159495F7D3C}" srcOrd="18" destOrd="0" presId="urn:microsoft.com/office/officeart/2005/8/layout/chevron1"/>
    <dgm:cxn modelId="{18950F76-CF5B-42E4-8696-623CF5D7691B}" type="presParOf" srcId="{65F9B252-E640-4161-B138-F04E133526C0}" destId="{4281BEE5-83D7-41F3-A94E-D39B1644C6F6}" srcOrd="19" destOrd="0" presId="urn:microsoft.com/office/officeart/2005/8/layout/chevron1"/>
    <dgm:cxn modelId="{B96616DE-D514-4395-A8C6-1D7D78E7D894}" type="presParOf" srcId="{65F9B252-E640-4161-B138-F04E133526C0}" destId="{B891A065-221B-4EED-BD5B-204224CE9D6C}" srcOrd="20" destOrd="0" presId="urn:microsoft.com/office/officeart/2005/8/layout/chevron1"/>
    <dgm:cxn modelId="{E84ABDB2-7073-4D5B-A8A0-70E7859F7AAB}" type="presParOf" srcId="{65F9B252-E640-4161-B138-F04E133526C0}" destId="{3CE69D93-65A8-4779-9763-3DAF2AA84B8B}" srcOrd="21" destOrd="0" presId="urn:microsoft.com/office/officeart/2005/8/layout/chevron1"/>
    <dgm:cxn modelId="{1016BC71-A060-4DA9-866B-E94BCED4C17F}" type="presParOf" srcId="{65F9B252-E640-4161-B138-F04E133526C0}" destId="{7B167FA2-FA21-4D17-AE28-8AF945F86DBC}" srcOrd="2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79B903-621F-4DDE-BF3E-88C95ACECEB5}">
      <dgm:prSet phldrT="[טקסט]"/>
      <dgm:spPr/>
      <dgm:t>
        <a:bodyPr/>
        <a:lstStyle/>
        <a:p>
          <a:pPr rtl="1"/>
          <a:r>
            <a:rPr lang="he-IL" dirty="0" smtClean="0"/>
            <a:t>תיאור הפרויקט</a:t>
          </a:r>
          <a:endParaRPr lang="he-IL" dirty="0"/>
        </a:p>
      </dgm:t>
    </dgm:pt>
    <dgm:pt modelId="{96353D2C-8C03-4D3A-8A69-193F33088D26}" type="parTrans" cxnId="{6E3F9A6A-D944-4636-BE69-E055E28BDFDB}">
      <dgm:prSet/>
      <dgm:spPr/>
      <dgm:t>
        <a:bodyPr/>
        <a:lstStyle/>
        <a:p>
          <a:pPr rtl="1"/>
          <a:endParaRPr lang="he-IL"/>
        </a:p>
      </dgm:t>
    </dgm:pt>
    <dgm:pt modelId="{5E5D81FA-B063-46C5-AFD8-2B20C467CCD9}" type="sibTrans" cxnId="{6E3F9A6A-D944-4636-BE69-E055E28BDFDB}">
      <dgm:prSet/>
      <dgm:spPr/>
      <dgm:t>
        <a:bodyPr/>
        <a:lstStyle/>
        <a:p>
          <a:pPr rtl="1"/>
          <a:endParaRPr lang="he-IL"/>
        </a:p>
      </dgm:t>
    </dgm:pt>
    <dgm:pt modelId="{E4F73837-80EA-4CF2-9F8B-D5A2BEEEC1E2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סיכום</a:t>
          </a:r>
          <a:endParaRPr lang="he-IL" dirty="0"/>
        </a:p>
      </dgm:t>
    </dgm:pt>
    <dgm:pt modelId="{E6662163-AF8B-4CEB-89C4-7D5A90586CF1}" type="parTrans" cxnId="{7AD1579F-1D8E-4FE0-9395-D3893BDE249A}">
      <dgm:prSet/>
      <dgm:spPr/>
      <dgm:t>
        <a:bodyPr/>
        <a:lstStyle/>
        <a:p>
          <a:pPr rtl="1"/>
          <a:endParaRPr lang="he-IL"/>
        </a:p>
      </dgm:t>
    </dgm:pt>
    <dgm:pt modelId="{3CE819E5-2CC2-4E5A-B6C9-5EEDA3BFA63F}" type="sibTrans" cxnId="{7AD1579F-1D8E-4FE0-9395-D3893BDE249A}">
      <dgm:prSet/>
      <dgm:spPr/>
      <dgm:t>
        <a:bodyPr/>
        <a:lstStyle/>
        <a:p>
          <a:pPr rtl="1"/>
          <a:endParaRPr lang="he-IL"/>
        </a:p>
      </dgm:t>
    </dgm:pt>
    <dgm:pt modelId="{ED3BA89F-EC2B-4542-887A-D9E6988544CC}">
      <dgm:prSet phldrT="[טקסט]"/>
      <dgm:spPr/>
      <dgm:t>
        <a:bodyPr/>
        <a:lstStyle/>
        <a:p>
          <a:pPr rtl="1"/>
          <a:r>
            <a:rPr lang="he-IL" dirty="0" smtClean="0"/>
            <a:t>תודות</a:t>
          </a:r>
          <a:endParaRPr lang="he-IL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/>
        </a:p>
      </dgm:t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E3074F8F-8D8A-436A-A44B-F4064C2FC574}" type="pres">
      <dgm:prSet presAssocID="{C179B903-621F-4DDE-BF3E-88C95ACECEB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FA35DB3-830F-42C4-AFA5-D939747F32E6}" type="pres">
      <dgm:prSet presAssocID="{5E5D81FA-B063-46C5-AFD8-2B20C467CCD9}" presName="parTxOnlySpace" presStyleCnt="0"/>
      <dgm:spPr/>
    </dgm:pt>
    <dgm:pt modelId="{B891A065-221B-4EED-BD5B-204224CE9D6C}" type="pres">
      <dgm:prSet presAssocID="{E4F73837-80EA-4CF2-9F8B-D5A2BEEEC1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E69D93-65A8-4779-9763-3DAF2AA84B8B}" type="pres">
      <dgm:prSet presAssocID="{3CE819E5-2CC2-4E5A-B6C9-5EEDA3BFA63F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7AD1579F-1D8E-4FE0-9395-D3893BDE249A}" srcId="{A99D1D09-03E3-455E-9E41-BE59FAF02762}" destId="{E4F73837-80EA-4CF2-9F8B-D5A2BEEEC1E2}" srcOrd="2" destOrd="0" parTransId="{E6662163-AF8B-4CEB-89C4-7D5A90586CF1}" sibTransId="{3CE819E5-2CC2-4E5A-B6C9-5EEDA3BFA63F}"/>
    <dgm:cxn modelId="{873C201A-028C-40FB-9EB2-72D64901438F}" type="presOf" srcId="{A99D1D09-03E3-455E-9E41-BE59FAF02762}" destId="{65F9B252-E640-4161-B138-F04E133526C0}" srcOrd="0" destOrd="0" presId="urn:microsoft.com/office/officeart/2005/8/layout/chevron1"/>
    <dgm:cxn modelId="{17375D3D-E8BB-4180-89DB-69F2E4F2E01D}" type="presOf" srcId="{E4F73837-80EA-4CF2-9F8B-D5A2BEEEC1E2}" destId="{B891A065-221B-4EED-BD5B-204224CE9D6C}" srcOrd="0" destOrd="0" presId="urn:microsoft.com/office/officeart/2005/8/layout/chevron1"/>
    <dgm:cxn modelId="{E9721A88-38D0-4A4B-B24A-D2D3B567595C}" type="presOf" srcId="{34073B4A-510E-47BE-9DA1-BBB95DC65D58}" destId="{FD6E0CAB-ACAC-419F-B118-1B6D2CAAF881}" srcOrd="0" destOrd="0" presId="urn:microsoft.com/office/officeart/2005/8/layout/chevron1"/>
    <dgm:cxn modelId="{6E3F9A6A-D944-4636-BE69-E055E28BDFDB}" srcId="{A99D1D09-03E3-455E-9E41-BE59FAF02762}" destId="{C179B903-621F-4DDE-BF3E-88C95ACECEB5}" srcOrd="1" destOrd="0" parTransId="{96353D2C-8C03-4D3A-8A69-193F33088D26}" sibTransId="{5E5D81FA-B063-46C5-AFD8-2B20C467CCD9}"/>
    <dgm:cxn modelId="{CF0ED5BE-CA2E-4F22-845D-09C40039755A}" type="presOf" srcId="{ED3BA89F-EC2B-4542-887A-D9E6988544CC}" destId="{7B167FA2-FA21-4D17-AE28-8AF945F86DBC}" srcOrd="0" destOrd="0" presId="urn:microsoft.com/office/officeart/2005/8/layout/chevron1"/>
    <dgm:cxn modelId="{470F18D4-0898-4C90-ADC0-C3DB2BB03FBD}" srcId="{A99D1D09-03E3-455E-9E41-BE59FAF02762}" destId="{ED3BA89F-EC2B-4542-887A-D9E6988544CC}" srcOrd="3" destOrd="0" parTransId="{596B358A-C645-4BF4-A721-305E6B922988}" sibTransId="{C56653D5-AB9F-4904-95C5-6B2499D14D94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806D9D22-A8E6-4B0D-A8AA-C9ABE353E079}" type="presOf" srcId="{C179B903-621F-4DDE-BF3E-88C95ACECEB5}" destId="{E3074F8F-8D8A-436A-A44B-F4064C2FC574}" srcOrd="0" destOrd="0" presId="urn:microsoft.com/office/officeart/2005/8/layout/chevron1"/>
    <dgm:cxn modelId="{1054FD00-2628-4EF2-A415-EF7E4701F996}" type="presParOf" srcId="{65F9B252-E640-4161-B138-F04E133526C0}" destId="{FD6E0CAB-ACAC-419F-B118-1B6D2CAAF881}" srcOrd="0" destOrd="0" presId="urn:microsoft.com/office/officeart/2005/8/layout/chevron1"/>
    <dgm:cxn modelId="{F464628C-9FF5-45B0-A870-49E9D7BDA452}" type="presParOf" srcId="{65F9B252-E640-4161-B138-F04E133526C0}" destId="{71F66531-5B77-4FA5-8E0C-4A11EAA8348D}" srcOrd="1" destOrd="0" presId="urn:microsoft.com/office/officeart/2005/8/layout/chevron1"/>
    <dgm:cxn modelId="{F8F4CA75-3460-4926-A794-CC2AC36904B8}" type="presParOf" srcId="{65F9B252-E640-4161-B138-F04E133526C0}" destId="{E3074F8F-8D8A-436A-A44B-F4064C2FC574}" srcOrd="2" destOrd="0" presId="urn:microsoft.com/office/officeart/2005/8/layout/chevron1"/>
    <dgm:cxn modelId="{4A4B52EE-AB30-4F02-A36D-EC8690BAA9D0}" type="presParOf" srcId="{65F9B252-E640-4161-B138-F04E133526C0}" destId="{5FA35DB3-830F-42C4-AFA5-D939747F32E6}" srcOrd="3" destOrd="0" presId="urn:microsoft.com/office/officeart/2005/8/layout/chevron1"/>
    <dgm:cxn modelId="{1E1B971C-5699-45F8-88E5-0D5716372B39}" type="presParOf" srcId="{65F9B252-E640-4161-B138-F04E133526C0}" destId="{B891A065-221B-4EED-BD5B-204224CE9D6C}" srcOrd="4" destOrd="0" presId="urn:microsoft.com/office/officeart/2005/8/layout/chevron1"/>
    <dgm:cxn modelId="{B3748CBB-BD3F-4F39-ACEF-C86D06E879FC}" type="presParOf" srcId="{65F9B252-E640-4161-B138-F04E133526C0}" destId="{3CE69D93-65A8-4779-9763-3DAF2AA84B8B}" srcOrd="5" destOrd="0" presId="urn:microsoft.com/office/officeart/2005/8/layout/chevron1"/>
    <dgm:cxn modelId="{DCA174CC-4172-45E8-B863-0FA29353CD9F}" type="presParOf" srcId="{65F9B252-E640-4161-B138-F04E133526C0}" destId="{7B167FA2-FA21-4D17-AE28-8AF945F86DB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9D1D09-03E3-455E-9E41-BE59FAF0276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79B903-621F-4DDE-BF3E-88C95ACECEB5}">
      <dgm:prSet phldrT="[טקסט]"/>
      <dgm:spPr/>
      <dgm:t>
        <a:bodyPr/>
        <a:lstStyle/>
        <a:p>
          <a:pPr rtl="1"/>
          <a:r>
            <a:rPr lang="he-IL" dirty="0" smtClean="0"/>
            <a:t>תיאור הפרויקט</a:t>
          </a:r>
          <a:endParaRPr lang="he-IL" dirty="0"/>
        </a:p>
      </dgm:t>
    </dgm:pt>
    <dgm:pt modelId="{96353D2C-8C03-4D3A-8A69-193F33088D26}" type="parTrans" cxnId="{6E3F9A6A-D944-4636-BE69-E055E28BDFDB}">
      <dgm:prSet/>
      <dgm:spPr/>
      <dgm:t>
        <a:bodyPr/>
        <a:lstStyle/>
        <a:p>
          <a:pPr rtl="1"/>
          <a:endParaRPr lang="he-IL"/>
        </a:p>
      </dgm:t>
    </dgm:pt>
    <dgm:pt modelId="{5E5D81FA-B063-46C5-AFD8-2B20C467CCD9}" type="sibTrans" cxnId="{6E3F9A6A-D944-4636-BE69-E055E28BDFDB}">
      <dgm:prSet/>
      <dgm:spPr/>
      <dgm:t>
        <a:bodyPr/>
        <a:lstStyle/>
        <a:p>
          <a:pPr rtl="1"/>
          <a:endParaRPr lang="he-IL"/>
        </a:p>
      </dgm:t>
    </dgm:pt>
    <dgm:pt modelId="{E4F73837-80EA-4CF2-9F8B-D5A2BEEEC1E2}">
      <dgm:prSet phldrT="[טקסט]"/>
      <dgm:spPr/>
      <dgm:t>
        <a:bodyPr/>
        <a:lstStyle/>
        <a:p>
          <a:pPr rtl="1"/>
          <a:r>
            <a:rPr lang="he-IL" dirty="0" smtClean="0"/>
            <a:t>סיכום</a:t>
          </a:r>
          <a:endParaRPr lang="he-IL" dirty="0"/>
        </a:p>
      </dgm:t>
    </dgm:pt>
    <dgm:pt modelId="{E6662163-AF8B-4CEB-89C4-7D5A90586CF1}" type="parTrans" cxnId="{7AD1579F-1D8E-4FE0-9395-D3893BDE249A}">
      <dgm:prSet/>
      <dgm:spPr/>
      <dgm:t>
        <a:bodyPr/>
        <a:lstStyle/>
        <a:p>
          <a:pPr rtl="1"/>
          <a:endParaRPr lang="he-IL"/>
        </a:p>
      </dgm:t>
    </dgm:pt>
    <dgm:pt modelId="{3CE819E5-2CC2-4E5A-B6C9-5EEDA3BFA63F}" type="sibTrans" cxnId="{7AD1579F-1D8E-4FE0-9395-D3893BDE249A}">
      <dgm:prSet/>
      <dgm:spPr/>
      <dgm:t>
        <a:bodyPr/>
        <a:lstStyle/>
        <a:p>
          <a:pPr rtl="1"/>
          <a:endParaRPr lang="he-IL"/>
        </a:p>
      </dgm:t>
    </dgm:pt>
    <dgm:pt modelId="{ED3BA89F-EC2B-4542-887A-D9E6988544CC}">
      <dgm:prSet phldrT="[טקסט]"/>
      <dgm:spPr>
        <a:solidFill>
          <a:schemeClr val="accent1">
            <a:lumMod val="50000"/>
          </a:schemeClr>
        </a:solidFill>
      </dgm:spPr>
      <dgm:t>
        <a:bodyPr/>
        <a:lstStyle/>
        <a:p>
          <a:pPr rtl="1"/>
          <a:r>
            <a:rPr lang="he-IL" dirty="0" smtClean="0"/>
            <a:t>תודות</a:t>
          </a:r>
          <a:endParaRPr lang="he-IL" dirty="0"/>
        </a:p>
      </dgm:t>
    </dgm:pt>
    <dgm:pt modelId="{596B358A-C645-4BF4-A721-305E6B922988}" type="parTrans" cxnId="{470F18D4-0898-4C90-ADC0-C3DB2BB03FBD}">
      <dgm:prSet/>
      <dgm:spPr/>
      <dgm:t>
        <a:bodyPr/>
        <a:lstStyle/>
        <a:p>
          <a:pPr rtl="1"/>
          <a:endParaRPr lang="he-IL"/>
        </a:p>
      </dgm:t>
    </dgm:pt>
    <dgm:pt modelId="{C56653D5-AB9F-4904-95C5-6B2499D14D94}" type="sibTrans" cxnId="{470F18D4-0898-4C90-ADC0-C3DB2BB03FBD}">
      <dgm:prSet/>
      <dgm:spPr/>
      <dgm:t>
        <a:bodyPr/>
        <a:lstStyle/>
        <a:p>
          <a:pPr rtl="1"/>
          <a:endParaRPr lang="he-IL"/>
        </a:p>
      </dgm:t>
    </dgm:pt>
    <dgm:pt modelId="{34073B4A-510E-47BE-9DA1-BBB95DC65D58}">
      <dgm:prSet phldrT="[טקסט]"/>
      <dgm:spPr/>
      <dgm:t>
        <a:bodyPr/>
        <a:lstStyle/>
        <a:p>
          <a:pPr rtl="1"/>
          <a:r>
            <a:rPr lang="he-IL" dirty="0" smtClean="0"/>
            <a:t>תוכן עניינים</a:t>
          </a:r>
          <a:endParaRPr lang="he-IL" dirty="0"/>
        </a:p>
      </dgm:t>
    </dgm:pt>
    <dgm:pt modelId="{CCEFF9A9-37F8-4F35-A132-635401313468}" type="par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5654DA42-7522-44AD-BAE1-E81DACF0A806}" type="sibTrans" cxnId="{0BA8E660-9974-4469-B166-04B725AC2478}">
      <dgm:prSet/>
      <dgm:spPr/>
      <dgm:t>
        <a:bodyPr/>
        <a:lstStyle/>
        <a:p>
          <a:pPr rtl="1"/>
          <a:endParaRPr lang="he-IL"/>
        </a:p>
      </dgm:t>
    </dgm:pt>
    <dgm:pt modelId="{65F9B252-E640-4161-B138-F04E133526C0}" type="pres">
      <dgm:prSet presAssocID="{A99D1D09-03E3-455E-9E41-BE59FAF02762}" presName="Name0" presStyleCnt="0">
        <dgm:presLayoutVars>
          <dgm:dir/>
          <dgm:animLvl val="lvl"/>
          <dgm:resizeHandles val="exact"/>
        </dgm:presLayoutVars>
      </dgm:prSet>
      <dgm:spPr/>
    </dgm:pt>
    <dgm:pt modelId="{FD6E0CAB-ACAC-419F-B118-1B6D2CAAF881}" type="pres">
      <dgm:prSet presAssocID="{34073B4A-510E-47BE-9DA1-BBB95DC65D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71F66531-5B77-4FA5-8E0C-4A11EAA8348D}" type="pres">
      <dgm:prSet presAssocID="{5654DA42-7522-44AD-BAE1-E81DACF0A806}" presName="parTxOnlySpace" presStyleCnt="0"/>
      <dgm:spPr/>
    </dgm:pt>
    <dgm:pt modelId="{E3074F8F-8D8A-436A-A44B-F4064C2FC574}" type="pres">
      <dgm:prSet presAssocID="{C179B903-621F-4DDE-BF3E-88C95ACECEB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5FA35DB3-830F-42C4-AFA5-D939747F32E6}" type="pres">
      <dgm:prSet presAssocID="{5E5D81FA-B063-46C5-AFD8-2B20C467CCD9}" presName="parTxOnlySpace" presStyleCnt="0"/>
      <dgm:spPr/>
    </dgm:pt>
    <dgm:pt modelId="{B891A065-221B-4EED-BD5B-204224CE9D6C}" type="pres">
      <dgm:prSet presAssocID="{E4F73837-80EA-4CF2-9F8B-D5A2BEEEC1E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CE69D93-65A8-4779-9763-3DAF2AA84B8B}" type="pres">
      <dgm:prSet presAssocID="{3CE819E5-2CC2-4E5A-B6C9-5EEDA3BFA63F}" presName="parTxOnlySpace" presStyleCnt="0"/>
      <dgm:spPr/>
    </dgm:pt>
    <dgm:pt modelId="{7B167FA2-FA21-4D17-AE28-8AF945F86DBC}" type="pres">
      <dgm:prSet presAssocID="{ED3BA89F-EC2B-4542-887A-D9E6988544C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470F18D4-0898-4C90-ADC0-C3DB2BB03FBD}" srcId="{A99D1D09-03E3-455E-9E41-BE59FAF02762}" destId="{ED3BA89F-EC2B-4542-887A-D9E6988544CC}" srcOrd="3" destOrd="0" parTransId="{596B358A-C645-4BF4-A721-305E6B922988}" sibTransId="{C56653D5-AB9F-4904-95C5-6B2499D14D94}"/>
    <dgm:cxn modelId="{0BA8E660-9974-4469-B166-04B725AC2478}" srcId="{A99D1D09-03E3-455E-9E41-BE59FAF02762}" destId="{34073B4A-510E-47BE-9DA1-BBB95DC65D58}" srcOrd="0" destOrd="0" parTransId="{CCEFF9A9-37F8-4F35-A132-635401313468}" sibTransId="{5654DA42-7522-44AD-BAE1-E81DACF0A806}"/>
    <dgm:cxn modelId="{6E3F9A6A-D944-4636-BE69-E055E28BDFDB}" srcId="{A99D1D09-03E3-455E-9E41-BE59FAF02762}" destId="{C179B903-621F-4DDE-BF3E-88C95ACECEB5}" srcOrd="1" destOrd="0" parTransId="{96353D2C-8C03-4D3A-8A69-193F33088D26}" sibTransId="{5E5D81FA-B063-46C5-AFD8-2B20C467CCD9}"/>
    <dgm:cxn modelId="{A1293CD3-AF53-4CAC-A49C-97C66E5B84EC}" type="presOf" srcId="{ED3BA89F-EC2B-4542-887A-D9E6988544CC}" destId="{7B167FA2-FA21-4D17-AE28-8AF945F86DBC}" srcOrd="0" destOrd="0" presId="urn:microsoft.com/office/officeart/2005/8/layout/chevron1"/>
    <dgm:cxn modelId="{5F4A91CD-D5EA-4453-9B25-9C5A00DE196A}" type="presOf" srcId="{A99D1D09-03E3-455E-9E41-BE59FAF02762}" destId="{65F9B252-E640-4161-B138-F04E133526C0}" srcOrd="0" destOrd="0" presId="urn:microsoft.com/office/officeart/2005/8/layout/chevron1"/>
    <dgm:cxn modelId="{F8190D75-BA37-4473-BCD6-CA4B8CBB36E0}" type="presOf" srcId="{C179B903-621F-4DDE-BF3E-88C95ACECEB5}" destId="{E3074F8F-8D8A-436A-A44B-F4064C2FC574}" srcOrd="0" destOrd="0" presId="urn:microsoft.com/office/officeart/2005/8/layout/chevron1"/>
    <dgm:cxn modelId="{C21F1FB6-E037-4C10-AEB1-58F390536EFB}" type="presOf" srcId="{E4F73837-80EA-4CF2-9F8B-D5A2BEEEC1E2}" destId="{B891A065-221B-4EED-BD5B-204224CE9D6C}" srcOrd="0" destOrd="0" presId="urn:microsoft.com/office/officeart/2005/8/layout/chevron1"/>
    <dgm:cxn modelId="{7AD1579F-1D8E-4FE0-9395-D3893BDE249A}" srcId="{A99D1D09-03E3-455E-9E41-BE59FAF02762}" destId="{E4F73837-80EA-4CF2-9F8B-D5A2BEEEC1E2}" srcOrd="2" destOrd="0" parTransId="{E6662163-AF8B-4CEB-89C4-7D5A90586CF1}" sibTransId="{3CE819E5-2CC2-4E5A-B6C9-5EEDA3BFA63F}"/>
    <dgm:cxn modelId="{3B246B2D-5BCF-4E52-8D46-061AF49D2FF4}" type="presOf" srcId="{34073B4A-510E-47BE-9DA1-BBB95DC65D58}" destId="{FD6E0CAB-ACAC-419F-B118-1B6D2CAAF881}" srcOrd="0" destOrd="0" presId="urn:microsoft.com/office/officeart/2005/8/layout/chevron1"/>
    <dgm:cxn modelId="{4C42DF5C-183C-48C8-9B8D-460CF5E20BF1}" type="presParOf" srcId="{65F9B252-E640-4161-B138-F04E133526C0}" destId="{FD6E0CAB-ACAC-419F-B118-1B6D2CAAF881}" srcOrd="0" destOrd="0" presId="urn:microsoft.com/office/officeart/2005/8/layout/chevron1"/>
    <dgm:cxn modelId="{F4E58418-CBEC-4C7D-B46B-AE39119D1C68}" type="presParOf" srcId="{65F9B252-E640-4161-B138-F04E133526C0}" destId="{71F66531-5B77-4FA5-8E0C-4A11EAA8348D}" srcOrd="1" destOrd="0" presId="urn:microsoft.com/office/officeart/2005/8/layout/chevron1"/>
    <dgm:cxn modelId="{B026A93D-BFA2-4C52-99C1-2F955A7A4C31}" type="presParOf" srcId="{65F9B252-E640-4161-B138-F04E133526C0}" destId="{E3074F8F-8D8A-436A-A44B-F4064C2FC574}" srcOrd="2" destOrd="0" presId="urn:microsoft.com/office/officeart/2005/8/layout/chevron1"/>
    <dgm:cxn modelId="{EE1FA46C-F249-43E1-85EE-B41C90D1BC05}" type="presParOf" srcId="{65F9B252-E640-4161-B138-F04E133526C0}" destId="{5FA35DB3-830F-42C4-AFA5-D939747F32E6}" srcOrd="3" destOrd="0" presId="urn:microsoft.com/office/officeart/2005/8/layout/chevron1"/>
    <dgm:cxn modelId="{BE54D86D-2AE8-4CC5-838D-F66EAE4608EF}" type="presParOf" srcId="{65F9B252-E640-4161-B138-F04E133526C0}" destId="{B891A065-221B-4EED-BD5B-204224CE9D6C}" srcOrd="4" destOrd="0" presId="urn:microsoft.com/office/officeart/2005/8/layout/chevron1"/>
    <dgm:cxn modelId="{1D93D242-FAE8-4D9F-84CB-427497B2099B}" type="presParOf" srcId="{65F9B252-E640-4161-B138-F04E133526C0}" destId="{3CE69D93-65A8-4779-9763-3DAF2AA84B8B}" srcOrd="5" destOrd="0" presId="urn:microsoft.com/office/officeart/2005/8/layout/chevron1"/>
    <dgm:cxn modelId="{2B74ADC2-809A-4B2E-9145-06ECD0B4AE19}" type="presParOf" srcId="{65F9B252-E640-4161-B138-F04E133526C0}" destId="{7B167FA2-FA21-4D17-AE28-8AF945F86DB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814" y="0"/>
          <a:ext cx="1056342" cy="23180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814" y="0"/>
        <a:ext cx="1056342" cy="231800"/>
      </dsp:txXfrm>
    </dsp:sp>
    <dsp:sp modelId="{E3074F8F-8D8A-436A-A44B-F4064C2FC574}">
      <dsp:nvSpPr>
        <dsp:cNvPr id="0" name=""/>
        <dsp:cNvSpPr/>
      </dsp:nvSpPr>
      <dsp:spPr>
        <a:xfrm>
          <a:off x="952522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הפרויקט</a:t>
          </a:r>
          <a:endParaRPr lang="he-IL" sz="1000" kern="1200" dirty="0"/>
        </a:p>
      </dsp:txBody>
      <dsp:txXfrm>
        <a:off x="952522" y="0"/>
        <a:ext cx="1056342" cy="231800"/>
      </dsp:txXfrm>
    </dsp:sp>
    <dsp:sp modelId="{B891A065-221B-4EED-BD5B-204224CE9D6C}">
      <dsp:nvSpPr>
        <dsp:cNvPr id="0" name=""/>
        <dsp:cNvSpPr/>
      </dsp:nvSpPr>
      <dsp:spPr>
        <a:xfrm>
          <a:off x="1903230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סיכום</a:t>
          </a:r>
          <a:endParaRPr lang="he-IL" sz="1000" kern="1200" dirty="0"/>
        </a:p>
      </dsp:txBody>
      <dsp:txXfrm>
        <a:off x="1903230" y="0"/>
        <a:ext cx="1056342" cy="231800"/>
      </dsp:txXfrm>
    </dsp:sp>
    <dsp:sp modelId="{7B167FA2-FA21-4D17-AE28-8AF945F86DBC}">
      <dsp:nvSpPr>
        <dsp:cNvPr id="0" name=""/>
        <dsp:cNvSpPr/>
      </dsp:nvSpPr>
      <dsp:spPr>
        <a:xfrm>
          <a:off x="2853938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תודות</a:t>
          </a:r>
          <a:endParaRPr lang="he-IL" sz="1000" kern="1200" dirty="0"/>
        </a:p>
      </dsp:txBody>
      <dsp:txXfrm>
        <a:off x="2853938" y="0"/>
        <a:ext cx="1056342" cy="2318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814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814" y="0"/>
        <a:ext cx="1056342" cy="231800"/>
      </dsp:txXfrm>
    </dsp:sp>
    <dsp:sp modelId="{E3074F8F-8D8A-436A-A44B-F4064C2FC574}">
      <dsp:nvSpPr>
        <dsp:cNvPr id="0" name=""/>
        <dsp:cNvSpPr/>
      </dsp:nvSpPr>
      <dsp:spPr>
        <a:xfrm>
          <a:off x="952522" y="0"/>
          <a:ext cx="1056342" cy="23180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הפרויקט</a:t>
          </a:r>
          <a:endParaRPr lang="he-IL" sz="1000" kern="1200" dirty="0"/>
        </a:p>
      </dsp:txBody>
      <dsp:txXfrm>
        <a:off x="952522" y="0"/>
        <a:ext cx="1056342" cy="231800"/>
      </dsp:txXfrm>
    </dsp:sp>
    <dsp:sp modelId="{B891A065-221B-4EED-BD5B-204224CE9D6C}">
      <dsp:nvSpPr>
        <dsp:cNvPr id="0" name=""/>
        <dsp:cNvSpPr/>
      </dsp:nvSpPr>
      <dsp:spPr>
        <a:xfrm>
          <a:off x="1903230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סיכום</a:t>
          </a:r>
          <a:endParaRPr lang="he-IL" sz="1000" kern="1200" dirty="0"/>
        </a:p>
      </dsp:txBody>
      <dsp:txXfrm>
        <a:off x="1903230" y="0"/>
        <a:ext cx="1056342" cy="231800"/>
      </dsp:txXfrm>
    </dsp:sp>
    <dsp:sp modelId="{7B167FA2-FA21-4D17-AE28-8AF945F86DBC}">
      <dsp:nvSpPr>
        <dsp:cNvPr id="0" name=""/>
        <dsp:cNvSpPr/>
      </dsp:nvSpPr>
      <dsp:spPr>
        <a:xfrm>
          <a:off x="2853938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תודות</a:t>
          </a:r>
          <a:endParaRPr lang="he-IL" sz="1000" kern="1200" dirty="0"/>
        </a:p>
      </dsp:txBody>
      <dsp:txXfrm>
        <a:off x="2853938" y="0"/>
        <a:ext cx="1056342" cy="2318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3271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תוכן עניינים</a:t>
          </a:r>
          <a:endParaRPr lang="he-IL" sz="800" kern="1200" dirty="0"/>
        </a:p>
      </dsp:txBody>
      <dsp:txXfrm>
        <a:off x="3271" y="66317"/>
        <a:ext cx="805534" cy="322213"/>
      </dsp:txXfrm>
    </dsp:sp>
    <dsp:sp modelId="{E3074F8F-8D8A-436A-A44B-F4064C2FC574}">
      <dsp:nvSpPr>
        <dsp:cNvPr id="0" name=""/>
        <dsp:cNvSpPr/>
      </dsp:nvSpPr>
      <dsp:spPr>
        <a:xfrm>
          <a:off x="728252" y="66317"/>
          <a:ext cx="805534" cy="322213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תיאור </a:t>
          </a:r>
          <a:r>
            <a:rPr lang="he-IL" sz="800" kern="1200" dirty="0" smtClean="0"/>
            <a:t>הפרויקטתוכן עניינים</a:t>
          </a:r>
          <a:endParaRPr lang="he-IL" sz="800" kern="1200" dirty="0"/>
        </a:p>
      </dsp:txBody>
      <dsp:txXfrm>
        <a:off x="728252" y="66317"/>
        <a:ext cx="805534" cy="322213"/>
      </dsp:txXfrm>
    </dsp:sp>
    <dsp:sp modelId="{C0EF204C-47E7-4D60-8A74-C3F91D43F84F}">
      <dsp:nvSpPr>
        <dsp:cNvPr id="0" name=""/>
        <dsp:cNvSpPr/>
      </dsp:nvSpPr>
      <dsp:spPr>
        <a:xfrm>
          <a:off x="1453234" y="66317"/>
          <a:ext cx="805534" cy="322213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רקע כללי</a:t>
          </a:r>
          <a:endParaRPr lang="he-IL" sz="800" kern="1200" dirty="0"/>
        </a:p>
      </dsp:txBody>
      <dsp:txXfrm>
        <a:off x="1453234" y="66317"/>
        <a:ext cx="805534" cy="322213"/>
      </dsp:txXfrm>
    </dsp:sp>
    <dsp:sp modelId="{0A2E70FD-7832-4C83-9F49-710889BED68A}">
      <dsp:nvSpPr>
        <dsp:cNvPr id="0" name=""/>
        <dsp:cNvSpPr/>
      </dsp:nvSpPr>
      <dsp:spPr>
        <a:xfrm>
          <a:off x="2178215" y="66317"/>
          <a:ext cx="805534" cy="322213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שיטות לאיסוף נתונים</a:t>
          </a:r>
          <a:endParaRPr lang="he-IL" sz="800" kern="1200" dirty="0"/>
        </a:p>
      </dsp:txBody>
      <dsp:txXfrm>
        <a:off x="2178215" y="66317"/>
        <a:ext cx="805534" cy="322213"/>
      </dsp:txXfrm>
    </dsp:sp>
    <dsp:sp modelId="{3D4C531D-5E05-42E7-9E8A-FFAF4E9FE23F}">
      <dsp:nvSpPr>
        <dsp:cNvPr id="0" name=""/>
        <dsp:cNvSpPr/>
      </dsp:nvSpPr>
      <dsp:spPr>
        <a:xfrm>
          <a:off x="2903197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המצב הקיים</a:t>
          </a:r>
          <a:endParaRPr lang="he-IL" sz="800" kern="1200" dirty="0"/>
        </a:p>
      </dsp:txBody>
      <dsp:txXfrm>
        <a:off x="2903197" y="66317"/>
        <a:ext cx="805534" cy="322213"/>
      </dsp:txXfrm>
    </dsp:sp>
    <dsp:sp modelId="{0D749ED6-4D2E-4837-81E5-75DEFA6553D5}">
      <dsp:nvSpPr>
        <dsp:cNvPr id="0" name=""/>
        <dsp:cNvSpPr/>
      </dsp:nvSpPr>
      <dsp:spPr>
        <a:xfrm>
          <a:off x="3628178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תאור בעיות במצב הקיים</a:t>
          </a:r>
          <a:endParaRPr lang="he-IL" sz="800" kern="1200" dirty="0"/>
        </a:p>
      </dsp:txBody>
      <dsp:txXfrm>
        <a:off x="3628178" y="66317"/>
        <a:ext cx="805534" cy="322213"/>
      </dsp:txXfrm>
    </dsp:sp>
    <dsp:sp modelId="{5E5ABF24-E376-4093-B45C-EBC363F4EC04}">
      <dsp:nvSpPr>
        <dsp:cNvPr id="0" name=""/>
        <dsp:cNvSpPr/>
      </dsp:nvSpPr>
      <dsp:spPr>
        <a:xfrm>
          <a:off x="4353160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תיאור התהליך </a:t>
          </a:r>
          <a:endParaRPr lang="he-IL" sz="800" kern="1200" dirty="0"/>
        </a:p>
      </dsp:txBody>
      <dsp:txXfrm>
        <a:off x="4353160" y="66317"/>
        <a:ext cx="805534" cy="322213"/>
      </dsp:txXfrm>
    </dsp:sp>
    <dsp:sp modelId="{2DCCB369-6422-4B00-A934-ABD3F7152F42}">
      <dsp:nvSpPr>
        <dsp:cNvPr id="0" name=""/>
        <dsp:cNvSpPr/>
      </dsp:nvSpPr>
      <dsp:spPr>
        <a:xfrm>
          <a:off x="5078141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הצעת חלופות</a:t>
          </a:r>
          <a:endParaRPr lang="he-IL" sz="800" kern="1200" dirty="0"/>
        </a:p>
      </dsp:txBody>
      <dsp:txXfrm>
        <a:off x="5078141" y="66317"/>
        <a:ext cx="805534" cy="322213"/>
      </dsp:txXfrm>
    </dsp:sp>
    <dsp:sp modelId="{50B942A8-2635-496E-9B53-66FEC4E1BF8D}">
      <dsp:nvSpPr>
        <dsp:cNvPr id="0" name=""/>
        <dsp:cNvSpPr/>
      </dsp:nvSpPr>
      <dsp:spPr>
        <a:xfrm>
          <a:off x="5803123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ניתוח חלופות </a:t>
          </a:r>
          <a:endParaRPr lang="he-IL" sz="800" kern="1200" dirty="0"/>
        </a:p>
      </dsp:txBody>
      <dsp:txXfrm>
        <a:off x="5803123" y="66317"/>
        <a:ext cx="805534" cy="322213"/>
      </dsp:txXfrm>
    </dsp:sp>
    <dsp:sp modelId="{C0DB5679-3723-4D0A-943A-C159495F7D3C}">
      <dsp:nvSpPr>
        <dsp:cNvPr id="0" name=""/>
        <dsp:cNvSpPr/>
      </dsp:nvSpPr>
      <dsp:spPr>
        <a:xfrm>
          <a:off x="6528104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בחירת חלופות</a:t>
          </a:r>
          <a:endParaRPr lang="he-IL" sz="800" kern="1200" dirty="0"/>
        </a:p>
      </dsp:txBody>
      <dsp:txXfrm>
        <a:off x="6528104" y="66317"/>
        <a:ext cx="805534" cy="322213"/>
      </dsp:txXfrm>
    </dsp:sp>
    <dsp:sp modelId="{B891A065-221B-4EED-BD5B-204224CE9D6C}">
      <dsp:nvSpPr>
        <dsp:cNvPr id="0" name=""/>
        <dsp:cNvSpPr/>
      </dsp:nvSpPr>
      <dsp:spPr>
        <a:xfrm>
          <a:off x="7253086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סיכום</a:t>
          </a:r>
          <a:endParaRPr lang="he-IL" sz="800" kern="1200" dirty="0"/>
        </a:p>
      </dsp:txBody>
      <dsp:txXfrm>
        <a:off x="7253086" y="66317"/>
        <a:ext cx="805534" cy="322213"/>
      </dsp:txXfrm>
    </dsp:sp>
    <dsp:sp modelId="{7B167FA2-FA21-4D17-AE28-8AF945F86DBC}">
      <dsp:nvSpPr>
        <dsp:cNvPr id="0" name=""/>
        <dsp:cNvSpPr/>
      </dsp:nvSpPr>
      <dsp:spPr>
        <a:xfrm>
          <a:off x="7978067" y="66317"/>
          <a:ext cx="805534" cy="3222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800" kern="1200" dirty="0" smtClean="0"/>
            <a:t>תודות</a:t>
          </a:r>
          <a:endParaRPr lang="he-IL" sz="800" kern="1200" dirty="0"/>
        </a:p>
      </dsp:txBody>
      <dsp:txXfrm>
        <a:off x="7978067" y="66317"/>
        <a:ext cx="805534" cy="32221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814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814" y="0"/>
        <a:ext cx="1056342" cy="231800"/>
      </dsp:txXfrm>
    </dsp:sp>
    <dsp:sp modelId="{E3074F8F-8D8A-436A-A44B-F4064C2FC574}">
      <dsp:nvSpPr>
        <dsp:cNvPr id="0" name=""/>
        <dsp:cNvSpPr/>
      </dsp:nvSpPr>
      <dsp:spPr>
        <a:xfrm>
          <a:off x="952522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הפרויקט</a:t>
          </a:r>
          <a:endParaRPr lang="he-IL" sz="1000" kern="1200" dirty="0"/>
        </a:p>
      </dsp:txBody>
      <dsp:txXfrm>
        <a:off x="952522" y="0"/>
        <a:ext cx="1056342" cy="231800"/>
      </dsp:txXfrm>
    </dsp:sp>
    <dsp:sp modelId="{B891A065-221B-4EED-BD5B-204224CE9D6C}">
      <dsp:nvSpPr>
        <dsp:cNvPr id="0" name=""/>
        <dsp:cNvSpPr/>
      </dsp:nvSpPr>
      <dsp:spPr>
        <a:xfrm>
          <a:off x="1903230" y="0"/>
          <a:ext cx="1056342" cy="23180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סיכום</a:t>
          </a:r>
          <a:endParaRPr lang="he-IL" sz="1000" kern="1200" dirty="0"/>
        </a:p>
      </dsp:txBody>
      <dsp:txXfrm>
        <a:off x="1903230" y="0"/>
        <a:ext cx="1056342" cy="231800"/>
      </dsp:txXfrm>
    </dsp:sp>
    <dsp:sp modelId="{7B167FA2-FA21-4D17-AE28-8AF945F86DBC}">
      <dsp:nvSpPr>
        <dsp:cNvPr id="0" name=""/>
        <dsp:cNvSpPr/>
      </dsp:nvSpPr>
      <dsp:spPr>
        <a:xfrm>
          <a:off x="2853938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תודות</a:t>
          </a:r>
          <a:endParaRPr lang="he-IL" sz="1000" kern="1200" dirty="0"/>
        </a:p>
      </dsp:txBody>
      <dsp:txXfrm>
        <a:off x="2853938" y="0"/>
        <a:ext cx="1056342" cy="2318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6E0CAB-ACAC-419F-B118-1B6D2CAAF881}">
      <dsp:nvSpPr>
        <dsp:cNvPr id="0" name=""/>
        <dsp:cNvSpPr/>
      </dsp:nvSpPr>
      <dsp:spPr>
        <a:xfrm>
          <a:off x="1814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תוכן עניינים</a:t>
          </a:r>
          <a:endParaRPr lang="he-IL" sz="1000" kern="1200" dirty="0"/>
        </a:p>
      </dsp:txBody>
      <dsp:txXfrm>
        <a:off x="1814" y="0"/>
        <a:ext cx="1056342" cy="231800"/>
      </dsp:txXfrm>
    </dsp:sp>
    <dsp:sp modelId="{E3074F8F-8D8A-436A-A44B-F4064C2FC574}">
      <dsp:nvSpPr>
        <dsp:cNvPr id="0" name=""/>
        <dsp:cNvSpPr/>
      </dsp:nvSpPr>
      <dsp:spPr>
        <a:xfrm>
          <a:off x="952522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תיאור הפרויקט</a:t>
          </a:r>
          <a:endParaRPr lang="he-IL" sz="1000" kern="1200" dirty="0"/>
        </a:p>
      </dsp:txBody>
      <dsp:txXfrm>
        <a:off x="952522" y="0"/>
        <a:ext cx="1056342" cy="231800"/>
      </dsp:txXfrm>
    </dsp:sp>
    <dsp:sp modelId="{B891A065-221B-4EED-BD5B-204224CE9D6C}">
      <dsp:nvSpPr>
        <dsp:cNvPr id="0" name=""/>
        <dsp:cNvSpPr/>
      </dsp:nvSpPr>
      <dsp:spPr>
        <a:xfrm>
          <a:off x="1903230" y="0"/>
          <a:ext cx="1056342" cy="2318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סיכום</a:t>
          </a:r>
          <a:endParaRPr lang="he-IL" sz="1000" kern="1200" dirty="0"/>
        </a:p>
      </dsp:txBody>
      <dsp:txXfrm>
        <a:off x="1903230" y="0"/>
        <a:ext cx="1056342" cy="231800"/>
      </dsp:txXfrm>
    </dsp:sp>
    <dsp:sp modelId="{7B167FA2-FA21-4D17-AE28-8AF945F86DBC}">
      <dsp:nvSpPr>
        <dsp:cNvPr id="0" name=""/>
        <dsp:cNvSpPr/>
      </dsp:nvSpPr>
      <dsp:spPr>
        <a:xfrm>
          <a:off x="2853938" y="0"/>
          <a:ext cx="1056342" cy="231800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000" kern="1200" dirty="0" smtClean="0"/>
            <a:t>תודות</a:t>
          </a:r>
          <a:endParaRPr lang="he-IL" sz="1000" kern="1200" dirty="0"/>
        </a:p>
      </dsp:txBody>
      <dsp:txXfrm>
        <a:off x="2853938" y="0"/>
        <a:ext cx="1056342" cy="23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3773FCA-FBF3-4265-B64E-F316C1FABF21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B6BF8CD-CC32-47B4-A474-6C65C7C8C16F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BF8CD-CC32-47B4-A474-6C65C7C8C16F}" type="slidenum">
              <a:rPr lang="he-IL" smtClean="0"/>
              <a:t>4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1000108"/>
            <a:ext cx="8143932" cy="1470025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lang="he-IL" sz="44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9058" y="2928934"/>
            <a:ext cx="470059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/>
          <a:lstStyle>
            <a:lvl1pPr algn="r" rtl="1">
              <a:defRPr sz="5400" b="1">
                <a:solidFill>
                  <a:schemeClr val="bg1"/>
                </a:solidFill>
                <a:latin typeface="+mj-lt"/>
                <a:cs typeface="+mn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143536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34" y="6357958"/>
            <a:ext cx="2133600" cy="365125"/>
          </a:xfrm>
        </p:spPr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1">
                <a:lumMod val="75000"/>
              </a:schemeClr>
            </a:gs>
            <a:gs pos="11000">
              <a:schemeClr val="bg1"/>
            </a:gs>
            <a:gs pos="8000">
              <a:schemeClr val="accent1">
                <a:tint val="23500"/>
                <a:satMod val="160000"/>
                <a:alpha val="33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14422"/>
            <a:ext cx="9144000" cy="514353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D6EC-BE12-40E1-9F28-4DAFDB276D6F}" type="datetimeFigureOut">
              <a:rPr lang="he-IL" smtClean="0"/>
              <a:t>כ"ד/אייר/תשע"א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0005-8CF6-4837-A995-EE79FF54D50E}" type="slidenum">
              <a:rPr lang="he-IL" smtClean="0"/>
              <a:t>‹#›</a:t>
            </a:fld>
            <a:endParaRPr lang="he-IL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214422"/>
            <a:ext cx="9144000" cy="0"/>
          </a:xfrm>
          <a:prstGeom prst="line">
            <a:avLst/>
          </a:prstGeom>
          <a:ln w="762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spcBef>
          <a:spcPct val="0"/>
        </a:spcBef>
        <a:buNone/>
        <a:defRPr lang="he-IL" sz="5400" b="1" kern="1200" dirty="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86058"/>
          </a:xfrm>
        </p:spPr>
        <p:txBody>
          <a:bodyPr>
            <a:normAutofit/>
          </a:bodyPr>
          <a:lstStyle/>
          <a:p>
            <a: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ניתוח מערכות מידע</a:t>
            </a:r>
            <a:br>
              <a:rPr lang="he-IL" sz="6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החוג למערכות מידע ניהוליות</a:t>
            </a:r>
            <a:br>
              <a:rPr lang="he-IL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</a:br>
            <a:r>
              <a:rPr lang="he-IL" sz="6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אוניברסיטת </a:t>
            </a:r>
            <a:r>
              <a:rPr lang="he-IL" sz="6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cs typeface="+mn-cs"/>
              </a:rPr>
              <a:t>חיפה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372" y="4643446"/>
            <a:ext cx="4700598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אייל שריר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עוז שפירא</a:t>
            </a:r>
          </a:p>
          <a:p>
            <a:pPr algn="r"/>
            <a:r>
              <a:rPr lang="he-IL" b="1" dirty="0" smtClean="0">
                <a:ln/>
                <a:solidFill>
                  <a:schemeClr val="tx1"/>
                </a:solidFill>
              </a:rPr>
              <a:t>רביד סיסמה</a:t>
            </a:r>
          </a:p>
          <a:p>
            <a:pPr algn="r"/>
            <a:r>
              <a:rPr lang="he-IL" b="1" cap="none" spc="0" dirty="0" smtClean="0">
                <a:ln/>
                <a:solidFill>
                  <a:schemeClr val="tx1"/>
                </a:solidFill>
                <a:effectLst/>
              </a:rPr>
              <a:t>מארק קמלמן</a:t>
            </a:r>
          </a:p>
          <a:p>
            <a:endParaRPr lang="he-IL" dirty="0"/>
          </a:p>
        </p:txBody>
      </p:sp>
      <p:sp>
        <p:nvSpPr>
          <p:cNvPr id="4" name="מלבן 11"/>
          <p:cNvSpPr/>
          <p:nvPr/>
        </p:nvSpPr>
        <p:spPr>
          <a:xfrm>
            <a:off x="714348" y="2857496"/>
            <a:ext cx="814658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r>
              <a:rPr lang="en-US" sz="8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uild By Request</a:t>
            </a:r>
            <a:endParaRPr lang="he-IL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4143380"/>
            <a:ext cx="321471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תוכן עניינים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תיאור הפרויקט</a:t>
            </a:r>
          </a:p>
          <a:p>
            <a:pPr lvl="1"/>
            <a:r>
              <a:rPr lang="he-IL" dirty="0" smtClean="0"/>
              <a:t>רקע</a:t>
            </a:r>
          </a:p>
          <a:p>
            <a:pPr lvl="1"/>
            <a:r>
              <a:rPr lang="he-IL" dirty="0" smtClean="0"/>
              <a:t>מה נלמד</a:t>
            </a:r>
          </a:p>
          <a:p>
            <a:pPr lvl="1"/>
            <a:r>
              <a:rPr lang="he-IL" dirty="0" smtClean="0"/>
              <a:t>לקחים</a:t>
            </a:r>
          </a:p>
          <a:p>
            <a:r>
              <a:rPr lang="he-IL" dirty="0" smtClean="0"/>
              <a:t>סיכום</a:t>
            </a:r>
          </a:p>
          <a:p>
            <a:pPr lvl="1"/>
            <a:r>
              <a:rPr lang="he-IL" dirty="0" smtClean="0"/>
              <a:t>מה בוצע</a:t>
            </a:r>
          </a:p>
          <a:p>
            <a:pPr lvl="1"/>
            <a:r>
              <a:rPr lang="he-IL" dirty="0" smtClean="0"/>
              <a:t>ממצעים ולקחים</a:t>
            </a:r>
          </a:p>
          <a:p>
            <a:pPr lvl="1"/>
            <a:r>
              <a:rPr lang="he-IL" dirty="0" smtClean="0"/>
              <a:t>מה בתכנון</a:t>
            </a:r>
          </a:p>
          <a:p>
            <a:r>
              <a:rPr lang="he-IL" dirty="0" smtClean="0"/>
              <a:t>תודות</a:t>
            </a:r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179512" y="6509568"/>
          <a:ext cx="3912096" cy="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הפרויקט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רקע קצר</a:t>
            </a:r>
          </a:p>
          <a:p>
            <a:pPr lvl="1"/>
            <a:r>
              <a:rPr lang="he-IL" dirty="0" smtClean="0"/>
              <a:t>הארגון, הנושא</a:t>
            </a:r>
          </a:p>
          <a:p>
            <a:pPr lvl="1"/>
            <a:r>
              <a:rPr lang="he-IL" dirty="0" smtClean="0"/>
              <a:t>מוטיבציה לבחירת הנושא</a:t>
            </a:r>
          </a:p>
          <a:p>
            <a:pPr lvl="1"/>
            <a:r>
              <a:rPr lang="he-IL" dirty="0" smtClean="0"/>
              <a:t>תיאור הבעיה</a:t>
            </a:r>
          </a:p>
          <a:p>
            <a:pPr lvl="1"/>
            <a:endParaRPr lang="he-IL" dirty="0" smtClean="0"/>
          </a:p>
          <a:p>
            <a:endParaRPr lang="he-IL" dirty="0"/>
          </a:p>
        </p:txBody>
      </p:sp>
      <p:graphicFrame>
        <p:nvGraphicFramePr>
          <p:cNvPr id="14" name="דיאגרמה 6"/>
          <p:cNvGraphicFramePr/>
          <p:nvPr/>
        </p:nvGraphicFramePr>
        <p:xfrm>
          <a:off x="179512" y="6509568"/>
          <a:ext cx="3912096" cy="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תיאור פרויקט - המשך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מה נלמד</a:t>
            </a:r>
          </a:p>
          <a:p>
            <a:pPr lvl="1"/>
            <a:r>
              <a:rPr lang="he-IL" dirty="0" smtClean="0"/>
              <a:t>על הארגון והתחום שנותח</a:t>
            </a:r>
          </a:p>
          <a:p>
            <a:pPr lvl="1"/>
            <a:r>
              <a:rPr lang="he-IL" dirty="0" smtClean="0"/>
              <a:t>תהליכי עבודה</a:t>
            </a:r>
          </a:p>
          <a:p>
            <a:pPr lvl="1"/>
            <a:r>
              <a:rPr lang="he-IL" dirty="0" smtClean="0"/>
              <a:t>מערכת קיימת</a:t>
            </a:r>
          </a:p>
          <a:p>
            <a:pPr lvl="1"/>
            <a:r>
              <a:rPr lang="he-IL" dirty="0" smtClean="0"/>
              <a:t>שיקולים מיוחדים</a:t>
            </a:r>
          </a:p>
          <a:p>
            <a:pPr lvl="1"/>
            <a:r>
              <a:rPr lang="he-IL" dirty="0" smtClean="0"/>
              <a:t>בעיות במצב הקיים או/ו דרישות מערכת</a:t>
            </a:r>
          </a:p>
          <a:p>
            <a:pPr lvl="1"/>
            <a:r>
              <a:rPr lang="he-IL" dirty="0" smtClean="0"/>
              <a:t>תיאור חלופות עיקריות</a:t>
            </a:r>
          </a:p>
          <a:p>
            <a:pPr lvl="1"/>
            <a:r>
              <a:rPr lang="he-IL" dirty="0" smtClean="0"/>
              <a:t>תיאור החלופה הנבחרת והצדקתה (לציין קריטריונים)</a:t>
            </a:r>
          </a:p>
          <a:p>
            <a:pPr lvl="1"/>
            <a:r>
              <a:rPr lang="he-IL" dirty="0" smtClean="0"/>
              <a:t>המלצות לארגון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214282" y="6286520"/>
          <a:ext cx="8786874" cy="45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סיכום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מה בוצע?</a:t>
            </a:r>
          </a:p>
          <a:p>
            <a:r>
              <a:rPr lang="he-IL" dirty="0" smtClean="0"/>
              <a:t>ממצאים ולקחים עיקריים</a:t>
            </a:r>
          </a:p>
          <a:p>
            <a:r>
              <a:rPr lang="he-IL" dirty="0" smtClean="0"/>
              <a:t>מה מתוכנן לביצוע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179512" y="6509568"/>
          <a:ext cx="3912096" cy="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תודות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אנשים ששיתפו פעולה ועזרו בפרויקט</a:t>
            </a:r>
          </a:p>
          <a:p>
            <a:endParaRPr lang="he-IL" dirty="0"/>
          </a:p>
        </p:txBody>
      </p:sp>
      <p:graphicFrame>
        <p:nvGraphicFramePr>
          <p:cNvPr id="4" name="דיאגרמה 6"/>
          <p:cNvGraphicFramePr/>
          <p:nvPr/>
        </p:nvGraphicFramePr>
        <p:xfrm>
          <a:off x="179512" y="6509568"/>
          <a:ext cx="3912096" cy="23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סוף</a:t>
            </a:r>
            <a:endParaRPr lang="he-IL" dirty="0"/>
          </a:p>
        </p:txBody>
      </p:sp>
      <p:pic>
        <p:nvPicPr>
          <p:cNvPr id="4" name="תמונה 7" descr="legal-quest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1928802"/>
            <a:ext cx="5080000" cy="3810000"/>
          </a:xfrm>
          <a:prstGeom prst="rect">
            <a:avLst/>
          </a:prstGeom>
        </p:spPr>
      </p:pic>
      <p:sp>
        <p:nvSpPr>
          <p:cNvPr id="5" name="מלבן 5"/>
          <p:cNvSpPr/>
          <p:nvPr/>
        </p:nvSpPr>
        <p:spPr>
          <a:xfrm>
            <a:off x="4143372" y="2928934"/>
            <a:ext cx="4535217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b="1" spc="200" dirty="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שאלות</a:t>
            </a:r>
            <a:endParaRPr lang="he-IL" sz="9600" b="1" spc="200" dirty="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מלבן 8"/>
          <p:cNvSpPr/>
          <p:nvPr/>
        </p:nvSpPr>
        <p:spPr>
          <a:xfrm>
            <a:off x="3500430" y="5214950"/>
            <a:ext cx="5328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! </a:t>
            </a:r>
            <a:r>
              <a:rPr lang="he-IL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תודה על ההקשבה</a:t>
            </a:r>
            <a:endParaRPr lang="he-IL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152</Words>
  <Application>Microsoft Office PowerPoint</Application>
  <PresentationFormat>On-screen Show (4:3)</PresentationFormat>
  <Paragraphs>70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ניתוח מערכות מידע החוג למערכות מידע ניהוליות אוניברסיטת חיפה</vt:lpstr>
      <vt:lpstr>תוכן עניינים </vt:lpstr>
      <vt:lpstr>תיאור הפרויקט</vt:lpstr>
      <vt:lpstr>תיאור פרויקט - המשך</vt:lpstr>
      <vt:lpstr>סיכום</vt:lpstr>
      <vt:lpstr>תודות</vt:lpstr>
      <vt:lpstr>סוף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oz</dc:creator>
  <cp:lastModifiedBy>oz</cp:lastModifiedBy>
  <cp:revision>17</cp:revision>
  <dcterms:created xsi:type="dcterms:W3CDTF">2011-05-28T06:47:31Z</dcterms:created>
  <dcterms:modified xsi:type="dcterms:W3CDTF">2011-05-28T14:52:36Z</dcterms:modified>
</cp:coreProperties>
</file>