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D10E-AD29-4CB6-A86D-68C5939BC829}" type="datetimeFigureOut">
              <a:rPr lang="en-US" smtClean="0"/>
              <a:pPr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6096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7800" y="2971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971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16002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4419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28956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4572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88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1676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532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344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259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6"/>
            <a:endCxn id="5" idx="2"/>
          </p:cNvCxnSpPr>
          <p:nvPr/>
        </p:nvCxnSpPr>
        <p:spPr>
          <a:xfrm>
            <a:off x="762000" y="3200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7" idx="3"/>
          </p:cNvCxnSpPr>
          <p:nvPr/>
        </p:nvCxnSpPr>
        <p:spPr>
          <a:xfrm rot="5400000" flipH="1" flipV="1">
            <a:off x="1409700" y="2192104"/>
            <a:ext cx="1046396" cy="51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7"/>
            <a:endCxn id="12" idx="3"/>
          </p:cNvCxnSpPr>
          <p:nvPr/>
        </p:nvCxnSpPr>
        <p:spPr>
          <a:xfrm rot="5400000" flipH="1" flipV="1">
            <a:off x="3704945" y="2104745"/>
            <a:ext cx="972110" cy="89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0" idx="1"/>
          </p:cNvCxnSpPr>
          <p:nvPr/>
        </p:nvCxnSpPr>
        <p:spPr>
          <a:xfrm rot="16200000" flipH="1">
            <a:off x="3590645" y="3514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2"/>
          </p:cNvCxnSpPr>
          <p:nvPr/>
        </p:nvCxnSpPr>
        <p:spPr>
          <a:xfrm>
            <a:off x="3810000" y="3124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rot="16200000" flipH="1">
            <a:off x="4876800" y="2057399"/>
            <a:ext cx="981355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7"/>
            <a:endCxn id="11" idx="3"/>
          </p:cNvCxnSpPr>
          <p:nvPr/>
        </p:nvCxnSpPr>
        <p:spPr>
          <a:xfrm rot="5400000" flipH="1" flipV="1">
            <a:off x="4657445" y="3590645"/>
            <a:ext cx="1429310" cy="66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1" idx="2"/>
          </p:cNvCxnSpPr>
          <p:nvPr/>
        </p:nvCxnSpPr>
        <p:spPr>
          <a:xfrm flipV="1">
            <a:off x="5105400" y="30480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>
          <a:xfrm>
            <a:off x="60960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6"/>
            <a:endCxn id="14" idx="2"/>
          </p:cNvCxnSpPr>
          <p:nvPr/>
        </p:nvCxnSpPr>
        <p:spPr>
          <a:xfrm>
            <a:off x="70104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5" idx="2"/>
          </p:cNvCxnSpPr>
          <p:nvPr/>
        </p:nvCxnSpPr>
        <p:spPr>
          <a:xfrm>
            <a:off x="80772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7"/>
            <a:endCxn id="6" idx="3"/>
          </p:cNvCxnSpPr>
          <p:nvPr/>
        </p:nvCxnSpPr>
        <p:spPr>
          <a:xfrm rot="5400000" flipH="1" flipV="1">
            <a:off x="2550785" y="3628745"/>
            <a:ext cx="1135670" cy="602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5"/>
            <a:endCxn id="8" idx="0"/>
          </p:cNvCxnSpPr>
          <p:nvPr/>
        </p:nvCxnSpPr>
        <p:spPr>
          <a:xfrm rot="16200000" flipH="1">
            <a:off x="1704695" y="3495394"/>
            <a:ext cx="1057555" cy="79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7" idx="7"/>
            <a:endCxn id="13" idx="7"/>
          </p:cNvCxnSpPr>
          <p:nvPr/>
        </p:nvCxnSpPr>
        <p:spPr>
          <a:xfrm rot="16200000" flipH="1">
            <a:off x="4085944" y="28855"/>
            <a:ext cx="1230359" cy="4484641"/>
          </a:xfrm>
          <a:prstGeom prst="bentConnector3">
            <a:avLst>
              <a:gd name="adj1" fmla="val -23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458200" y="2362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638800" y="3276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H(8)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9580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F(8)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953000" y="1524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E(6)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28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D(8)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0" y="502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G(6)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752600" y="1295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C(2)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860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B(4)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143000" y="3429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A(4)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43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J(4)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77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I(4)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6096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43000" y="2971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971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1336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419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4572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770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1676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4582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259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6"/>
            <a:endCxn id="5" idx="2"/>
          </p:cNvCxnSpPr>
          <p:nvPr/>
        </p:nvCxnSpPr>
        <p:spPr>
          <a:xfrm>
            <a:off x="762000" y="3200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7" idx="3"/>
          </p:cNvCxnSpPr>
          <p:nvPr/>
        </p:nvCxnSpPr>
        <p:spPr>
          <a:xfrm rot="5400000" flipH="1" flipV="1">
            <a:off x="1333500" y="2496904"/>
            <a:ext cx="5129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7"/>
            <a:endCxn id="12" idx="3"/>
          </p:cNvCxnSpPr>
          <p:nvPr/>
        </p:nvCxnSpPr>
        <p:spPr>
          <a:xfrm rot="5400000" flipH="1" flipV="1">
            <a:off x="3704945" y="2104745"/>
            <a:ext cx="972110" cy="89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0" idx="1"/>
          </p:cNvCxnSpPr>
          <p:nvPr/>
        </p:nvCxnSpPr>
        <p:spPr>
          <a:xfrm rot="16200000" flipH="1">
            <a:off x="3590645" y="3514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9" idx="2"/>
          </p:cNvCxnSpPr>
          <p:nvPr/>
        </p:nvCxnSpPr>
        <p:spPr>
          <a:xfrm flipV="1">
            <a:off x="3810000" y="3048000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6"/>
            <a:endCxn id="11" idx="1"/>
          </p:cNvCxnSpPr>
          <p:nvPr/>
        </p:nvCxnSpPr>
        <p:spPr>
          <a:xfrm>
            <a:off x="5029200" y="1905000"/>
            <a:ext cx="1514755" cy="981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7"/>
            <a:endCxn id="11" idx="3"/>
          </p:cNvCxnSpPr>
          <p:nvPr/>
        </p:nvCxnSpPr>
        <p:spPr>
          <a:xfrm rot="5400000" flipH="1" flipV="1">
            <a:off x="5076545" y="3171545"/>
            <a:ext cx="1429310" cy="15055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1" idx="2"/>
          </p:cNvCxnSpPr>
          <p:nvPr/>
        </p:nvCxnSpPr>
        <p:spPr>
          <a:xfrm>
            <a:off x="58674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>
          <a:xfrm>
            <a:off x="69342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6"/>
            <a:endCxn id="14" idx="2"/>
          </p:cNvCxnSpPr>
          <p:nvPr/>
        </p:nvCxnSpPr>
        <p:spPr>
          <a:xfrm>
            <a:off x="80010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7"/>
            <a:endCxn id="6" idx="3"/>
          </p:cNvCxnSpPr>
          <p:nvPr/>
        </p:nvCxnSpPr>
        <p:spPr>
          <a:xfrm rot="5400000" flipH="1" flipV="1">
            <a:off x="2588885" y="3666845"/>
            <a:ext cx="1135670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5"/>
            <a:endCxn id="8" idx="0"/>
          </p:cNvCxnSpPr>
          <p:nvPr/>
        </p:nvCxnSpPr>
        <p:spPr>
          <a:xfrm rot="16200000" flipH="1">
            <a:off x="1590395" y="3304894"/>
            <a:ext cx="1057555" cy="117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7" idx="7"/>
            <a:endCxn id="13" idx="7"/>
          </p:cNvCxnSpPr>
          <p:nvPr/>
        </p:nvCxnSpPr>
        <p:spPr>
          <a:xfrm rot="16200000" flipH="1">
            <a:off x="4657444" y="-390245"/>
            <a:ext cx="696959" cy="5856241"/>
          </a:xfrm>
          <a:prstGeom prst="bentConnector3">
            <a:avLst>
              <a:gd name="adj1" fmla="val -96130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43600" y="2667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196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480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62400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371600" y="2438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526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1534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0104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28800" y="2133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4582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532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244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86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48200" y="167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290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14600" y="4495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192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28600" y="6019800"/>
            <a:ext cx="8686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48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906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9050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908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052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6482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4864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553200" y="624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0" y="624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458200" y="624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29400" y="228600"/>
            <a:ext cx="2209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752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משאבי קלט</a:t>
            </a:r>
            <a:endParaRPr lang="en-US" sz="1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057400"/>
            <a:ext cx="685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לקוח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4114800"/>
            <a:ext cx="1143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עבודות תחזוקה לבתים(כולל אלטרנטיבות)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257800"/>
            <a:ext cx="685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מנהל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5715000"/>
            <a:ext cx="685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שובר לתשלום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4876800"/>
            <a:ext cx="76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שיבוץ עובדים סופי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2971800"/>
            <a:ext cx="685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עובדים לשיבוץ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2971800"/>
            <a:ext cx="914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לו"ז עבודות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1981200" y="1905000"/>
            <a:ext cx="3276600" cy="464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781800" y="1905000"/>
            <a:ext cx="2209800" cy="426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62200" y="2514600"/>
            <a:ext cx="10668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33600" y="4114800"/>
            <a:ext cx="12192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39000" y="5029200"/>
            <a:ext cx="13716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15200" y="3276600"/>
            <a:ext cx="11430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91400" y="2438400"/>
            <a:ext cx="10668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71800" y="2057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תהליך עיבוד</a:t>
            </a:r>
            <a:endParaRPr lang="en-US" sz="1200" b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1828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משאבי פלט</a:t>
            </a:r>
            <a:endParaRPr lang="en-US" sz="1200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7315200" y="2133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עיבוד מידע</a:t>
            </a:r>
            <a:endParaRPr lang="en-US" sz="1200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934200" y="228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סטנדרטים: </a:t>
            </a:r>
            <a:r>
              <a:rPr lang="he-IL" sz="1200" dirty="0" smtClean="0"/>
              <a:t>לגבי קבלת הטבות ללקוחות</a:t>
            </a:r>
            <a:endParaRPr lang="en-US" sz="1200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25908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הפקת דוח פרופיל לקוח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0" y="51054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דוח אלטרנטיבות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315200" y="33528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דוח מס' עבודות תקופתי</a:t>
            </a:r>
            <a:endParaRPr lang="en-US" sz="11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7391400" y="4114800"/>
            <a:ext cx="1219200" cy="457200"/>
            <a:chOff x="7391400" y="4343400"/>
            <a:chExt cx="1219200" cy="457200"/>
          </a:xfrm>
        </p:grpSpPr>
        <p:sp>
          <p:nvSpPr>
            <p:cNvPr id="20" name="Oval 19"/>
            <p:cNvSpPr/>
            <p:nvPr/>
          </p:nvSpPr>
          <p:spPr>
            <a:xfrm>
              <a:off x="7467600" y="4343400"/>
              <a:ext cx="1143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91400" y="4343400"/>
              <a:ext cx="1066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תכנית עבודות תחזוקה</a:t>
              </a:r>
              <a:endParaRPr lang="en-US" sz="1100" dirty="0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3276600" y="2286000"/>
            <a:ext cx="1066800" cy="457200"/>
            <a:chOff x="3352800" y="2362200"/>
            <a:chExt cx="1066800" cy="457200"/>
          </a:xfrm>
        </p:grpSpPr>
        <p:sp>
          <p:nvSpPr>
            <p:cNvPr id="16" name="Oval 15"/>
            <p:cNvSpPr/>
            <p:nvPr/>
          </p:nvSpPr>
          <p:spPr>
            <a:xfrm>
              <a:off x="3581400" y="2362200"/>
              <a:ext cx="8382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2438400"/>
              <a:ext cx="1066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עדכון פרופיל</a:t>
              </a:r>
              <a:endParaRPr lang="en-US" sz="11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133600" y="266700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שיבוץ עובדים בעבודות תחזוקה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286000" y="3429000"/>
            <a:ext cx="990600" cy="457200"/>
            <a:chOff x="3124200" y="3581400"/>
            <a:chExt cx="990600" cy="457200"/>
          </a:xfrm>
        </p:grpSpPr>
        <p:sp>
          <p:nvSpPr>
            <p:cNvPr id="15" name="Oval 14"/>
            <p:cNvSpPr/>
            <p:nvPr/>
          </p:nvSpPr>
          <p:spPr>
            <a:xfrm>
              <a:off x="3200400" y="3581400"/>
              <a:ext cx="9144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24200" y="3657600"/>
              <a:ext cx="99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זכאות להטבה</a:t>
              </a:r>
              <a:endParaRPr lang="en-US" sz="11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09800" y="42672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תשלום עבודות אחזקה</a:t>
            </a:r>
            <a:endParaRPr lang="en-US" sz="11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429000" y="3733800"/>
            <a:ext cx="1371600" cy="457200"/>
            <a:chOff x="3524250" y="4114800"/>
            <a:chExt cx="1200150" cy="457200"/>
          </a:xfrm>
        </p:grpSpPr>
        <p:sp>
          <p:nvSpPr>
            <p:cNvPr id="18" name="Oval 17"/>
            <p:cNvSpPr/>
            <p:nvPr/>
          </p:nvSpPr>
          <p:spPr>
            <a:xfrm>
              <a:off x="3657600" y="4114800"/>
              <a:ext cx="10668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24250" y="4114800"/>
              <a:ext cx="1066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עדכון שיבוץ עובדים</a:t>
              </a:r>
              <a:endParaRPr lang="en-US" sz="11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895600" y="5638800"/>
            <a:ext cx="1371600" cy="609600"/>
            <a:chOff x="2590800" y="5181600"/>
            <a:chExt cx="1371600" cy="609600"/>
          </a:xfrm>
        </p:grpSpPr>
        <p:sp>
          <p:nvSpPr>
            <p:cNvPr id="19" name="Oval 18"/>
            <p:cNvSpPr/>
            <p:nvPr/>
          </p:nvSpPr>
          <p:spPr>
            <a:xfrm>
              <a:off x="2667000" y="5181600"/>
              <a:ext cx="12954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0800" y="5257800"/>
              <a:ext cx="129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הזנת קריטריונים לשיבוץ</a:t>
              </a:r>
              <a:endParaRPr lang="en-US" sz="1100" dirty="0"/>
            </a:p>
          </p:txBody>
        </p:sp>
      </p:grpSp>
      <p:sp>
        <p:nvSpPr>
          <p:cNvPr id="39" name="Oval 38"/>
          <p:cNvSpPr/>
          <p:nvPr/>
        </p:nvSpPr>
        <p:spPr>
          <a:xfrm rot="5400000">
            <a:off x="2667000" y="-533400"/>
            <a:ext cx="1600200" cy="2971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228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ניהול</a:t>
            </a:r>
            <a:endParaRPr lang="en-US" sz="1200" b="1" u="sng" dirty="0"/>
          </a:p>
        </p:txBody>
      </p:sp>
      <p:sp>
        <p:nvSpPr>
          <p:cNvPr id="41" name="Oval 40"/>
          <p:cNvSpPr/>
          <p:nvPr/>
        </p:nvSpPr>
        <p:spPr>
          <a:xfrm>
            <a:off x="2209800" y="533400"/>
            <a:ext cx="11430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533400"/>
            <a:ext cx="12192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505200" y="685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000" dirty="0" smtClean="0"/>
              <a:t>שיבוץ מחליפים לעבודות תחזוקה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057400" y="6096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ניהול גיוס עובדים</a:t>
            </a:r>
            <a:endParaRPr lang="en-US" sz="1100" dirty="0"/>
          </a:p>
        </p:txBody>
      </p:sp>
      <p:cxnSp>
        <p:nvCxnSpPr>
          <p:cNvPr id="46" name="Straight Arrow Connector 45"/>
          <p:cNvCxnSpPr>
            <a:endCxn id="39" idx="0"/>
          </p:cNvCxnSpPr>
          <p:nvPr/>
        </p:nvCxnSpPr>
        <p:spPr>
          <a:xfrm rot="10800000">
            <a:off x="4953000" y="952500"/>
            <a:ext cx="2590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1"/>
          </p:cNvCxnSpPr>
          <p:nvPr/>
        </p:nvCxnSpPr>
        <p:spPr>
          <a:xfrm>
            <a:off x="4517790" y="386744"/>
            <a:ext cx="2111610" cy="70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4876800" y="685800"/>
            <a:ext cx="1752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3"/>
            <a:endCxn id="14" idx="1"/>
          </p:cNvCxnSpPr>
          <p:nvPr/>
        </p:nvCxnSpPr>
        <p:spPr>
          <a:xfrm>
            <a:off x="1219200" y="2195900"/>
            <a:ext cx="1299229" cy="43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3"/>
            <a:endCxn id="31" idx="1"/>
          </p:cNvCxnSpPr>
          <p:nvPr/>
        </p:nvCxnSpPr>
        <p:spPr>
          <a:xfrm>
            <a:off x="6324600" y="3110300"/>
            <a:ext cx="990600" cy="457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3"/>
            <a:endCxn id="17" idx="0"/>
          </p:cNvCxnSpPr>
          <p:nvPr/>
        </p:nvCxnSpPr>
        <p:spPr>
          <a:xfrm rot="16200000" flipH="1">
            <a:off x="2471878" y="3843477"/>
            <a:ext cx="295555" cy="247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5" idx="1"/>
            <a:endCxn id="15" idx="0"/>
          </p:cNvCxnSpPr>
          <p:nvPr/>
        </p:nvCxnSpPr>
        <p:spPr>
          <a:xfrm rot="10800000" flipV="1">
            <a:off x="2819400" y="2516832"/>
            <a:ext cx="2514600" cy="912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1"/>
            <a:endCxn id="17" idx="6"/>
          </p:cNvCxnSpPr>
          <p:nvPr/>
        </p:nvCxnSpPr>
        <p:spPr>
          <a:xfrm rot="10800000" flipV="1">
            <a:off x="3352800" y="4414882"/>
            <a:ext cx="2133600" cy="4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9" idx="2"/>
          </p:cNvCxnSpPr>
          <p:nvPr/>
        </p:nvCxnSpPr>
        <p:spPr>
          <a:xfrm>
            <a:off x="1219200" y="5396300"/>
            <a:ext cx="1752600" cy="54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" idx="3"/>
            <a:endCxn id="16" idx="2"/>
          </p:cNvCxnSpPr>
          <p:nvPr/>
        </p:nvCxnSpPr>
        <p:spPr>
          <a:xfrm>
            <a:off x="1219200" y="2195900"/>
            <a:ext cx="2286000" cy="31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1"/>
            <a:endCxn id="18" idx="6"/>
          </p:cNvCxnSpPr>
          <p:nvPr/>
        </p:nvCxnSpPr>
        <p:spPr>
          <a:xfrm rot="10800000">
            <a:off x="4800600" y="3962400"/>
            <a:ext cx="685800" cy="452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7" idx="6"/>
            <a:endCxn id="8" idx="1"/>
          </p:cNvCxnSpPr>
          <p:nvPr/>
        </p:nvCxnSpPr>
        <p:spPr>
          <a:xfrm>
            <a:off x="3352800" y="4457700"/>
            <a:ext cx="2057400" cy="1488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3" idx="2"/>
          </p:cNvCxnSpPr>
          <p:nvPr/>
        </p:nvCxnSpPr>
        <p:spPr>
          <a:xfrm>
            <a:off x="6096000" y="2514600"/>
            <a:ext cx="12954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endCxn id="7" idx="1"/>
          </p:cNvCxnSpPr>
          <p:nvPr/>
        </p:nvCxnSpPr>
        <p:spPr>
          <a:xfrm rot="5400000">
            <a:off x="-1059850" y="2279050"/>
            <a:ext cx="4710500" cy="1524000"/>
          </a:xfrm>
          <a:prstGeom prst="bentConnector4">
            <a:avLst>
              <a:gd name="adj1" fmla="val -241"/>
              <a:gd name="adj2" fmla="val 115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endCxn id="5" idx="3"/>
          </p:cNvCxnSpPr>
          <p:nvPr/>
        </p:nvCxnSpPr>
        <p:spPr>
          <a:xfrm rot="5400000">
            <a:off x="1035650" y="1250350"/>
            <a:ext cx="1129100" cy="7620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62000" y="1295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000" dirty="0" smtClean="0"/>
              <a:t>הודעה על שיבוץ והנחות לבעלי הבית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stCxn id="6" idx="0"/>
            <a:endCxn id="14" idx="5"/>
          </p:cNvCxnSpPr>
          <p:nvPr/>
        </p:nvCxnSpPr>
        <p:spPr>
          <a:xfrm rot="16200000" flipV="1">
            <a:off x="4190440" y="2247339"/>
            <a:ext cx="949792" cy="2785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" idx="3"/>
            <a:endCxn id="14" idx="3"/>
          </p:cNvCxnSpPr>
          <p:nvPr/>
        </p:nvCxnSpPr>
        <p:spPr>
          <a:xfrm flipV="1">
            <a:off x="1828800" y="3165008"/>
            <a:ext cx="689629" cy="3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1" idx="2"/>
          </p:cNvCxnSpPr>
          <p:nvPr/>
        </p:nvCxnSpPr>
        <p:spPr>
          <a:xfrm flipV="1">
            <a:off x="5181600" y="3248799"/>
            <a:ext cx="685800" cy="18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" idx="3"/>
            <a:endCxn id="20" idx="3"/>
          </p:cNvCxnSpPr>
          <p:nvPr/>
        </p:nvCxnSpPr>
        <p:spPr>
          <a:xfrm flipV="1">
            <a:off x="6172200" y="4505045"/>
            <a:ext cx="1462789" cy="694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3"/>
            <a:endCxn id="21" idx="3"/>
          </p:cNvCxnSpPr>
          <p:nvPr/>
        </p:nvCxnSpPr>
        <p:spPr>
          <a:xfrm flipV="1">
            <a:off x="6096000" y="5419445"/>
            <a:ext cx="1343866" cy="526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20" idx="2"/>
          </p:cNvCxnSpPr>
          <p:nvPr/>
        </p:nvCxnSpPr>
        <p:spPr>
          <a:xfrm>
            <a:off x="3352800" y="3048000"/>
            <a:ext cx="4114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41" idx="3"/>
            <a:endCxn id="10" idx="0"/>
          </p:cNvCxnSpPr>
          <p:nvPr/>
        </p:nvCxnSpPr>
        <p:spPr>
          <a:xfrm rot="5400000">
            <a:off x="907468" y="1502078"/>
            <a:ext cx="2048155" cy="89128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67200" y="2971800"/>
            <a:ext cx="685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00" dirty="0" smtClean="0">
                <a:solidFill>
                  <a:schemeClr val="tx1"/>
                </a:solidFill>
              </a:rPr>
              <a:t>עובדים משובצים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34" idx="3"/>
            <a:endCxn id="76" idx="1"/>
          </p:cNvCxnSpPr>
          <p:nvPr/>
        </p:nvCxnSpPr>
        <p:spPr>
          <a:xfrm>
            <a:off x="3429000" y="2882444"/>
            <a:ext cx="838200" cy="24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57400" y="19050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1000" dirty="0" smtClean="0"/>
              <a:t>גיוס עובד</a:t>
            </a:r>
            <a:endParaRPr lang="en-US" sz="1000" dirty="0"/>
          </a:p>
        </p:txBody>
      </p:sp>
      <p:cxnSp>
        <p:nvCxnSpPr>
          <p:cNvPr id="90" name="Straight Arrow Connector 89"/>
          <p:cNvCxnSpPr>
            <a:stCxn id="42" idx="5"/>
            <a:endCxn id="76" idx="0"/>
          </p:cNvCxnSpPr>
          <p:nvPr/>
        </p:nvCxnSpPr>
        <p:spPr>
          <a:xfrm rot="5400000">
            <a:off x="3689560" y="2039307"/>
            <a:ext cx="1853033" cy="11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95800" y="20574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1000" dirty="0" smtClean="0"/>
              <a:t>עדכון שיבוץ</a:t>
            </a:r>
            <a:endParaRPr lang="en-US" sz="1000" dirty="0"/>
          </a:p>
        </p:txBody>
      </p:sp>
      <p:cxnSp>
        <p:nvCxnSpPr>
          <p:cNvPr id="102" name="Straight Arrow Connector 101"/>
          <p:cNvCxnSpPr>
            <a:stCxn id="18" idx="0"/>
            <a:endCxn id="76" idx="2"/>
          </p:cNvCxnSpPr>
          <p:nvPr/>
        </p:nvCxnSpPr>
        <p:spPr>
          <a:xfrm rot="5400000" flipH="1" flipV="1">
            <a:off x="4171950" y="329565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6" idx="2"/>
            <a:endCxn id="18" idx="0"/>
          </p:cNvCxnSpPr>
          <p:nvPr/>
        </p:nvCxnSpPr>
        <p:spPr>
          <a:xfrm rot="5400000">
            <a:off x="4171950" y="329565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/>
          <p:nvPr/>
        </p:nvCxnSpPr>
        <p:spPr>
          <a:xfrm flipH="1" flipV="1">
            <a:off x="762000" y="2057400"/>
            <a:ext cx="7734300" cy="2286000"/>
          </a:xfrm>
          <a:prstGeom prst="bentConnector4">
            <a:avLst>
              <a:gd name="adj1" fmla="val -2956"/>
              <a:gd name="adj2" fmla="val 11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121"/>
          <p:cNvCxnSpPr/>
          <p:nvPr/>
        </p:nvCxnSpPr>
        <p:spPr>
          <a:xfrm rot="5400000">
            <a:off x="-907450" y="2431450"/>
            <a:ext cx="4710500" cy="1524000"/>
          </a:xfrm>
          <a:prstGeom prst="bentConnector4">
            <a:avLst>
              <a:gd name="adj1" fmla="val -241"/>
              <a:gd name="adj2" fmla="val 115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62800" y="15240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000" dirty="0" smtClean="0"/>
              <a:t>פרטי  שינוי </a:t>
            </a:r>
            <a:endParaRPr lang="en-US" sz="1000" dirty="0"/>
          </a:p>
        </p:txBody>
      </p:sp>
      <p:cxnSp>
        <p:nvCxnSpPr>
          <p:cNvPr id="139" name="Straight Arrow Connector 138"/>
          <p:cNvCxnSpPr>
            <a:stCxn id="9" idx="1"/>
            <a:endCxn id="18" idx="4"/>
          </p:cNvCxnSpPr>
          <p:nvPr/>
        </p:nvCxnSpPr>
        <p:spPr>
          <a:xfrm rot="10800000">
            <a:off x="4191000" y="4191000"/>
            <a:ext cx="1219200" cy="10089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9" idx="6"/>
            <a:endCxn id="18" idx="4"/>
          </p:cNvCxnSpPr>
          <p:nvPr/>
        </p:nvCxnSpPr>
        <p:spPr>
          <a:xfrm flipH="1" flipV="1">
            <a:off x="4191000" y="4191000"/>
            <a:ext cx="76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8" idx="3"/>
            <a:endCxn id="22" idx="3"/>
          </p:cNvCxnSpPr>
          <p:nvPr/>
        </p:nvCxnSpPr>
        <p:spPr>
          <a:xfrm flipV="1">
            <a:off x="6096000" y="3731885"/>
            <a:ext cx="1386589" cy="2213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514600" y="1143000"/>
            <a:ext cx="137160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100" dirty="0" smtClean="0">
                <a:solidFill>
                  <a:schemeClr val="tx1"/>
                </a:solidFill>
              </a:rPr>
              <a:t>ניהול הטבות וממליצים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34000" y="2286000"/>
            <a:ext cx="762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פרופיל לקוח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>
            <a:stCxn id="33" idx="3"/>
            <a:endCxn id="105" idx="1"/>
          </p:cNvCxnSpPr>
          <p:nvPr/>
        </p:nvCxnSpPr>
        <p:spPr>
          <a:xfrm>
            <a:off x="4343400" y="2493005"/>
            <a:ext cx="990600" cy="23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438400" y="4876800"/>
            <a:ext cx="1371600" cy="609600"/>
            <a:chOff x="2590800" y="5181600"/>
            <a:chExt cx="1371600" cy="609600"/>
          </a:xfrm>
        </p:grpSpPr>
        <p:sp>
          <p:nvSpPr>
            <p:cNvPr id="123" name="Oval 122"/>
            <p:cNvSpPr/>
            <p:nvPr/>
          </p:nvSpPr>
          <p:spPr>
            <a:xfrm>
              <a:off x="2667000" y="5181600"/>
              <a:ext cx="12954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90800" y="525780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אפיון עבודות שיבוץ</a:t>
              </a:r>
              <a:endParaRPr lang="en-US" sz="1100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990600" y="3886200"/>
            <a:ext cx="6858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דרישות עבודה מלקוח</a:t>
            </a:r>
            <a:endParaRPr lang="en-US" sz="1100" dirty="0"/>
          </a:p>
        </p:txBody>
      </p:sp>
      <p:cxnSp>
        <p:nvCxnSpPr>
          <p:cNvPr id="264" name="Straight Arrow Connector 263"/>
          <p:cNvCxnSpPr>
            <a:stCxn id="128" idx="3"/>
            <a:endCxn id="123" idx="2"/>
          </p:cNvCxnSpPr>
          <p:nvPr/>
        </p:nvCxnSpPr>
        <p:spPr>
          <a:xfrm>
            <a:off x="1676400" y="4186282"/>
            <a:ext cx="838200" cy="995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23" idx="6"/>
            <a:endCxn id="6" idx="1"/>
          </p:cNvCxnSpPr>
          <p:nvPr/>
        </p:nvCxnSpPr>
        <p:spPr>
          <a:xfrm flipV="1">
            <a:off x="3810000" y="4414882"/>
            <a:ext cx="1676400" cy="76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148</Words>
  <Application>Microsoft Office PowerPoint</Application>
  <PresentationFormat>On-screen Show (4:3)</PresentationFormat>
  <Paragraphs>78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outitz</dc:creator>
  <cp:lastModifiedBy>oshapira</cp:lastModifiedBy>
  <cp:revision>69</cp:revision>
  <dcterms:created xsi:type="dcterms:W3CDTF">2011-03-11T14:59:45Z</dcterms:created>
  <dcterms:modified xsi:type="dcterms:W3CDTF">2011-03-15T15:19:30Z</dcterms:modified>
</cp:coreProperties>
</file>