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64" r:id="rId4"/>
    <p:sldId id="261" r:id="rId5"/>
    <p:sldId id="262" r:id="rId6"/>
    <p:sldId id="260" r:id="rId7"/>
    <p:sldId id="263" r:id="rId8"/>
    <p:sldId id="265" r:id="rId9"/>
    <p:sldId id="259" r:id="rId10"/>
    <p:sldId id="258" r:id="rId11"/>
  </p:sldIdLst>
  <p:sldSz cx="9144000" cy="6858000" type="screen4x3"/>
  <p:notesSz cx="6669088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A4F4-C438-410A-B31A-754FB9FEB85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E796-258B-4E32-B6D2-2474AAD1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84784"/>
            <a:ext cx="9144000" cy="49160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151440" cy="188823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User modeling</a:t>
            </a:r>
            <a:br>
              <a:rPr lang="en-US" b="0" dirty="0" smtClean="0"/>
            </a:br>
            <a:r>
              <a:rPr lang="en-US" dirty="0" smtClean="0"/>
              <a:t>Changing</a:t>
            </a:r>
            <a:r>
              <a:rPr lang="en-US" b="0" dirty="0" smtClean="0"/>
              <a:t> </a:t>
            </a:r>
            <a:r>
              <a:rPr lang="en-US" dirty="0" smtClean="0"/>
              <a:t>machine decision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5143512"/>
            <a:ext cx="8077200" cy="1499616"/>
          </a:xfrm>
        </p:spPr>
        <p:txBody>
          <a:bodyPr anchor="t" anchorCtr="0"/>
          <a:lstStyle/>
          <a:p>
            <a:r>
              <a:rPr lang="en-US" dirty="0" smtClean="0"/>
              <a:t>Present by Oz </a:t>
            </a:r>
            <a:r>
              <a:rPr lang="en-US" dirty="0" err="1" smtClean="0"/>
              <a:t>Shapira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Famous question: How to understand and Characterize user by very few data on him?</a:t>
            </a:r>
          </a:p>
          <a:p>
            <a:pPr algn="l" rtl="0"/>
            <a:r>
              <a:rPr lang="en-US" dirty="0" smtClean="0"/>
              <a:t>Understanding the main of human flavor ?</a:t>
            </a:r>
          </a:p>
          <a:p>
            <a:pPr algn="l" rtl="0"/>
            <a:r>
              <a:rPr lang="en-US" dirty="0" smtClean="0"/>
              <a:t>My question :  how to combine user decision on real time building template handlers , in another word how the set new machine decision from new user Behavior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modeling  In  a Nutshell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b="1" dirty="0" smtClean="0"/>
              <a:t>User modeling</a:t>
            </a:r>
            <a:r>
              <a:rPr lang="en-US" sz="2000" dirty="0" smtClean="0"/>
              <a:t> ”is a sub-area of human–computer interaction, in which the researcher / designer develops cognitive models of human users, including modeling of their skills and declarative knowledge. User models can predict human error and learning time, and can thus serve as a cheaper alternative to user testing. User models can guide user interface designers to minimize error rates and learning time.”</a:t>
            </a:r>
          </a:p>
          <a:p>
            <a:pPr algn="l" rtl="0">
              <a:buNone/>
            </a:pPr>
            <a:r>
              <a:rPr lang="en-US" sz="2000" dirty="0" smtClean="0"/>
              <a:t>								Wikipedia </a:t>
            </a:r>
            <a:endParaRPr lang="en-US" sz="1200" dirty="0" smtClean="0"/>
          </a:p>
          <a:p>
            <a:pPr algn="l" rtl="0">
              <a:buNone/>
            </a:pPr>
            <a:r>
              <a:rPr lang="en-US" sz="2000" dirty="0" smtClean="0"/>
              <a:t>					</a:t>
            </a:r>
            <a:endParaRPr lang="en-US" sz="1200" dirty="0" smtClean="0"/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User modeling is used today in variant of application from standard user application to  web-application(web personalization), e-learning application ,in the last year even  games. 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creating user model there is tree traditional way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dynamic data base  with anthology which application “know” all user stereotype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 Adapting application with some abilities of learning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Combination of those two options (1 &amp; 2).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apdaption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the resent years software application started to obtain user adapting abilities , applications and services change there action </a:t>
            </a:r>
            <a:r>
              <a:rPr lang="en-US" dirty="0" smtClean="0"/>
              <a:t>according </a:t>
            </a:r>
            <a:r>
              <a:rPr lang="en-US" dirty="0" smtClean="0"/>
              <a:t>to current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smtClean="0"/>
              <a:t>Alfred </a:t>
            </a:r>
            <a:r>
              <a:rPr lang="en-US" dirty="0" err="1" smtClean="0"/>
              <a:t>Kobsa</a:t>
            </a:r>
            <a:r>
              <a:rPr lang="en-US" dirty="0" smtClean="0"/>
              <a:t> </a:t>
            </a:r>
            <a:r>
              <a:rPr lang="en-US" dirty="0" smtClean="0"/>
              <a:t>User modeling </a:t>
            </a:r>
            <a:r>
              <a:rPr lang="en-US" dirty="0" smtClean="0"/>
              <a:t>research</a:t>
            </a:r>
            <a:r>
              <a:rPr lang="en-US" dirty="0" smtClean="0"/>
              <a:t> </a:t>
            </a:r>
            <a:r>
              <a:rPr lang="en-US" dirty="0" smtClean="0"/>
              <a:t>has </a:t>
            </a:r>
            <a:r>
              <a:rPr lang="en-US" dirty="0" smtClean="0"/>
              <a:t>spread into many disciplines which are concerned with the development </a:t>
            </a:r>
            <a:r>
              <a:rPr lang="en-US" dirty="0" smtClean="0"/>
              <a:t>of computer </a:t>
            </a:r>
            <a:r>
              <a:rPr lang="en-US" dirty="0" smtClean="0"/>
              <a:t>systems that are to be used by heterogeneous user populations. These </a:t>
            </a:r>
            <a:r>
              <a:rPr lang="en-US" dirty="0" smtClean="0"/>
              <a:t>fields include:</a:t>
            </a:r>
          </a:p>
          <a:p>
            <a:pPr lvl="1"/>
            <a:r>
              <a:rPr lang="en-US" dirty="0" smtClean="0"/>
              <a:t>Human-Computer Interaction.</a:t>
            </a:r>
          </a:p>
          <a:p>
            <a:pPr lvl="1"/>
            <a:r>
              <a:rPr lang="en-US" dirty="0" smtClean="0"/>
              <a:t>Intelligent Interfaces.</a:t>
            </a:r>
          </a:p>
          <a:p>
            <a:pPr lvl="1"/>
            <a:r>
              <a:rPr lang="en-US" dirty="0" smtClean="0"/>
              <a:t>Adaptive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 smtClean="0"/>
              <a:t>Information </a:t>
            </a:r>
            <a:r>
              <a:rPr lang="en-US" dirty="0" smtClean="0"/>
              <a:t>Retrieval.</a:t>
            </a:r>
          </a:p>
          <a:p>
            <a:pPr lvl="1"/>
            <a:r>
              <a:rPr lang="en-US" dirty="0" smtClean="0"/>
              <a:t>Intelligent Tutoring .</a:t>
            </a:r>
          </a:p>
          <a:p>
            <a:pPr lvl="1"/>
            <a:r>
              <a:rPr lang="en-US" dirty="0" smtClean="0"/>
              <a:t>Active and Passive </a:t>
            </a:r>
            <a:r>
              <a:rPr lang="en-US" dirty="0" smtClean="0"/>
              <a:t>Help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Guidance Systems .</a:t>
            </a:r>
          </a:p>
          <a:p>
            <a:pPr lvl="1"/>
            <a:r>
              <a:rPr lang="en-US" dirty="0" smtClean="0"/>
              <a:t>Hypertext Systems and </a:t>
            </a:r>
            <a:r>
              <a:rPr lang="en-US" dirty="0" smtClean="0"/>
              <a:t>Expert </a:t>
            </a:r>
            <a:r>
              <a:rPr lang="en-US" dirty="0" smtClean="0"/>
              <a:t>Systems.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lecture review will focus on the application </a:t>
            </a:r>
            <a:r>
              <a:rPr lang="en-US" dirty="0" smtClean="0"/>
              <a:t>adaptive part </a:t>
            </a:r>
            <a:r>
              <a:rPr lang="en-US" dirty="0" smtClean="0"/>
              <a:t>and ask if software can analyzing  by itself user behavior.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demand of software personalization have increase the developing of adaptive software.</a:t>
            </a:r>
          </a:p>
          <a:p>
            <a:pPr>
              <a:buNone/>
            </a:pPr>
            <a:r>
              <a:rPr lang="en-US" dirty="0" smtClean="0"/>
              <a:t>	Form </a:t>
            </a:r>
            <a:r>
              <a:rPr lang="en-US" dirty="0" smtClean="0"/>
              <a:t>Adaptive Hypermedia and </a:t>
            </a:r>
            <a:r>
              <a:rPr lang="en-US" dirty="0" smtClean="0"/>
              <a:t>Adaptive Web-Based Systems </a:t>
            </a:r>
            <a:r>
              <a:rPr lang="en-US" dirty="0" smtClean="0"/>
              <a:t>throw mainframe </a:t>
            </a:r>
            <a:r>
              <a:rPr lang="en-US" dirty="0" smtClean="0"/>
              <a:t>systems.</a:t>
            </a:r>
            <a:endParaRPr lang="en-US" dirty="0" smtClean="0"/>
          </a:p>
          <a:p>
            <a:r>
              <a:rPr lang="en-US" dirty="0" smtClean="0"/>
              <a:t>For creating adaptive software it must consist with the user knowledge and pursued for new data on is owner.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– user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model developer his system have to seek user background knowledge.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Kobsa</a:t>
            </a:r>
            <a:r>
              <a:rPr lang="en-US" dirty="0" smtClean="0"/>
              <a:t> software have to fulfill tree task :</a:t>
            </a:r>
          </a:p>
          <a:p>
            <a:pPr lvl="1"/>
            <a:r>
              <a:rPr lang="en-US" dirty="0" smtClean="0"/>
              <a:t>User subgroup identification.</a:t>
            </a:r>
          </a:p>
          <a:p>
            <a:pPr lvl="1"/>
            <a:r>
              <a:rPr lang="en-US" dirty="0" smtClean="0"/>
              <a:t>Identification of key characteristics.</a:t>
            </a:r>
          </a:p>
          <a:p>
            <a:pPr lvl="1"/>
            <a:r>
              <a:rPr lang="en-US" i="1" dirty="0" smtClean="0"/>
              <a:t>Representation in (hierarchically ordered) stereotypes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-throw User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indentifying and User and to modeling it, the model must be robust for changes </a:t>
            </a:r>
            <a:r>
              <a:rPr lang="en-US" dirty="0" err="1" smtClean="0"/>
              <a:t>Carrapatoso</a:t>
            </a:r>
            <a:r>
              <a:rPr lang="en-US" dirty="0" smtClean="0"/>
              <a:t> &amp; </a:t>
            </a:r>
            <a:r>
              <a:rPr lang="en-US" dirty="0" err="1" smtClean="0"/>
              <a:t>Vaz</a:t>
            </a:r>
            <a:r>
              <a:rPr lang="en-US" dirty="0" smtClean="0"/>
              <a:t> de </a:t>
            </a:r>
            <a:r>
              <a:rPr lang="en-US" dirty="0" err="1" smtClean="0"/>
              <a:t>Carvalho</a:t>
            </a:r>
            <a:r>
              <a:rPr lang="en-US" dirty="0" smtClean="0"/>
              <a:t> recommend to create DID </a:t>
            </a:r>
            <a:r>
              <a:rPr lang="en-US" dirty="0" smtClean="0"/>
              <a:t>(domain Independent data) </a:t>
            </a:r>
            <a:r>
              <a:rPr lang="en-US" dirty="0" smtClean="0"/>
              <a:t>&amp; DDD  (</a:t>
            </a:r>
            <a:r>
              <a:rPr lang="en-US" dirty="0" smtClean="0"/>
              <a:t>Domain Dependent Data</a:t>
            </a:r>
            <a:r>
              <a:rPr lang="en-US" dirty="0" smtClean="0"/>
              <a:t>) for each user . </a:t>
            </a:r>
          </a:p>
          <a:p>
            <a:r>
              <a:rPr lang="en-US" dirty="0" smtClean="0"/>
              <a:t>The concept of  DID and DDD </a:t>
            </a:r>
            <a:r>
              <a:rPr lang="pt-BR" dirty="0" smtClean="0"/>
              <a:t>(</a:t>
            </a:r>
            <a:r>
              <a:rPr lang="pt-BR" dirty="0" err="1" smtClean="0"/>
              <a:t>Benyon</a:t>
            </a:r>
            <a:r>
              <a:rPr lang="pt-BR" dirty="0" smtClean="0"/>
              <a:t>, 1993; </a:t>
            </a:r>
            <a:r>
              <a:rPr lang="pt-BR" dirty="0" err="1" smtClean="0"/>
              <a:t>Kobsa</a:t>
            </a:r>
            <a:r>
              <a:rPr lang="pt-BR" dirty="0" smtClean="0"/>
              <a:t>, 2001; </a:t>
            </a:r>
            <a:r>
              <a:rPr lang="pt-BR" dirty="0" err="1" smtClean="0"/>
              <a:t>Carrilho</a:t>
            </a:r>
            <a:r>
              <a:rPr lang="pt-BR" dirty="0" smtClean="0"/>
              <a:t>, 2004)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it’s</a:t>
            </a:r>
            <a:r>
              <a:rPr lang="pt-BR" dirty="0" smtClean="0"/>
              <a:t> </a:t>
            </a:r>
            <a:r>
              <a:rPr lang="en-US" dirty="0" smtClean="0"/>
              <a:t>advantage by  </a:t>
            </a:r>
            <a:r>
              <a:rPr lang="en-US" smtClean="0"/>
              <a:t>ud combining between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aspect of user modeling is  constructing learning machines application with the abilities to adapt the application according to user flavor.</a:t>
            </a:r>
          </a:p>
          <a:p>
            <a:pPr lvl="1"/>
            <a:r>
              <a:rPr lang="en-US" dirty="0" smtClean="0"/>
              <a:t>In resent years application become more adaptive for</a:t>
            </a:r>
            <a:r>
              <a:rPr lang="en-US" dirty="0" smtClean="0"/>
              <a:t> </a:t>
            </a:r>
            <a:r>
              <a:rPr lang="en-US" dirty="0" smtClean="0"/>
              <a:t>users , from desktop application throw websites  and smart phones software change there behavior and </a:t>
            </a:r>
            <a:r>
              <a:rPr lang="en-US" dirty="0" smtClean="0"/>
              <a:t>appearance </a:t>
            </a:r>
            <a:r>
              <a:rPr lang="en-US" dirty="0" smtClean="0"/>
              <a:t>according to the user request.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2828</TotalTime>
  <Words>415</Words>
  <Application>Microsoft Office PowerPoint</Application>
  <PresentationFormat>On-screen Show (4:3)</PresentationFormat>
  <Paragraphs>47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User modeling Changing machine decision   </vt:lpstr>
      <vt:lpstr>User modeling  In  a Nutshell</vt:lpstr>
      <vt:lpstr>Introduction </vt:lpstr>
      <vt:lpstr>Introduction – apdaption </vt:lpstr>
      <vt:lpstr>Introduction -Adaptation</vt:lpstr>
      <vt:lpstr>Adaptation</vt:lpstr>
      <vt:lpstr>Adaptation – user knowledge </vt:lpstr>
      <vt:lpstr>Adaption -throw User model </vt:lpstr>
      <vt:lpstr>Adaptation </vt:lpstr>
      <vt:lpstr>Question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modeling</dc:title>
  <dc:creator>oz</dc:creator>
  <cp:lastModifiedBy>oshapira</cp:lastModifiedBy>
  <cp:revision>51</cp:revision>
  <dcterms:created xsi:type="dcterms:W3CDTF">2011-03-25T17:21:09Z</dcterms:created>
  <dcterms:modified xsi:type="dcterms:W3CDTF">2011-08-16T08:51:35Z</dcterms:modified>
</cp:coreProperties>
</file>