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71" r:id="rId12"/>
    <p:sldId id="272" r:id="rId13"/>
    <p:sldId id="273" r:id="rId14"/>
    <p:sldId id="262" r:id="rId1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5" d="100"/>
          <a:sy n="105" d="100"/>
        </p:scale>
        <p:origin x="-5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sz="800" dirty="0" smtClean="0"/>
            <a:t>תוכן עניינים</a:t>
          </a:r>
          <a:endParaRPr lang="he-IL" sz="800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 sz="800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 sz="800"/>
        </a:p>
      </dgm:t>
    </dgm:pt>
    <dgm:pt modelId="{E76B18FF-0A22-44F7-A90D-4A2ACCF250E6}">
      <dgm:prSet phldrT="[טקסט]" custT="1"/>
      <dgm:spPr>
        <a:solidFill>
          <a:schemeClr val="accent1"/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800" dirty="0" smtClean="0"/>
            <a:t>רקע כללי</a:t>
          </a:r>
          <a:endParaRPr lang="he-IL" sz="800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 sz="800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 sz="800"/>
        </a:p>
      </dgm:t>
    </dgm:pt>
    <dgm:pt modelId="{0EE1BA67-1B0C-4552-A497-93C4D025B156}">
      <dgm:prSet phldrT="[טקסט]" custT="1"/>
      <dgm:spPr>
        <a:solidFill>
          <a:schemeClr val="accent1"/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800" dirty="0" smtClean="0"/>
            <a:t>שיטות לאיסוף נתונים</a:t>
          </a:r>
          <a:endParaRPr lang="he-IL" sz="800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 sz="800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 sz="800"/>
        </a:p>
      </dgm:t>
    </dgm:pt>
    <dgm:pt modelId="{0EC5B3E7-4C2E-4BF4-92D9-B7FB06D767A5}">
      <dgm:prSet phldrT="[טקסט]" custT="1"/>
      <dgm:spPr/>
      <dgm:t>
        <a:bodyPr/>
        <a:lstStyle/>
        <a:p>
          <a:pPr rtl="1"/>
          <a:r>
            <a:rPr lang="he-IL" sz="800" dirty="0" smtClean="0"/>
            <a:t>המצב הקיים</a:t>
          </a:r>
          <a:endParaRPr lang="he-IL" sz="800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 sz="800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 sz="800"/>
        </a:p>
      </dgm:t>
    </dgm:pt>
    <dgm:pt modelId="{FDBAF0B1-2048-49B7-B5EB-CC3E29D91963}">
      <dgm:prSet phldrT="[טקסט]" custT="1"/>
      <dgm:spPr/>
      <dgm:t>
        <a:bodyPr/>
        <a:lstStyle/>
        <a:p>
          <a:pPr rtl="1"/>
          <a:r>
            <a:rPr lang="he-IL" sz="800" dirty="0" smtClean="0"/>
            <a:t>תאור בעיות במצב הקיים</a:t>
          </a:r>
          <a:endParaRPr lang="he-IL" sz="800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 sz="800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 sz="800"/>
        </a:p>
      </dgm:t>
    </dgm:pt>
    <dgm:pt modelId="{30D1E125-12B6-4D85-BBD1-47F0F1F6F5AF}">
      <dgm:prSet phldrT="[טקסט]" custT="1"/>
      <dgm:spPr/>
      <dgm:t>
        <a:bodyPr/>
        <a:lstStyle/>
        <a:p>
          <a:pPr rtl="1"/>
          <a:r>
            <a:rPr lang="he-IL" sz="800" dirty="0" smtClean="0"/>
            <a:t>תיאור התהליך </a:t>
          </a:r>
          <a:endParaRPr lang="he-IL" sz="800" dirty="0"/>
        </a:p>
      </dgm:t>
    </dgm:pt>
    <dgm:pt modelId="{4BE244AE-9F37-4E5E-8FC1-168011BBD499}" type="parTrans" cxnId="{E41C1B1B-A722-43C4-B09E-B8155ABE3603}">
      <dgm:prSet/>
      <dgm:spPr/>
      <dgm:t>
        <a:bodyPr/>
        <a:lstStyle/>
        <a:p>
          <a:pPr rtl="1"/>
          <a:endParaRPr lang="he-IL" sz="800"/>
        </a:p>
      </dgm:t>
    </dgm:pt>
    <dgm:pt modelId="{30507954-35E8-4016-8964-33E1481E6190}" type="sibTrans" cxnId="{E41C1B1B-A722-43C4-B09E-B8155ABE3603}">
      <dgm:prSet/>
      <dgm:spPr/>
      <dgm:t>
        <a:bodyPr/>
        <a:lstStyle/>
        <a:p>
          <a:pPr rtl="1"/>
          <a:endParaRPr lang="he-IL" sz="800"/>
        </a:p>
      </dgm:t>
    </dgm:pt>
    <dgm:pt modelId="{CDFDC68C-A9B9-4CED-A91E-186AADF8D57B}">
      <dgm:prSet phldrT="[טקסט]" custT="1"/>
      <dgm:spPr/>
      <dgm:t>
        <a:bodyPr/>
        <a:lstStyle/>
        <a:p>
          <a:pPr rtl="1"/>
          <a:r>
            <a:rPr lang="he-IL" sz="800" dirty="0" smtClean="0"/>
            <a:t>הצעת חלופות</a:t>
          </a:r>
          <a:endParaRPr lang="he-IL" sz="800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 sz="800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 sz="800"/>
        </a:p>
      </dgm:t>
    </dgm:pt>
    <dgm:pt modelId="{5834218C-C92D-4665-B192-C15D6D03587F}">
      <dgm:prSet phldrT="[טקסט]" custT="1"/>
      <dgm:spPr/>
      <dgm:t>
        <a:bodyPr/>
        <a:lstStyle/>
        <a:p>
          <a:pPr rtl="1"/>
          <a:r>
            <a:rPr lang="he-IL" sz="800" dirty="0" smtClean="0"/>
            <a:t>ניתוח חלופות </a:t>
          </a:r>
          <a:endParaRPr lang="he-IL" sz="800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 sz="800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 sz="800"/>
        </a:p>
      </dgm:t>
    </dgm:pt>
    <dgm:pt modelId="{ADB1AC0C-C80E-4553-B68A-B9ED25CA06E9}">
      <dgm:prSet phldrT="[טקסט]" custT="1"/>
      <dgm:spPr/>
      <dgm:t>
        <a:bodyPr/>
        <a:lstStyle/>
        <a:p>
          <a:pPr rtl="1"/>
          <a:r>
            <a:rPr lang="he-IL" sz="800" dirty="0" smtClean="0"/>
            <a:t>בחירת חלופות</a:t>
          </a:r>
          <a:endParaRPr lang="he-IL" sz="800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 sz="800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 sz="800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5E5ABF24-E376-4093-B45C-EBC363F4EC04}" type="pres">
      <dgm:prSet presAssocID="{30D1E125-12B6-4D85-BBD1-47F0F1F6F5AF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D72A7A2-8B19-4148-A112-128A160AD80D}" type="pres">
      <dgm:prSet presAssocID="{30507954-35E8-4016-8964-33E1481E6190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E0ED8870-CFF6-4697-A562-A5CC9B4F467A}" type="presOf" srcId="{FDBAF0B1-2048-49B7-B5EB-CC3E29D91963}" destId="{0D749ED6-4D2E-4837-81E5-75DEFA6553D5}" srcOrd="0" destOrd="0" presId="urn:microsoft.com/office/officeart/2005/8/layout/chevron1"/>
    <dgm:cxn modelId="{1F06E117-1147-4EA4-B587-0D04DB9FAC28}" type="presOf" srcId="{5834218C-C92D-4665-B192-C15D6D03587F}" destId="{50B942A8-2635-496E-9B53-66FEC4E1BF8D}" srcOrd="0" destOrd="0" presId="urn:microsoft.com/office/officeart/2005/8/layout/chevron1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94EEEAA3-FD08-4F82-8EF1-1A2370C82AE0}" type="presOf" srcId="{30D1E125-12B6-4D85-BBD1-47F0F1F6F5AF}" destId="{5E5ABF24-E376-4093-B45C-EBC363F4EC04}" srcOrd="0" destOrd="0" presId="urn:microsoft.com/office/officeart/2005/8/layout/chevron1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6800A663-056D-44E2-912B-36D23E7021F6}" type="presOf" srcId="{A99D1D09-03E3-455E-9E41-BE59FAF02762}" destId="{65F9B252-E640-4161-B138-F04E133526C0}" srcOrd="0" destOrd="0" presId="urn:microsoft.com/office/officeart/2005/8/layout/chevron1"/>
    <dgm:cxn modelId="{E657A49F-3A2B-4E38-A83C-9016B4B127F1}" type="presOf" srcId="{ADB1AC0C-C80E-4553-B68A-B9ED25CA06E9}" destId="{C0DB5679-3723-4D0A-943A-C159495F7D3C}" srcOrd="0" destOrd="0" presId="urn:microsoft.com/office/officeart/2005/8/layout/chevron1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97448DA6-8F2D-4399-9B95-55EB00700F49}" type="presOf" srcId="{34073B4A-510E-47BE-9DA1-BBB95DC65D58}" destId="{FD6E0CAB-ACAC-419F-B118-1B6D2CAAF881}" srcOrd="0" destOrd="0" presId="urn:microsoft.com/office/officeart/2005/8/layout/chevron1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2D097E55-9972-456E-B886-E65DB415ED01}" type="presOf" srcId="{0EE1BA67-1B0C-4552-A497-93C4D025B156}" destId="{0A2E70FD-7832-4C83-9F49-710889BED68A}" srcOrd="0" destOrd="0" presId="urn:microsoft.com/office/officeart/2005/8/layout/chevron1"/>
    <dgm:cxn modelId="{E11D966A-B220-4815-B96F-9E828357F910}" srcId="{A99D1D09-03E3-455E-9E41-BE59FAF02762}" destId="{5834218C-C92D-4665-B192-C15D6D03587F}" srcOrd="7" destOrd="0" parTransId="{B17853FD-B891-4BB8-8F57-CEC27FCF7FF5}" sibTransId="{6D030134-280A-42DA-985C-9258F84665ED}"/>
    <dgm:cxn modelId="{6263F0CE-4D5A-4B53-B07A-71D019C74FCE}" type="presOf" srcId="{CDFDC68C-A9B9-4CED-A91E-186AADF8D57B}" destId="{2DCCB369-6422-4B00-A934-ABD3F7152F42}" srcOrd="0" destOrd="0" presId="urn:microsoft.com/office/officeart/2005/8/layout/chevron1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789B210F-0BC9-4CE7-BDC7-F347BB491390}" type="presOf" srcId="{E76B18FF-0A22-44F7-A90D-4A2ACCF250E6}" destId="{C0EF204C-47E7-4D60-8A74-C3F91D43F84F}" srcOrd="0" destOrd="0" presId="urn:microsoft.com/office/officeart/2005/8/layout/chevron1"/>
    <dgm:cxn modelId="{1860E767-C25C-4ED1-A38D-265EBF0E7B6D}" type="presOf" srcId="{0EC5B3E7-4C2E-4BF4-92D9-B7FB06D767A5}" destId="{3D4C531D-5E05-42E7-9E8A-FFAF4E9FE23F}" srcOrd="0" destOrd="0" presId="urn:microsoft.com/office/officeart/2005/8/layout/chevron1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E41C1B1B-A722-43C4-B09E-B8155ABE3603}" srcId="{A99D1D09-03E3-455E-9E41-BE59FAF02762}" destId="{30D1E125-12B6-4D85-BBD1-47F0F1F6F5AF}" srcOrd="5" destOrd="0" parTransId="{4BE244AE-9F37-4E5E-8FC1-168011BBD499}" sibTransId="{30507954-35E8-4016-8964-33E1481E6190}"/>
    <dgm:cxn modelId="{3E3E1A3A-A206-4FFF-AD8D-7C0CC9799A68}" type="presParOf" srcId="{65F9B252-E640-4161-B138-F04E133526C0}" destId="{FD6E0CAB-ACAC-419F-B118-1B6D2CAAF881}" srcOrd="0" destOrd="0" presId="urn:microsoft.com/office/officeart/2005/8/layout/chevron1"/>
    <dgm:cxn modelId="{9866C69A-EB03-49EF-AE6B-76F8518BB9AE}" type="presParOf" srcId="{65F9B252-E640-4161-B138-F04E133526C0}" destId="{71F66531-5B77-4FA5-8E0C-4A11EAA8348D}" srcOrd="1" destOrd="0" presId="urn:microsoft.com/office/officeart/2005/8/layout/chevron1"/>
    <dgm:cxn modelId="{125875D1-5A17-4DC6-A26B-6DBA7542F8A9}" type="presParOf" srcId="{65F9B252-E640-4161-B138-F04E133526C0}" destId="{C0EF204C-47E7-4D60-8A74-C3F91D43F84F}" srcOrd="2" destOrd="0" presId="urn:microsoft.com/office/officeart/2005/8/layout/chevron1"/>
    <dgm:cxn modelId="{1E19E135-F980-4227-A627-CAC485545F3C}" type="presParOf" srcId="{65F9B252-E640-4161-B138-F04E133526C0}" destId="{D2CB7B1D-6FE4-4B3D-8F6A-C1A656982D3D}" srcOrd="3" destOrd="0" presId="urn:microsoft.com/office/officeart/2005/8/layout/chevron1"/>
    <dgm:cxn modelId="{63E212A8-72D7-4B87-90A2-19AE322A877C}" type="presParOf" srcId="{65F9B252-E640-4161-B138-F04E133526C0}" destId="{0A2E70FD-7832-4C83-9F49-710889BED68A}" srcOrd="4" destOrd="0" presId="urn:microsoft.com/office/officeart/2005/8/layout/chevron1"/>
    <dgm:cxn modelId="{E7767B6E-543D-4E97-839C-DCEAEF4E6054}" type="presParOf" srcId="{65F9B252-E640-4161-B138-F04E133526C0}" destId="{F3BDB41E-E324-408E-9D06-D6E17B736CF6}" srcOrd="5" destOrd="0" presId="urn:microsoft.com/office/officeart/2005/8/layout/chevron1"/>
    <dgm:cxn modelId="{1D11176B-2987-4891-8C90-86982EDB2AFF}" type="presParOf" srcId="{65F9B252-E640-4161-B138-F04E133526C0}" destId="{3D4C531D-5E05-42E7-9E8A-FFAF4E9FE23F}" srcOrd="6" destOrd="0" presId="urn:microsoft.com/office/officeart/2005/8/layout/chevron1"/>
    <dgm:cxn modelId="{3DCB571A-12CB-4978-9B46-D269F889A62D}" type="presParOf" srcId="{65F9B252-E640-4161-B138-F04E133526C0}" destId="{F9B98F26-EFBF-4F91-9A10-5E2329A722D1}" srcOrd="7" destOrd="0" presId="urn:microsoft.com/office/officeart/2005/8/layout/chevron1"/>
    <dgm:cxn modelId="{F87EF568-C689-4A68-A3F0-79828052881D}" type="presParOf" srcId="{65F9B252-E640-4161-B138-F04E133526C0}" destId="{0D749ED6-4D2E-4837-81E5-75DEFA6553D5}" srcOrd="8" destOrd="0" presId="urn:microsoft.com/office/officeart/2005/8/layout/chevron1"/>
    <dgm:cxn modelId="{907C3E8F-487F-404A-A21F-D6A2D11387DF}" type="presParOf" srcId="{65F9B252-E640-4161-B138-F04E133526C0}" destId="{1DFEB6B8-DCFD-40CA-8C7E-025C3A016353}" srcOrd="9" destOrd="0" presId="urn:microsoft.com/office/officeart/2005/8/layout/chevron1"/>
    <dgm:cxn modelId="{860E4036-EE99-4A58-834D-4209AEF06647}" type="presParOf" srcId="{65F9B252-E640-4161-B138-F04E133526C0}" destId="{5E5ABF24-E376-4093-B45C-EBC363F4EC04}" srcOrd="10" destOrd="0" presId="urn:microsoft.com/office/officeart/2005/8/layout/chevron1"/>
    <dgm:cxn modelId="{5FB014E4-5C3C-40C9-900F-559185C10AB1}" type="presParOf" srcId="{65F9B252-E640-4161-B138-F04E133526C0}" destId="{4D72A7A2-8B19-4148-A112-128A160AD80D}" srcOrd="11" destOrd="0" presId="urn:microsoft.com/office/officeart/2005/8/layout/chevron1"/>
    <dgm:cxn modelId="{B561D0A9-550E-40E6-BABE-19FD64CE937E}" type="presParOf" srcId="{65F9B252-E640-4161-B138-F04E133526C0}" destId="{2DCCB369-6422-4B00-A934-ABD3F7152F42}" srcOrd="12" destOrd="0" presId="urn:microsoft.com/office/officeart/2005/8/layout/chevron1"/>
    <dgm:cxn modelId="{ABAC5205-9FED-4FF5-B653-8670F1292A06}" type="presParOf" srcId="{65F9B252-E640-4161-B138-F04E133526C0}" destId="{296C348F-2F20-4271-A253-826532BF8301}" srcOrd="13" destOrd="0" presId="urn:microsoft.com/office/officeart/2005/8/layout/chevron1"/>
    <dgm:cxn modelId="{DAF7ED8B-7B3B-4A82-99BC-1AC7CEC97FD0}" type="presParOf" srcId="{65F9B252-E640-4161-B138-F04E133526C0}" destId="{50B942A8-2635-496E-9B53-66FEC4E1BF8D}" srcOrd="14" destOrd="0" presId="urn:microsoft.com/office/officeart/2005/8/layout/chevron1"/>
    <dgm:cxn modelId="{A036F651-AA13-4EA1-AC23-85A51AA14C94}" type="presParOf" srcId="{65F9B252-E640-4161-B138-F04E133526C0}" destId="{1BB25FA2-6DAA-48A2-A49A-3850D7021AA4}" srcOrd="15" destOrd="0" presId="urn:microsoft.com/office/officeart/2005/8/layout/chevron1"/>
    <dgm:cxn modelId="{D7EEACFE-7A23-4E57-902B-87ECB1A878BE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30D1E125-12B6-4D85-BBD1-47F0F1F6F5AF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תיאור התהליך </a:t>
          </a:r>
          <a:endParaRPr lang="he-IL" dirty="0"/>
        </a:p>
      </dgm:t>
    </dgm:pt>
    <dgm:pt modelId="{4BE244AE-9F37-4E5E-8FC1-168011BBD499}" type="parTrans" cxnId="{E41C1B1B-A722-43C4-B09E-B8155ABE3603}">
      <dgm:prSet/>
      <dgm:spPr/>
      <dgm:t>
        <a:bodyPr/>
        <a:lstStyle/>
        <a:p>
          <a:pPr rtl="1"/>
          <a:endParaRPr lang="he-IL"/>
        </a:p>
      </dgm:t>
    </dgm:pt>
    <dgm:pt modelId="{30507954-35E8-4016-8964-33E1481E6190}" type="sibTrans" cxnId="{E41C1B1B-A722-43C4-B09E-B8155ABE3603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5E5ABF24-E376-4093-B45C-EBC363F4EC04}" type="pres">
      <dgm:prSet presAssocID="{30D1E125-12B6-4D85-BBD1-47F0F1F6F5AF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D72A7A2-8B19-4148-A112-128A160AD80D}" type="pres">
      <dgm:prSet presAssocID="{30507954-35E8-4016-8964-33E1481E6190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AF65A567-D417-4279-A7EE-11316BF38BFE}" type="presOf" srcId="{A99D1D09-03E3-455E-9E41-BE59FAF02762}" destId="{65F9B252-E640-4161-B138-F04E133526C0}" srcOrd="0" destOrd="0" presId="urn:microsoft.com/office/officeart/2005/8/layout/chevron1"/>
    <dgm:cxn modelId="{FA850AF8-ABF8-4EB8-9CB5-831108C1E324}" type="presOf" srcId="{34073B4A-510E-47BE-9DA1-BBB95DC65D58}" destId="{FD6E0CAB-ACAC-419F-B118-1B6D2CAAF881}" srcOrd="0" destOrd="0" presId="urn:microsoft.com/office/officeart/2005/8/layout/chevron1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E41C1B1B-A722-43C4-B09E-B8155ABE3603}" srcId="{A99D1D09-03E3-455E-9E41-BE59FAF02762}" destId="{30D1E125-12B6-4D85-BBD1-47F0F1F6F5AF}" srcOrd="5" destOrd="0" parTransId="{4BE244AE-9F37-4E5E-8FC1-168011BBD499}" sibTransId="{30507954-35E8-4016-8964-33E1481E6190}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50059D79-E247-4779-8F3E-8E5B5E6C9401}" type="presOf" srcId="{0EC5B3E7-4C2E-4BF4-92D9-B7FB06D767A5}" destId="{3D4C531D-5E05-42E7-9E8A-FFAF4E9FE23F}" srcOrd="0" destOrd="0" presId="urn:microsoft.com/office/officeart/2005/8/layout/chevron1"/>
    <dgm:cxn modelId="{AD1B0D57-76A1-4BB3-A33B-F5322DDD9487}" type="presOf" srcId="{ADB1AC0C-C80E-4553-B68A-B9ED25CA06E9}" destId="{C0DB5679-3723-4D0A-943A-C159495F7D3C}" srcOrd="0" destOrd="0" presId="urn:microsoft.com/office/officeart/2005/8/layout/chevron1"/>
    <dgm:cxn modelId="{E11D966A-B220-4815-B96F-9E828357F910}" srcId="{A99D1D09-03E3-455E-9E41-BE59FAF02762}" destId="{5834218C-C92D-4665-B192-C15D6D03587F}" srcOrd="7" destOrd="0" parTransId="{B17853FD-B891-4BB8-8F57-CEC27FCF7FF5}" sibTransId="{6D030134-280A-42DA-985C-9258F84665ED}"/>
    <dgm:cxn modelId="{CC6AAF76-2CEA-4F27-898B-811B6E972C58}" type="presOf" srcId="{CDFDC68C-A9B9-4CED-A91E-186AADF8D57B}" destId="{2DCCB369-6422-4B00-A934-ABD3F7152F42}" srcOrd="0" destOrd="0" presId="urn:microsoft.com/office/officeart/2005/8/layout/chevron1"/>
    <dgm:cxn modelId="{8876B0F4-25BD-48F0-8B91-24A4A4237B3B}" type="presOf" srcId="{0EE1BA67-1B0C-4552-A497-93C4D025B156}" destId="{0A2E70FD-7832-4C83-9F49-710889BED68A}" srcOrd="0" destOrd="0" presId="urn:microsoft.com/office/officeart/2005/8/layout/chevron1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40D721DC-575E-454D-8AC3-7BB910B2C66A}" type="presOf" srcId="{30D1E125-12B6-4D85-BBD1-47F0F1F6F5AF}" destId="{5E5ABF24-E376-4093-B45C-EBC363F4EC04}" srcOrd="0" destOrd="0" presId="urn:microsoft.com/office/officeart/2005/8/layout/chevron1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17F923F8-ED14-4572-9005-B8B6FD21B5CB}" type="presOf" srcId="{5834218C-C92D-4665-B192-C15D6D03587F}" destId="{50B942A8-2635-496E-9B53-66FEC4E1BF8D}" srcOrd="0" destOrd="0" presId="urn:microsoft.com/office/officeart/2005/8/layout/chevron1"/>
    <dgm:cxn modelId="{FE764E7A-9D57-40A5-BE90-BCA6846A1096}" type="presOf" srcId="{E76B18FF-0A22-44F7-A90D-4A2ACCF250E6}" destId="{C0EF204C-47E7-4D60-8A74-C3F91D43F84F}" srcOrd="0" destOrd="0" presId="urn:microsoft.com/office/officeart/2005/8/layout/chevron1"/>
    <dgm:cxn modelId="{CFD7664E-5086-4C06-B341-E38CA2100AC6}" type="presOf" srcId="{FDBAF0B1-2048-49B7-B5EB-CC3E29D91963}" destId="{0D749ED6-4D2E-4837-81E5-75DEFA6553D5}" srcOrd="0" destOrd="0" presId="urn:microsoft.com/office/officeart/2005/8/layout/chevron1"/>
    <dgm:cxn modelId="{E56C77FC-C591-4FD2-8D94-41EF2770BD7E}" type="presParOf" srcId="{65F9B252-E640-4161-B138-F04E133526C0}" destId="{FD6E0CAB-ACAC-419F-B118-1B6D2CAAF881}" srcOrd="0" destOrd="0" presId="urn:microsoft.com/office/officeart/2005/8/layout/chevron1"/>
    <dgm:cxn modelId="{F6C52202-35FF-41DE-A41E-36478DE39EF7}" type="presParOf" srcId="{65F9B252-E640-4161-B138-F04E133526C0}" destId="{71F66531-5B77-4FA5-8E0C-4A11EAA8348D}" srcOrd="1" destOrd="0" presId="urn:microsoft.com/office/officeart/2005/8/layout/chevron1"/>
    <dgm:cxn modelId="{07CA1DAF-75B2-4F64-A0B0-2DB8B20BC995}" type="presParOf" srcId="{65F9B252-E640-4161-B138-F04E133526C0}" destId="{C0EF204C-47E7-4D60-8A74-C3F91D43F84F}" srcOrd="2" destOrd="0" presId="urn:microsoft.com/office/officeart/2005/8/layout/chevron1"/>
    <dgm:cxn modelId="{8DB7FFA9-5D09-4BB7-A3A9-95562B11C09D}" type="presParOf" srcId="{65F9B252-E640-4161-B138-F04E133526C0}" destId="{D2CB7B1D-6FE4-4B3D-8F6A-C1A656982D3D}" srcOrd="3" destOrd="0" presId="urn:microsoft.com/office/officeart/2005/8/layout/chevron1"/>
    <dgm:cxn modelId="{5EBFD62A-5F72-4273-ADFF-F2F0D582BCFD}" type="presParOf" srcId="{65F9B252-E640-4161-B138-F04E133526C0}" destId="{0A2E70FD-7832-4C83-9F49-710889BED68A}" srcOrd="4" destOrd="0" presId="urn:microsoft.com/office/officeart/2005/8/layout/chevron1"/>
    <dgm:cxn modelId="{5452D561-E6D9-4190-83E1-0033DAA68429}" type="presParOf" srcId="{65F9B252-E640-4161-B138-F04E133526C0}" destId="{F3BDB41E-E324-408E-9D06-D6E17B736CF6}" srcOrd="5" destOrd="0" presId="urn:microsoft.com/office/officeart/2005/8/layout/chevron1"/>
    <dgm:cxn modelId="{13D7BA7F-7C28-4D6F-B3B3-4F7FEEB87C45}" type="presParOf" srcId="{65F9B252-E640-4161-B138-F04E133526C0}" destId="{3D4C531D-5E05-42E7-9E8A-FFAF4E9FE23F}" srcOrd="6" destOrd="0" presId="urn:microsoft.com/office/officeart/2005/8/layout/chevron1"/>
    <dgm:cxn modelId="{65980713-2B15-47EA-B359-1C2F666E2755}" type="presParOf" srcId="{65F9B252-E640-4161-B138-F04E133526C0}" destId="{F9B98F26-EFBF-4F91-9A10-5E2329A722D1}" srcOrd="7" destOrd="0" presId="urn:microsoft.com/office/officeart/2005/8/layout/chevron1"/>
    <dgm:cxn modelId="{CF39D0F9-6704-4B4F-BC24-5E610668ED92}" type="presParOf" srcId="{65F9B252-E640-4161-B138-F04E133526C0}" destId="{0D749ED6-4D2E-4837-81E5-75DEFA6553D5}" srcOrd="8" destOrd="0" presId="urn:microsoft.com/office/officeart/2005/8/layout/chevron1"/>
    <dgm:cxn modelId="{2D29FF29-D5D6-4E30-82DC-539A753867AC}" type="presParOf" srcId="{65F9B252-E640-4161-B138-F04E133526C0}" destId="{1DFEB6B8-DCFD-40CA-8C7E-025C3A016353}" srcOrd="9" destOrd="0" presId="urn:microsoft.com/office/officeart/2005/8/layout/chevron1"/>
    <dgm:cxn modelId="{5D99FE06-D55A-4EBF-BBAA-3C604E3FC85B}" type="presParOf" srcId="{65F9B252-E640-4161-B138-F04E133526C0}" destId="{5E5ABF24-E376-4093-B45C-EBC363F4EC04}" srcOrd="10" destOrd="0" presId="urn:microsoft.com/office/officeart/2005/8/layout/chevron1"/>
    <dgm:cxn modelId="{D9FDDD49-EDC3-4406-8E0B-18D31F9628A0}" type="presParOf" srcId="{65F9B252-E640-4161-B138-F04E133526C0}" destId="{4D72A7A2-8B19-4148-A112-128A160AD80D}" srcOrd="11" destOrd="0" presId="urn:microsoft.com/office/officeart/2005/8/layout/chevron1"/>
    <dgm:cxn modelId="{652C713C-F3BF-4EB6-8C5C-B3C4E87597BD}" type="presParOf" srcId="{65F9B252-E640-4161-B138-F04E133526C0}" destId="{2DCCB369-6422-4B00-A934-ABD3F7152F42}" srcOrd="12" destOrd="0" presId="urn:microsoft.com/office/officeart/2005/8/layout/chevron1"/>
    <dgm:cxn modelId="{3948440C-425B-4F89-9F47-31202689A00E}" type="presParOf" srcId="{65F9B252-E640-4161-B138-F04E133526C0}" destId="{296C348F-2F20-4271-A253-826532BF8301}" srcOrd="13" destOrd="0" presId="urn:microsoft.com/office/officeart/2005/8/layout/chevron1"/>
    <dgm:cxn modelId="{40D0D8E0-6404-415D-9E94-9906B281F96D}" type="presParOf" srcId="{65F9B252-E640-4161-B138-F04E133526C0}" destId="{50B942A8-2635-496E-9B53-66FEC4E1BF8D}" srcOrd="14" destOrd="0" presId="urn:microsoft.com/office/officeart/2005/8/layout/chevron1"/>
    <dgm:cxn modelId="{FBD25E28-E935-4D92-B022-752E846C8030}" type="presParOf" srcId="{65F9B252-E640-4161-B138-F04E133526C0}" destId="{1BB25FA2-6DAA-48A2-A49A-3850D7021AA4}" srcOrd="15" destOrd="0" presId="urn:microsoft.com/office/officeart/2005/8/layout/chevron1"/>
    <dgm:cxn modelId="{FABEBC89-BF7E-4642-BDE8-01E4C9CA809E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30D1E125-12B6-4D85-BBD1-47F0F1F6F5AF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תיאור התהליך </a:t>
          </a:r>
          <a:endParaRPr lang="he-IL" dirty="0"/>
        </a:p>
      </dgm:t>
    </dgm:pt>
    <dgm:pt modelId="{4BE244AE-9F37-4E5E-8FC1-168011BBD499}" type="parTrans" cxnId="{E41C1B1B-A722-43C4-B09E-B8155ABE3603}">
      <dgm:prSet/>
      <dgm:spPr/>
      <dgm:t>
        <a:bodyPr/>
        <a:lstStyle/>
        <a:p>
          <a:pPr rtl="1"/>
          <a:endParaRPr lang="he-IL"/>
        </a:p>
      </dgm:t>
    </dgm:pt>
    <dgm:pt modelId="{30507954-35E8-4016-8964-33E1481E6190}" type="sibTrans" cxnId="{E41C1B1B-A722-43C4-B09E-B8155ABE3603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5E5ABF24-E376-4093-B45C-EBC363F4EC04}" type="pres">
      <dgm:prSet presAssocID="{30D1E125-12B6-4D85-BBD1-47F0F1F6F5AF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D72A7A2-8B19-4148-A112-128A160AD80D}" type="pres">
      <dgm:prSet presAssocID="{30507954-35E8-4016-8964-33E1481E6190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FC8A44B8-C816-4C64-AE94-F4E76D62D21B}" type="presOf" srcId="{34073B4A-510E-47BE-9DA1-BBB95DC65D58}" destId="{FD6E0CAB-ACAC-419F-B118-1B6D2CAAF881}" srcOrd="0" destOrd="0" presId="urn:microsoft.com/office/officeart/2005/8/layout/chevron1"/>
    <dgm:cxn modelId="{4BC52F23-A2BA-4338-8DE6-03FE1E1A10FD}" type="presOf" srcId="{A99D1D09-03E3-455E-9E41-BE59FAF02762}" destId="{65F9B252-E640-4161-B138-F04E133526C0}" srcOrd="0" destOrd="0" presId="urn:microsoft.com/office/officeart/2005/8/layout/chevron1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226C1F50-1FF3-4094-9798-BB7B1AFB5878}" type="presOf" srcId="{5834218C-C92D-4665-B192-C15D6D03587F}" destId="{50B942A8-2635-496E-9B53-66FEC4E1BF8D}" srcOrd="0" destOrd="0" presId="urn:microsoft.com/office/officeart/2005/8/layout/chevron1"/>
    <dgm:cxn modelId="{3B839D3A-A4AD-4691-AE34-6EED42380D5F}" type="presOf" srcId="{FDBAF0B1-2048-49B7-B5EB-CC3E29D91963}" destId="{0D749ED6-4D2E-4837-81E5-75DEFA6553D5}" srcOrd="0" destOrd="0" presId="urn:microsoft.com/office/officeart/2005/8/layout/chevron1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539B4397-5CEB-4EF9-B0C1-AB7A5378F413}" type="presOf" srcId="{0EE1BA67-1B0C-4552-A497-93C4D025B156}" destId="{0A2E70FD-7832-4C83-9F49-710889BED68A}" srcOrd="0" destOrd="0" presId="urn:microsoft.com/office/officeart/2005/8/layout/chevron1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E41C1B1B-A722-43C4-B09E-B8155ABE3603}" srcId="{A99D1D09-03E3-455E-9E41-BE59FAF02762}" destId="{30D1E125-12B6-4D85-BBD1-47F0F1F6F5AF}" srcOrd="5" destOrd="0" parTransId="{4BE244AE-9F37-4E5E-8FC1-168011BBD499}" sibTransId="{30507954-35E8-4016-8964-33E1481E6190}"/>
    <dgm:cxn modelId="{6FE8C9DB-C99B-452B-A420-017926552AAE}" type="presOf" srcId="{ADB1AC0C-C80E-4553-B68A-B9ED25CA06E9}" destId="{C0DB5679-3723-4D0A-943A-C159495F7D3C}" srcOrd="0" destOrd="0" presId="urn:microsoft.com/office/officeart/2005/8/layout/chevron1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B58B7A32-4CCD-4574-AA74-D029447991C7}" type="presOf" srcId="{30D1E125-12B6-4D85-BBD1-47F0F1F6F5AF}" destId="{5E5ABF24-E376-4093-B45C-EBC363F4EC04}" srcOrd="0" destOrd="0" presId="urn:microsoft.com/office/officeart/2005/8/layout/chevron1"/>
    <dgm:cxn modelId="{E11D966A-B220-4815-B96F-9E828357F910}" srcId="{A99D1D09-03E3-455E-9E41-BE59FAF02762}" destId="{5834218C-C92D-4665-B192-C15D6D03587F}" srcOrd="7" destOrd="0" parTransId="{B17853FD-B891-4BB8-8F57-CEC27FCF7FF5}" sibTransId="{6D030134-280A-42DA-985C-9258F84665ED}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58781D1E-FA5C-4CCF-A763-5566F7CEBE36}" type="presOf" srcId="{CDFDC68C-A9B9-4CED-A91E-186AADF8D57B}" destId="{2DCCB369-6422-4B00-A934-ABD3F7152F42}" srcOrd="0" destOrd="0" presId="urn:microsoft.com/office/officeart/2005/8/layout/chevron1"/>
    <dgm:cxn modelId="{23CD27C1-9579-4554-AE37-C43A01F790C4}" type="presOf" srcId="{E76B18FF-0A22-44F7-A90D-4A2ACCF250E6}" destId="{C0EF204C-47E7-4D60-8A74-C3F91D43F84F}" srcOrd="0" destOrd="0" presId="urn:microsoft.com/office/officeart/2005/8/layout/chevron1"/>
    <dgm:cxn modelId="{0DD5393B-7A10-49E5-9EFA-D8EAAEDFA234}" type="presOf" srcId="{0EC5B3E7-4C2E-4BF4-92D9-B7FB06D767A5}" destId="{3D4C531D-5E05-42E7-9E8A-FFAF4E9FE23F}" srcOrd="0" destOrd="0" presId="urn:microsoft.com/office/officeart/2005/8/layout/chevron1"/>
    <dgm:cxn modelId="{E051483F-281D-4A75-8F98-E88F4A3D82B9}" type="presParOf" srcId="{65F9B252-E640-4161-B138-F04E133526C0}" destId="{FD6E0CAB-ACAC-419F-B118-1B6D2CAAF881}" srcOrd="0" destOrd="0" presId="urn:microsoft.com/office/officeart/2005/8/layout/chevron1"/>
    <dgm:cxn modelId="{A7B09EB4-D5EC-43D1-AC29-F72A10AE8126}" type="presParOf" srcId="{65F9B252-E640-4161-B138-F04E133526C0}" destId="{71F66531-5B77-4FA5-8E0C-4A11EAA8348D}" srcOrd="1" destOrd="0" presId="urn:microsoft.com/office/officeart/2005/8/layout/chevron1"/>
    <dgm:cxn modelId="{4557915D-038D-4F98-95B6-1D291402CB60}" type="presParOf" srcId="{65F9B252-E640-4161-B138-F04E133526C0}" destId="{C0EF204C-47E7-4D60-8A74-C3F91D43F84F}" srcOrd="2" destOrd="0" presId="urn:microsoft.com/office/officeart/2005/8/layout/chevron1"/>
    <dgm:cxn modelId="{53EDC378-F585-4EA1-A48C-48A561BC8DB0}" type="presParOf" srcId="{65F9B252-E640-4161-B138-F04E133526C0}" destId="{D2CB7B1D-6FE4-4B3D-8F6A-C1A656982D3D}" srcOrd="3" destOrd="0" presId="urn:microsoft.com/office/officeart/2005/8/layout/chevron1"/>
    <dgm:cxn modelId="{475E70B3-374F-4070-8010-5CE8B5F0250B}" type="presParOf" srcId="{65F9B252-E640-4161-B138-F04E133526C0}" destId="{0A2E70FD-7832-4C83-9F49-710889BED68A}" srcOrd="4" destOrd="0" presId="urn:microsoft.com/office/officeart/2005/8/layout/chevron1"/>
    <dgm:cxn modelId="{35C8AA4F-9818-419E-94F2-A3B3165D00BB}" type="presParOf" srcId="{65F9B252-E640-4161-B138-F04E133526C0}" destId="{F3BDB41E-E324-408E-9D06-D6E17B736CF6}" srcOrd="5" destOrd="0" presId="urn:microsoft.com/office/officeart/2005/8/layout/chevron1"/>
    <dgm:cxn modelId="{743F086E-4F89-492B-AD6A-9724A547C25E}" type="presParOf" srcId="{65F9B252-E640-4161-B138-F04E133526C0}" destId="{3D4C531D-5E05-42E7-9E8A-FFAF4E9FE23F}" srcOrd="6" destOrd="0" presId="urn:microsoft.com/office/officeart/2005/8/layout/chevron1"/>
    <dgm:cxn modelId="{4349F44F-27C1-43B2-B498-A476EE5AE351}" type="presParOf" srcId="{65F9B252-E640-4161-B138-F04E133526C0}" destId="{F9B98F26-EFBF-4F91-9A10-5E2329A722D1}" srcOrd="7" destOrd="0" presId="urn:microsoft.com/office/officeart/2005/8/layout/chevron1"/>
    <dgm:cxn modelId="{6FD51A42-BD86-415D-AB35-6C1740433A6D}" type="presParOf" srcId="{65F9B252-E640-4161-B138-F04E133526C0}" destId="{0D749ED6-4D2E-4837-81E5-75DEFA6553D5}" srcOrd="8" destOrd="0" presId="urn:microsoft.com/office/officeart/2005/8/layout/chevron1"/>
    <dgm:cxn modelId="{8C99013A-D3ED-4840-968E-CE56A96F3B2D}" type="presParOf" srcId="{65F9B252-E640-4161-B138-F04E133526C0}" destId="{1DFEB6B8-DCFD-40CA-8C7E-025C3A016353}" srcOrd="9" destOrd="0" presId="urn:microsoft.com/office/officeart/2005/8/layout/chevron1"/>
    <dgm:cxn modelId="{FE08745F-87F9-494C-8A2F-DDD2A758D45A}" type="presParOf" srcId="{65F9B252-E640-4161-B138-F04E133526C0}" destId="{5E5ABF24-E376-4093-B45C-EBC363F4EC04}" srcOrd="10" destOrd="0" presId="urn:microsoft.com/office/officeart/2005/8/layout/chevron1"/>
    <dgm:cxn modelId="{2285285D-FE5A-4764-8BD1-947EB680AB8E}" type="presParOf" srcId="{65F9B252-E640-4161-B138-F04E133526C0}" destId="{4D72A7A2-8B19-4148-A112-128A160AD80D}" srcOrd="11" destOrd="0" presId="urn:microsoft.com/office/officeart/2005/8/layout/chevron1"/>
    <dgm:cxn modelId="{EBDDB3B5-1469-42EE-8FA2-18C30C822485}" type="presParOf" srcId="{65F9B252-E640-4161-B138-F04E133526C0}" destId="{2DCCB369-6422-4B00-A934-ABD3F7152F42}" srcOrd="12" destOrd="0" presId="urn:microsoft.com/office/officeart/2005/8/layout/chevron1"/>
    <dgm:cxn modelId="{073D67C0-A83E-4D53-947B-B6BF3B70BC98}" type="presParOf" srcId="{65F9B252-E640-4161-B138-F04E133526C0}" destId="{296C348F-2F20-4271-A253-826532BF8301}" srcOrd="13" destOrd="0" presId="urn:microsoft.com/office/officeart/2005/8/layout/chevron1"/>
    <dgm:cxn modelId="{9C550BEB-3155-453D-9686-B75F030D4519}" type="presParOf" srcId="{65F9B252-E640-4161-B138-F04E133526C0}" destId="{50B942A8-2635-496E-9B53-66FEC4E1BF8D}" srcOrd="14" destOrd="0" presId="urn:microsoft.com/office/officeart/2005/8/layout/chevron1"/>
    <dgm:cxn modelId="{5D331E4A-028B-4C67-83CE-0F66A3A4298B}" type="presParOf" srcId="{65F9B252-E640-4161-B138-F04E133526C0}" destId="{1BB25FA2-6DAA-48A2-A49A-3850D7021AA4}" srcOrd="15" destOrd="0" presId="urn:microsoft.com/office/officeart/2005/8/layout/chevron1"/>
    <dgm:cxn modelId="{45E44223-ED05-410B-8096-A6CEA3ECE175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 custT="1"/>
      <dgm:spPr>
        <a:solidFill>
          <a:schemeClr val="accent1"/>
        </a:solidFill>
      </dgm:spPr>
      <dgm:t>
        <a:bodyPr/>
        <a:lstStyle/>
        <a:p>
          <a:pPr rtl="1"/>
          <a:r>
            <a:rPr lang="he-IL" sz="800" dirty="0" smtClean="0"/>
            <a:t>תוכן עניינים</a:t>
          </a:r>
          <a:endParaRPr lang="he-IL" sz="800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 sz="800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 sz="800"/>
        </a:p>
      </dgm:t>
    </dgm:pt>
    <dgm:pt modelId="{E76B18FF-0A22-44F7-A90D-4A2ACCF250E6}">
      <dgm:prSet phldrT="[טקסט]" custT="1"/>
      <dgm:spPr>
        <a:solidFill>
          <a:schemeClr val="accent1">
            <a:lumMod val="50000"/>
          </a:schemeClr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800" dirty="0" smtClean="0"/>
            <a:t>רקע כללי</a:t>
          </a:r>
          <a:endParaRPr lang="he-IL" sz="800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 sz="800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 sz="800"/>
        </a:p>
      </dgm:t>
    </dgm:pt>
    <dgm:pt modelId="{0EE1BA67-1B0C-4552-A497-93C4D025B156}">
      <dgm:prSet phldrT="[טקסט]" custT="1"/>
      <dgm:spPr>
        <a:solidFill>
          <a:schemeClr val="accent1"/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800" dirty="0" smtClean="0"/>
            <a:t>שיטות לאיסוף נתונים</a:t>
          </a:r>
          <a:endParaRPr lang="he-IL" sz="800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 sz="800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 sz="800"/>
        </a:p>
      </dgm:t>
    </dgm:pt>
    <dgm:pt modelId="{0EC5B3E7-4C2E-4BF4-92D9-B7FB06D767A5}">
      <dgm:prSet phldrT="[טקסט]" custT="1"/>
      <dgm:spPr/>
      <dgm:t>
        <a:bodyPr/>
        <a:lstStyle/>
        <a:p>
          <a:pPr rtl="1"/>
          <a:r>
            <a:rPr lang="he-IL" sz="800" dirty="0" smtClean="0"/>
            <a:t>המצב הקיים</a:t>
          </a:r>
          <a:endParaRPr lang="he-IL" sz="800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 sz="800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 sz="800"/>
        </a:p>
      </dgm:t>
    </dgm:pt>
    <dgm:pt modelId="{FDBAF0B1-2048-49B7-B5EB-CC3E29D91963}">
      <dgm:prSet phldrT="[טקסט]" custT="1"/>
      <dgm:spPr/>
      <dgm:t>
        <a:bodyPr/>
        <a:lstStyle/>
        <a:p>
          <a:pPr rtl="1"/>
          <a:r>
            <a:rPr lang="he-IL" sz="800" dirty="0" smtClean="0"/>
            <a:t>תאור בעיות במצב הקיים</a:t>
          </a:r>
          <a:endParaRPr lang="he-IL" sz="800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 sz="800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 sz="800"/>
        </a:p>
      </dgm:t>
    </dgm:pt>
    <dgm:pt modelId="{30D1E125-12B6-4D85-BBD1-47F0F1F6F5AF}">
      <dgm:prSet phldrT="[טקסט]" custT="1"/>
      <dgm:spPr/>
      <dgm:t>
        <a:bodyPr/>
        <a:lstStyle/>
        <a:p>
          <a:pPr rtl="1"/>
          <a:r>
            <a:rPr lang="he-IL" sz="800" dirty="0" smtClean="0"/>
            <a:t>תיאור התהליך </a:t>
          </a:r>
          <a:endParaRPr lang="he-IL" sz="800" dirty="0"/>
        </a:p>
      </dgm:t>
    </dgm:pt>
    <dgm:pt modelId="{4BE244AE-9F37-4E5E-8FC1-168011BBD499}" type="parTrans" cxnId="{E41C1B1B-A722-43C4-B09E-B8155ABE3603}">
      <dgm:prSet/>
      <dgm:spPr/>
      <dgm:t>
        <a:bodyPr/>
        <a:lstStyle/>
        <a:p>
          <a:pPr rtl="1"/>
          <a:endParaRPr lang="he-IL" sz="800"/>
        </a:p>
      </dgm:t>
    </dgm:pt>
    <dgm:pt modelId="{30507954-35E8-4016-8964-33E1481E6190}" type="sibTrans" cxnId="{E41C1B1B-A722-43C4-B09E-B8155ABE3603}">
      <dgm:prSet/>
      <dgm:spPr/>
      <dgm:t>
        <a:bodyPr/>
        <a:lstStyle/>
        <a:p>
          <a:pPr rtl="1"/>
          <a:endParaRPr lang="he-IL" sz="800"/>
        </a:p>
      </dgm:t>
    </dgm:pt>
    <dgm:pt modelId="{CDFDC68C-A9B9-4CED-A91E-186AADF8D57B}">
      <dgm:prSet phldrT="[טקסט]" custT="1"/>
      <dgm:spPr/>
      <dgm:t>
        <a:bodyPr/>
        <a:lstStyle/>
        <a:p>
          <a:pPr rtl="1"/>
          <a:r>
            <a:rPr lang="he-IL" sz="800" dirty="0" smtClean="0"/>
            <a:t>הצעת חלופות</a:t>
          </a:r>
          <a:endParaRPr lang="he-IL" sz="800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 sz="800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 sz="800"/>
        </a:p>
      </dgm:t>
    </dgm:pt>
    <dgm:pt modelId="{5834218C-C92D-4665-B192-C15D6D03587F}">
      <dgm:prSet phldrT="[טקסט]" custT="1"/>
      <dgm:spPr/>
      <dgm:t>
        <a:bodyPr/>
        <a:lstStyle/>
        <a:p>
          <a:pPr rtl="1"/>
          <a:r>
            <a:rPr lang="he-IL" sz="800" dirty="0" smtClean="0"/>
            <a:t>ניתוח חלופות </a:t>
          </a:r>
          <a:endParaRPr lang="he-IL" sz="800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 sz="800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 sz="800"/>
        </a:p>
      </dgm:t>
    </dgm:pt>
    <dgm:pt modelId="{ADB1AC0C-C80E-4553-B68A-B9ED25CA06E9}">
      <dgm:prSet phldrT="[טקסט]" custT="1"/>
      <dgm:spPr/>
      <dgm:t>
        <a:bodyPr/>
        <a:lstStyle/>
        <a:p>
          <a:pPr rtl="1"/>
          <a:r>
            <a:rPr lang="he-IL" sz="800" dirty="0" smtClean="0"/>
            <a:t>בחירת חלופות</a:t>
          </a:r>
          <a:endParaRPr lang="he-IL" sz="800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 sz="800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 sz="800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5E5ABF24-E376-4093-B45C-EBC363F4EC04}" type="pres">
      <dgm:prSet presAssocID="{30D1E125-12B6-4D85-BBD1-47F0F1F6F5AF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D72A7A2-8B19-4148-A112-128A160AD80D}" type="pres">
      <dgm:prSet presAssocID="{30507954-35E8-4016-8964-33E1481E6190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942D43FC-F6AB-457C-AFDC-83AE95F83714}" type="presOf" srcId="{0EE1BA67-1B0C-4552-A497-93C4D025B156}" destId="{0A2E70FD-7832-4C83-9F49-710889BED68A}" srcOrd="0" destOrd="0" presId="urn:microsoft.com/office/officeart/2005/8/layout/chevron1"/>
    <dgm:cxn modelId="{CDBAE6B1-1231-4608-87D9-9881B160BF17}" type="presOf" srcId="{0EC5B3E7-4C2E-4BF4-92D9-B7FB06D767A5}" destId="{3D4C531D-5E05-42E7-9E8A-FFAF4E9FE23F}" srcOrd="0" destOrd="0" presId="urn:microsoft.com/office/officeart/2005/8/layout/chevron1"/>
    <dgm:cxn modelId="{A4FDD0D8-19CD-4588-9B9A-9B9D3DC2BF3F}" type="presOf" srcId="{5834218C-C92D-4665-B192-C15D6D03587F}" destId="{50B942A8-2635-496E-9B53-66FEC4E1BF8D}" srcOrd="0" destOrd="0" presId="urn:microsoft.com/office/officeart/2005/8/layout/chevron1"/>
    <dgm:cxn modelId="{625C02CF-3233-4C65-8DB6-2249F22AEC34}" type="presOf" srcId="{CDFDC68C-A9B9-4CED-A91E-186AADF8D57B}" destId="{2DCCB369-6422-4B00-A934-ABD3F7152F42}" srcOrd="0" destOrd="0" presId="urn:microsoft.com/office/officeart/2005/8/layout/chevron1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A1AB33C9-54C4-40F8-A5E5-A28FEC2BF37B}" type="presOf" srcId="{E76B18FF-0A22-44F7-A90D-4A2ACCF250E6}" destId="{C0EF204C-47E7-4D60-8A74-C3F91D43F84F}" srcOrd="0" destOrd="0" presId="urn:microsoft.com/office/officeart/2005/8/layout/chevron1"/>
    <dgm:cxn modelId="{F6118F79-3F55-4C95-BE59-F14B2A31CEC0}" type="presOf" srcId="{30D1E125-12B6-4D85-BBD1-47F0F1F6F5AF}" destId="{5E5ABF24-E376-4093-B45C-EBC363F4EC04}" srcOrd="0" destOrd="0" presId="urn:microsoft.com/office/officeart/2005/8/layout/chevron1"/>
    <dgm:cxn modelId="{633B5F6D-0991-4353-A9F1-D95E24CD3A57}" type="presOf" srcId="{FDBAF0B1-2048-49B7-B5EB-CC3E29D91963}" destId="{0D749ED6-4D2E-4837-81E5-75DEFA6553D5}" srcOrd="0" destOrd="0" presId="urn:microsoft.com/office/officeart/2005/8/layout/chevron1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E41C1B1B-A722-43C4-B09E-B8155ABE3603}" srcId="{A99D1D09-03E3-455E-9E41-BE59FAF02762}" destId="{30D1E125-12B6-4D85-BBD1-47F0F1F6F5AF}" srcOrd="5" destOrd="0" parTransId="{4BE244AE-9F37-4E5E-8FC1-168011BBD499}" sibTransId="{30507954-35E8-4016-8964-33E1481E6190}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82B0C073-F33C-4E1D-936A-1915B9627975}" type="presOf" srcId="{ADB1AC0C-C80E-4553-B68A-B9ED25CA06E9}" destId="{C0DB5679-3723-4D0A-943A-C159495F7D3C}" srcOrd="0" destOrd="0" presId="urn:microsoft.com/office/officeart/2005/8/layout/chevron1"/>
    <dgm:cxn modelId="{EDF2741B-7A6A-41E3-BE6B-4AB6D0E0082B}" type="presOf" srcId="{34073B4A-510E-47BE-9DA1-BBB95DC65D58}" destId="{FD6E0CAB-ACAC-419F-B118-1B6D2CAAF881}" srcOrd="0" destOrd="0" presId="urn:microsoft.com/office/officeart/2005/8/layout/chevron1"/>
    <dgm:cxn modelId="{E11D966A-B220-4815-B96F-9E828357F910}" srcId="{A99D1D09-03E3-455E-9E41-BE59FAF02762}" destId="{5834218C-C92D-4665-B192-C15D6D03587F}" srcOrd="7" destOrd="0" parTransId="{B17853FD-B891-4BB8-8F57-CEC27FCF7FF5}" sibTransId="{6D030134-280A-42DA-985C-9258F84665ED}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25F93653-8A7B-447C-AF7D-782AAF76A84C}" type="presOf" srcId="{A99D1D09-03E3-455E-9E41-BE59FAF02762}" destId="{65F9B252-E640-4161-B138-F04E133526C0}" srcOrd="0" destOrd="0" presId="urn:microsoft.com/office/officeart/2005/8/layout/chevron1"/>
    <dgm:cxn modelId="{2DD1541C-414F-4ED5-9E32-634D9ED3403B}" type="presParOf" srcId="{65F9B252-E640-4161-B138-F04E133526C0}" destId="{FD6E0CAB-ACAC-419F-B118-1B6D2CAAF881}" srcOrd="0" destOrd="0" presId="urn:microsoft.com/office/officeart/2005/8/layout/chevron1"/>
    <dgm:cxn modelId="{20D9C960-267E-453B-A1BD-8728994B8EBC}" type="presParOf" srcId="{65F9B252-E640-4161-B138-F04E133526C0}" destId="{71F66531-5B77-4FA5-8E0C-4A11EAA8348D}" srcOrd="1" destOrd="0" presId="urn:microsoft.com/office/officeart/2005/8/layout/chevron1"/>
    <dgm:cxn modelId="{A6E8E69E-FEE3-4B62-83B7-A72A797E9EAF}" type="presParOf" srcId="{65F9B252-E640-4161-B138-F04E133526C0}" destId="{C0EF204C-47E7-4D60-8A74-C3F91D43F84F}" srcOrd="2" destOrd="0" presId="urn:microsoft.com/office/officeart/2005/8/layout/chevron1"/>
    <dgm:cxn modelId="{CEF27AE0-8469-4E99-B185-3FE0BE96CC34}" type="presParOf" srcId="{65F9B252-E640-4161-B138-F04E133526C0}" destId="{D2CB7B1D-6FE4-4B3D-8F6A-C1A656982D3D}" srcOrd="3" destOrd="0" presId="urn:microsoft.com/office/officeart/2005/8/layout/chevron1"/>
    <dgm:cxn modelId="{7C2DDB14-4323-457C-ACA0-AF473EC61813}" type="presParOf" srcId="{65F9B252-E640-4161-B138-F04E133526C0}" destId="{0A2E70FD-7832-4C83-9F49-710889BED68A}" srcOrd="4" destOrd="0" presId="urn:microsoft.com/office/officeart/2005/8/layout/chevron1"/>
    <dgm:cxn modelId="{DBC20D4B-E626-41FF-9572-DC7DA0513CEC}" type="presParOf" srcId="{65F9B252-E640-4161-B138-F04E133526C0}" destId="{F3BDB41E-E324-408E-9D06-D6E17B736CF6}" srcOrd="5" destOrd="0" presId="urn:microsoft.com/office/officeart/2005/8/layout/chevron1"/>
    <dgm:cxn modelId="{11188121-D2EB-481E-909C-067D591D7C24}" type="presParOf" srcId="{65F9B252-E640-4161-B138-F04E133526C0}" destId="{3D4C531D-5E05-42E7-9E8A-FFAF4E9FE23F}" srcOrd="6" destOrd="0" presId="urn:microsoft.com/office/officeart/2005/8/layout/chevron1"/>
    <dgm:cxn modelId="{240C679C-8C88-41FA-8CF6-3FF413BD1239}" type="presParOf" srcId="{65F9B252-E640-4161-B138-F04E133526C0}" destId="{F9B98F26-EFBF-4F91-9A10-5E2329A722D1}" srcOrd="7" destOrd="0" presId="urn:microsoft.com/office/officeart/2005/8/layout/chevron1"/>
    <dgm:cxn modelId="{B7533E4F-7654-4F9F-8CF3-7A9EDFFEB2F6}" type="presParOf" srcId="{65F9B252-E640-4161-B138-F04E133526C0}" destId="{0D749ED6-4D2E-4837-81E5-75DEFA6553D5}" srcOrd="8" destOrd="0" presId="urn:microsoft.com/office/officeart/2005/8/layout/chevron1"/>
    <dgm:cxn modelId="{41168A1B-D05C-4A8C-9D89-54C0B3135BA8}" type="presParOf" srcId="{65F9B252-E640-4161-B138-F04E133526C0}" destId="{1DFEB6B8-DCFD-40CA-8C7E-025C3A016353}" srcOrd="9" destOrd="0" presId="urn:microsoft.com/office/officeart/2005/8/layout/chevron1"/>
    <dgm:cxn modelId="{F2C1E535-AFD8-4A86-9CA7-6FD0D5626A1E}" type="presParOf" srcId="{65F9B252-E640-4161-B138-F04E133526C0}" destId="{5E5ABF24-E376-4093-B45C-EBC363F4EC04}" srcOrd="10" destOrd="0" presId="urn:microsoft.com/office/officeart/2005/8/layout/chevron1"/>
    <dgm:cxn modelId="{6276E503-864A-46E6-AA45-9522E07AA8A0}" type="presParOf" srcId="{65F9B252-E640-4161-B138-F04E133526C0}" destId="{4D72A7A2-8B19-4148-A112-128A160AD80D}" srcOrd="11" destOrd="0" presId="urn:microsoft.com/office/officeart/2005/8/layout/chevron1"/>
    <dgm:cxn modelId="{E8CE0C53-41D7-49D4-B7FF-9F18E6EA5D18}" type="presParOf" srcId="{65F9B252-E640-4161-B138-F04E133526C0}" destId="{2DCCB369-6422-4B00-A934-ABD3F7152F42}" srcOrd="12" destOrd="0" presId="urn:microsoft.com/office/officeart/2005/8/layout/chevron1"/>
    <dgm:cxn modelId="{9C7413B0-0946-4BFA-B6BE-F8949F42C810}" type="presParOf" srcId="{65F9B252-E640-4161-B138-F04E133526C0}" destId="{296C348F-2F20-4271-A253-826532BF8301}" srcOrd="13" destOrd="0" presId="urn:microsoft.com/office/officeart/2005/8/layout/chevron1"/>
    <dgm:cxn modelId="{767674FD-C074-4D83-9AA9-D7FBA38AA3F3}" type="presParOf" srcId="{65F9B252-E640-4161-B138-F04E133526C0}" destId="{50B942A8-2635-496E-9B53-66FEC4E1BF8D}" srcOrd="14" destOrd="0" presId="urn:microsoft.com/office/officeart/2005/8/layout/chevron1"/>
    <dgm:cxn modelId="{519CCE70-EB49-46A0-A0F9-1AC4980DC609}" type="presParOf" srcId="{65F9B252-E640-4161-B138-F04E133526C0}" destId="{1BB25FA2-6DAA-48A2-A49A-3850D7021AA4}" srcOrd="15" destOrd="0" presId="urn:microsoft.com/office/officeart/2005/8/layout/chevron1"/>
    <dgm:cxn modelId="{A0827C46-37A7-45EB-8AB1-4150736176E9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/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/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30D1E125-12B6-4D85-BBD1-47F0F1F6F5AF}">
      <dgm:prSet phldrT="[טקסט]"/>
      <dgm:spPr/>
      <dgm:t>
        <a:bodyPr/>
        <a:lstStyle/>
        <a:p>
          <a:pPr rtl="1"/>
          <a:r>
            <a:rPr lang="he-IL" dirty="0" smtClean="0"/>
            <a:t>תיאור התהליך </a:t>
          </a:r>
          <a:endParaRPr lang="he-IL" dirty="0"/>
        </a:p>
      </dgm:t>
    </dgm:pt>
    <dgm:pt modelId="{4BE244AE-9F37-4E5E-8FC1-168011BBD499}" type="parTrans" cxnId="{E41C1B1B-A722-43C4-B09E-B8155ABE3603}">
      <dgm:prSet/>
      <dgm:spPr/>
      <dgm:t>
        <a:bodyPr/>
        <a:lstStyle/>
        <a:p>
          <a:pPr rtl="1"/>
          <a:endParaRPr lang="he-IL"/>
        </a:p>
      </dgm:t>
    </dgm:pt>
    <dgm:pt modelId="{30507954-35E8-4016-8964-33E1481E6190}" type="sibTrans" cxnId="{E41C1B1B-A722-43C4-B09E-B8155ABE3603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/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5E5ABF24-E376-4093-B45C-EBC363F4EC04}" type="pres">
      <dgm:prSet presAssocID="{30D1E125-12B6-4D85-BBD1-47F0F1F6F5AF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D72A7A2-8B19-4148-A112-128A160AD80D}" type="pres">
      <dgm:prSet presAssocID="{30507954-35E8-4016-8964-33E1481E6190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3A3C10D8-42A0-42CC-95AE-17A05DB8486A}" type="presOf" srcId="{0EC5B3E7-4C2E-4BF4-92D9-B7FB06D767A5}" destId="{3D4C531D-5E05-42E7-9E8A-FFAF4E9FE23F}" srcOrd="0" destOrd="0" presId="urn:microsoft.com/office/officeart/2005/8/layout/chevron1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A3064A52-62EA-4FD5-9F97-0E0447C112BD}" type="presOf" srcId="{FDBAF0B1-2048-49B7-B5EB-CC3E29D91963}" destId="{0D749ED6-4D2E-4837-81E5-75DEFA6553D5}" srcOrd="0" destOrd="0" presId="urn:microsoft.com/office/officeart/2005/8/layout/chevron1"/>
    <dgm:cxn modelId="{31A19D5E-B578-4533-9D3E-039CFFD4DB73}" type="presOf" srcId="{E76B18FF-0A22-44F7-A90D-4A2ACCF250E6}" destId="{C0EF204C-47E7-4D60-8A74-C3F91D43F84F}" srcOrd="0" destOrd="0" presId="urn:microsoft.com/office/officeart/2005/8/layout/chevron1"/>
    <dgm:cxn modelId="{AF731FF8-8F2D-493B-8960-D2FDDBA54DB5}" type="presOf" srcId="{CDFDC68C-A9B9-4CED-A91E-186AADF8D57B}" destId="{2DCCB369-6422-4B00-A934-ABD3F7152F42}" srcOrd="0" destOrd="0" presId="urn:microsoft.com/office/officeart/2005/8/layout/chevron1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6F110E0B-1398-4920-B9C7-AF92B05BC4B9}" type="presOf" srcId="{0EE1BA67-1B0C-4552-A497-93C4D025B156}" destId="{0A2E70FD-7832-4C83-9F49-710889BED68A}" srcOrd="0" destOrd="0" presId="urn:microsoft.com/office/officeart/2005/8/layout/chevron1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E41C1B1B-A722-43C4-B09E-B8155ABE3603}" srcId="{A99D1D09-03E3-455E-9E41-BE59FAF02762}" destId="{30D1E125-12B6-4D85-BBD1-47F0F1F6F5AF}" srcOrd="5" destOrd="0" parTransId="{4BE244AE-9F37-4E5E-8FC1-168011BBD499}" sibTransId="{30507954-35E8-4016-8964-33E1481E6190}"/>
    <dgm:cxn modelId="{DA9E665A-9917-4579-AA50-5A3DB9CFB948}" type="presOf" srcId="{34073B4A-510E-47BE-9DA1-BBB95DC65D58}" destId="{FD6E0CAB-ACAC-419F-B118-1B6D2CAAF881}" srcOrd="0" destOrd="0" presId="urn:microsoft.com/office/officeart/2005/8/layout/chevron1"/>
    <dgm:cxn modelId="{56766F81-AD14-47F9-B509-04DF6CCB534B}" type="presOf" srcId="{30D1E125-12B6-4D85-BBD1-47F0F1F6F5AF}" destId="{5E5ABF24-E376-4093-B45C-EBC363F4EC04}" srcOrd="0" destOrd="0" presId="urn:microsoft.com/office/officeart/2005/8/layout/chevron1"/>
    <dgm:cxn modelId="{A8331DE5-8295-43B3-AE97-3CB5080AC4C2}" type="presOf" srcId="{5834218C-C92D-4665-B192-C15D6D03587F}" destId="{50B942A8-2635-496E-9B53-66FEC4E1BF8D}" srcOrd="0" destOrd="0" presId="urn:microsoft.com/office/officeart/2005/8/layout/chevron1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E11D966A-B220-4815-B96F-9E828357F910}" srcId="{A99D1D09-03E3-455E-9E41-BE59FAF02762}" destId="{5834218C-C92D-4665-B192-C15D6D03587F}" srcOrd="7" destOrd="0" parTransId="{B17853FD-B891-4BB8-8F57-CEC27FCF7FF5}" sibTransId="{6D030134-280A-42DA-985C-9258F84665ED}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43A825F1-D7D4-4E1E-8279-2E76505BFD2A}" type="presOf" srcId="{ADB1AC0C-C80E-4553-B68A-B9ED25CA06E9}" destId="{C0DB5679-3723-4D0A-943A-C159495F7D3C}" srcOrd="0" destOrd="0" presId="urn:microsoft.com/office/officeart/2005/8/layout/chevron1"/>
    <dgm:cxn modelId="{CBEFF97B-8A8A-4D35-A424-9F2746A0ED29}" type="presOf" srcId="{A99D1D09-03E3-455E-9E41-BE59FAF02762}" destId="{65F9B252-E640-4161-B138-F04E133526C0}" srcOrd="0" destOrd="0" presId="urn:microsoft.com/office/officeart/2005/8/layout/chevron1"/>
    <dgm:cxn modelId="{7B025786-7ADA-4926-8E88-BDBC311D6DC3}" type="presParOf" srcId="{65F9B252-E640-4161-B138-F04E133526C0}" destId="{FD6E0CAB-ACAC-419F-B118-1B6D2CAAF881}" srcOrd="0" destOrd="0" presId="urn:microsoft.com/office/officeart/2005/8/layout/chevron1"/>
    <dgm:cxn modelId="{1EC00782-F113-4B57-8B79-414055CDA217}" type="presParOf" srcId="{65F9B252-E640-4161-B138-F04E133526C0}" destId="{71F66531-5B77-4FA5-8E0C-4A11EAA8348D}" srcOrd="1" destOrd="0" presId="urn:microsoft.com/office/officeart/2005/8/layout/chevron1"/>
    <dgm:cxn modelId="{071FD368-5A43-4A59-9246-1A466424A5BE}" type="presParOf" srcId="{65F9B252-E640-4161-B138-F04E133526C0}" destId="{C0EF204C-47E7-4D60-8A74-C3F91D43F84F}" srcOrd="2" destOrd="0" presId="urn:microsoft.com/office/officeart/2005/8/layout/chevron1"/>
    <dgm:cxn modelId="{063DC5FC-2ECF-44A3-B6DC-29F4D928957F}" type="presParOf" srcId="{65F9B252-E640-4161-B138-F04E133526C0}" destId="{D2CB7B1D-6FE4-4B3D-8F6A-C1A656982D3D}" srcOrd="3" destOrd="0" presId="urn:microsoft.com/office/officeart/2005/8/layout/chevron1"/>
    <dgm:cxn modelId="{6F75CB5F-B287-4C95-9440-B2A376A811D7}" type="presParOf" srcId="{65F9B252-E640-4161-B138-F04E133526C0}" destId="{0A2E70FD-7832-4C83-9F49-710889BED68A}" srcOrd="4" destOrd="0" presId="urn:microsoft.com/office/officeart/2005/8/layout/chevron1"/>
    <dgm:cxn modelId="{CE544248-C21F-401A-94FB-F9224C242CD9}" type="presParOf" srcId="{65F9B252-E640-4161-B138-F04E133526C0}" destId="{F3BDB41E-E324-408E-9D06-D6E17B736CF6}" srcOrd="5" destOrd="0" presId="urn:microsoft.com/office/officeart/2005/8/layout/chevron1"/>
    <dgm:cxn modelId="{5FEB0B8D-A8FE-45AC-88A5-B886C21AD002}" type="presParOf" srcId="{65F9B252-E640-4161-B138-F04E133526C0}" destId="{3D4C531D-5E05-42E7-9E8A-FFAF4E9FE23F}" srcOrd="6" destOrd="0" presId="urn:microsoft.com/office/officeart/2005/8/layout/chevron1"/>
    <dgm:cxn modelId="{A71DF995-5F52-4095-AA98-3C74FA53767E}" type="presParOf" srcId="{65F9B252-E640-4161-B138-F04E133526C0}" destId="{F9B98F26-EFBF-4F91-9A10-5E2329A722D1}" srcOrd="7" destOrd="0" presId="urn:microsoft.com/office/officeart/2005/8/layout/chevron1"/>
    <dgm:cxn modelId="{231B61C6-F5EA-43F9-B44A-0DE8FD4BFEBC}" type="presParOf" srcId="{65F9B252-E640-4161-B138-F04E133526C0}" destId="{0D749ED6-4D2E-4837-81E5-75DEFA6553D5}" srcOrd="8" destOrd="0" presId="urn:microsoft.com/office/officeart/2005/8/layout/chevron1"/>
    <dgm:cxn modelId="{49DE2C9A-9DE5-4484-8A38-BD1099719A68}" type="presParOf" srcId="{65F9B252-E640-4161-B138-F04E133526C0}" destId="{1DFEB6B8-DCFD-40CA-8C7E-025C3A016353}" srcOrd="9" destOrd="0" presId="urn:microsoft.com/office/officeart/2005/8/layout/chevron1"/>
    <dgm:cxn modelId="{9A702EF3-F3CC-441B-A767-4FA1347EB68C}" type="presParOf" srcId="{65F9B252-E640-4161-B138-F04E133526C0}" destId="{5E5ABF24-E376-4093-B45C-EBC363F4EC04}" srcOrd="10" destOrd="0" presId="urn:microsoft.com/office/officeart/2005/8/layout/chevron1"/>
    <dgm:cxn modelId="{43366B55-1F68-4A55-81C3-A3FFFB3AD6A4}" type="presParOf" srcId="{65F9B252-E640-4161-B138-F04E133526C0}" destId="{4D72A7A2-8B19-4148-A112-128A160AD80D}" srcOrd="11" destOrd="0" presId="urn:microsoft.com/office/officeart/2005/8/layout/chevron1"/>
    <dgm:cxn modelId="{3E6A4A06-4818-4F53-ADCA-2C720CF9A965}" type="presParOf" srcId="{65F9B252-E640-4161-B138-F04E133526C0}" destId="{2DCCB369-6422-4B00-A934-ABD3F7152F42}" srcOrd="12" destOrd="0" presId="urn:microsoft.com/office/officeart/2005/8/layout/chevron1"/>
    <dgm:cxn modelId="{B745B08E-1B69-417C-BB18-5843A495940C}" type="presParOf" srcId="{65F9B252-E640-4161-B138-F04E133526C0}" destId="{296C348F-2F20-4271-A253-826532BF8301}" srcOrd="13" destOrd="0" presId="urn:microsoft.com/office/officeart/2005/8/layout/chevron1"/>
    <dgm:cxn modelId="{3CAE522D-2719-40A3-8B54-9FE722613837}" type="presParOf" srcId="{65F9B252-E640-4161-B138-F04E133526C0}" destId="{50B942A8-2635-496E-9B53-66FEC4E1BF8D}" srcOrd="14" destOrd="0" presId="urn:microsoft.com/office/officeart/2005/8/layout/chevron1"/>
    <dgm:cxn modelId="{E867D8E1-1A1C-4BA3-B066-D626A108E735}" type="presParOf" srcId="{65F9B252-E640-4161-B138-F04E133526C0}" destId="{1BB25FA2-6DAA-48A2-A49A-3850D7021AA4}" srcOrd="15" destOrd="0" presId="urn:microsoft.com/office/officeart/2005/8/layout/chevron1"/>
    <dgm:cxn modelId="{F1D54DDB-8F46-48A2-A282-4AF346CB96CF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/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30D1E125-12B6-4D85-BBD1-47F0F1F6F5AF}">
      <dgm:prSet phldrT="[טקסט]"/>
      <dgm:spPr/>
      <dgm:t>
        <a:bodyPr/>
        <a:lstStyle/>
        <a:p>
          <a:pPr rtl="1"/>
          <a:r>
            <a:rPr lang="he-IL" dirty="0" smtClean="0"/>
            <a:t>תיאור התהליך </a:t>
          </a:r>
          <a:endParaRPr lang="he-IL" dirty="0"/>
        </a:p>
      </dgm:t>
    </dgm:pt>
    <dgm:pt modelId="{4BE244AE-9F37-4E5E-8FC1-168011BBD499}" type="parTrans" cxnId="{E41C1B1B-A722-43C4-B09E-B8155ABE3603}">
      <dgm:prSet/>
      <dgm:spPr/>
      <dgm:t>
        <a:bodyPr/>
        <a:lstStyle/>
        <a:p>
          <a:pPr rtl="1"/>
          <a:endParaRPr lang="he-IL"/>
        </a:p>
      </dgm:t>
    </dgm:pt>
    <dgm:pt modelId="{30507954-35E8-4016-8964-33E1481E6190}" type="sibTrans" cxnId="{E41C1B1B-A722-43C4-B09E-B8155ABE3603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/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5E5ABF24-E376-4093-B45C-EBC363F4EC04}" type="pres">
      <dgm:prSet presAssocID="{30D1E125-12B6-4D85-BBD1-47F0F1F6F5AF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D72A7A2-8B19-4148-A112-128A160AD80D}" type="pres">
      <dgm:prSet presAssocID="{30507954-35E8-4016-8964-33E1481E6190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810F7568-58D7-4077-A2B4-36D2A989CEE4}" type="presOf" srcId="{ADB1AC0C-C80E-4553-B68A-B9ED25CA06E9}" destId="{C0DB5679-3723-4D0A-943A-C159495F7D3C}" srcOrd="0" destOrd="0" presId="urn:microsoft.com/office/officeart/2005/8/layout/chevron1"/>
    <dgm:cxn modelId="{9804B99E-32AB-4AA5-A63E-66EAE2947611}" type="presOf" srcId="{0EE1BA67-1B0C-4552-A497-93C4D025B156}" destId="{0A2E70FD-7832-4C83-9F49-710889BED68A}" srcOrd="0" destOrd="0" presId="urn:microsoft.com/office/officeart/2005/8/layout/chevron1"/>
    <dgm:cxn modelId="{8CDD3569-7EE0-4FBB-BB17-E45DD593B5C2}" type="presOf" srcId="{CDFDC68C-A9B9-4CED-A91E-186AADF8D57B}" destId="{2DCCB369-6422-4B00-A934-ABD3F7152F42}" srcOrd="0" destOrd="0" presId="urn:microsoft.com/office/officeart/2005/8/layout/chevron1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7D4D24CC-1C00-4116-9E22-6BF22F3172C5}" type="presOf" srcId="{E76B18FF-0A22-44F7-A90D-4A2ACCF250E6}" destId="{C0EF204C-47E7-4D60-8A74-C3F91D43F84F}" srcOrd="0" destOrd="0" presId="urn:microsoft.com/office/officeart/2005/8/layout/chevron1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E41C1B1B-A722-43C4-B09E-B8155ABE3603}" srcId="{A99D1D09-03E3-455E-9E41-BE59FAF02762}" destId="{30D1E125-12B6-4D85-BBD1-47F0F1F6F5AF}" srcOrd="5" destOrd="0" parTransId="{4BE244AE-9F37-4E5E-8FC1-168011BBD499}" sibTransId="{30507954-35E8-4016-8964-33E1481E6190}"/>
    <dgm:cxn modelId="{363D685F-AB64-4906-B663-7D4F16E10F2D}" type="presOf" srcId="{34073B4A-510E-47BE-9DA1-BBB95DC65D58}" destId="{FD6E0CAB-ACAC-419F-B118-1B6D2CAAF881}" srcOrd="0" destOrd="0" presId="urn:microsoft.com/office/officeart/2005/8/layout/chevron1"/>
    <dgm:cxn modelId="{DBB55645-873B-431A-A3FC-646DC9CC5701}" type="presOf" srcId="{0EC5B3E7-4C2E-4BF4-92D9-B7FB06D767A5}" destId="{3D4C531D-5E05-42E7-9E8A-FFAF4E9FE23F}" srcOrd="0" destOrd="0" presId="urn:microsoft.com/office/officeart/2005/8/layout/chevron1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E11D966A-B220-4815-B96F-9E828357F910}" srcId="{A99D1D09-03E3-455E-9E41-BE59FAF02762}" destId="{5834218C-C92D-4665-B192-C15D6D03587F}" srcOrd="7" destOrd="0" parTransId="{B17853FD-B891-4BB8-8F57-CEC27FCF7FF5}" sibTransId="{6D030134-280A-42DA-985C-9258F84665ED}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047A4BDC-757A-44EC-9703-35A7CDE903B8}" type="presOf" srcId="{A99D1D09-03E3-455E-9E41-BE59FAF02762}" destId="{65F9B252-E640-4161-B138-F04E133526C0}" srcOrd="0" destOrd="0" presId="urn:microsoft.com/office/officeart/2005/8/layout/chevron1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D6752B15-5269-4BB5-8969-7BF1C45B70F5}" type="presOf" srcId="{30D1E125-12B6-4D85-BBD1-47F0F1F6F5AF}" destId="{5E5ABF24-E376-4093-B45C-EBC363F4EC04}" srcOrd="0" destOrd="0" presId="urn:microsoft.com/office/officeart/2005/8/layout/chevron1"/>
    <dgm:cxn modelId="{020E503D-85D9-4FAD-806E-18D734F3E8FC}" type="presOf" srcId="{FDBAF0B1-2048-49B7-B5EB-CC3E29D91963}" destId="{0D749ED6-4D2E-4837-81E5-75DEFA6553D5}" srcOrd="0" destOrd="0" presId="urn:microsoft.com/office/officeart/2005/8/layout/chevron1"/>
    <dgm:cxn modelId="{296FAE9C-9A6B-45ED-8D43-C8F6440B5BE9}" type="presOf" srcId="{5834218C-C92D-4665-B192-C15D6D03587F}" destId="{50B942A8-2635-496E-9B53-66FEC4E1BF8D}" srcOrd="0" destOrd="0" presId="urn:microsoft.com/office/officeart/2005/8/layout/chevron1"/>
    <dgm:cxn modelId="{A8F156C4-6D7A-49B2-BCF8-166B92A33FE4}" type="presParOf" srcId="{65F9B252-E640-4161-B138-F04E133526C0}" destId="{FD6E0CAB-ACAC-419F-B118-1B6D2CAAF881}" srcOrd="0" destOrd="0" presId="urn:microsoft.com/office/officeart/2005/8/layout/chevron1"/>
    <dgm:cxn modelId="{1DF36879-EC04-4DB0-8B17-9B6F5BB086C2}" type="presParOf" srcId="{65F9B252-E640-4161-B138-F04E133526C0}" destId="{71F66531-5B77-4FA5-8E0C-4A11EAA8348D}" srcOrd="1" destOrd="0" presId="urn:microsoft.com/office/officeart/2005/8/layout/chevron1"/>
    <dgm:cxn modelId="{5F4B95B5-D8FF-4CB6-BCCD-FE01BE70BB16}" type="presParOf" srcId="{65F9B252-E640-4161-B138-F04E133526C0}" destId="{C0EF204C-47E7-4D60-8A74-C3F91D43F84F}" srcOrd="2" destOrd="0" presId="urn:microsoft.com/office/officeart/2005/8/layout/chevron1"/>
    <dgm:cxn modelId="{0DBF4AD4-6F43-497F-A398-5F14F4960B7D}" type="presParOf" srcId="{65F9B252-E640-4161-B138-F04E133526C0}" destId="{D2CB7B1D-6FE4-4B3D-8F6A-C1A656982D3D}" srcOrd="3" destOrd="0" presId="urn:microsoft.com/office/officeart/2005/8/layout/chevron1"/>
    <dgm:cxn modelId="{555014CE-71DB-4B05-B6B4-31158EA2C23E}" type="presParOf" srcId="{65F9B252-E640-4161-B138-F04E133526C0}" destId="{0A2E70FD-7832-4C83-9F49-710889BED68A}" srcOrd="4" destOrd="0" presId="urn:microsoft.com/office/officeart/2005/8/layout/chevron1"/>
    <dgm:cxn modelId="{30E42E73-D669-491F-8139-4D88B377EDD7}" type="presParOf" srcId="{65F9B252-E640-4161-B138-F04E133526C0}" destId="{F3BDB41E-E324-408E-9D06-D6E17B736CF6}" srcOrd="5" destOrd="0" presId="urn:microsoft.com/office/officeart/2005/8/layout/chevron1"/>
    <dgm:cxn modelId="{77EEEFBA-E0C3-4FBC-90F3-2563523FFB39}" type="presParOf" srcId="{65F9B252-E640-4161-B138-F04E133526C0}" destId="{3D4C531D-5E05-42E7-9E8A-FFAF4E9FE23F}" srcOrd="6" destOrd="0" presId="urn:microsoft.com/office/officeart/2005/8/layout/chevron1"/>
    <dgm:cxn modelId="{48A0DDF1-8E78-4746-8C2F-F82BF4E526D7}" type="presParOf" srcId="{65F9B252-E640-4161-B138-F04E133526C0}" destId="{F9B98F26-EFBF-4F91-9A10-5E2329A722D1}" srcOrd="7" destOrd="0" presId="urn:microsoft.com/office/officeart/2005/8/layout/chevron1"/>
    <dgm:cxn modelId="{EBAA5CAB-352F-449F-8C67-9737A09F9E02}" type="presParOf" srcId="{65F9B252-E640-4161-B138-F04E133526C0}" destId="{0D749ED6-4D2E-4837-81E5-75DEFA6553D5}" srcOrd="8" destOrd="0" presId="urn:microsoft.com/office/officeart/2005/8/layout/chevron1"/>
    <dgm:cxn modelId="{0C27CDEA-1FD0-48F9-A91B-168E3C011533}" type="presParOf" srcId="{65F9B252-E640-4161-B138-F04E133526C0}" destId="{1DFEB6B8-DCFD-40CA-8C7E-025C3A016353}" srcOrd="9" destOrd="0" presId="urn:microsoft.com/office/officeart/2005/8/layout/chevron1"/>
    <dgm:cxn modelId="{7E19925A-A9EE-443D-941C-648C745F80DF}" type="presParOf" srcId="{65F9B252-E640-4161-B138-F04E133526C0}" destId="{5E5ABF24-E376-4093-B45C-EBC363F4EC04}" srcOrd="10" destOrd="0" presId="urn:microsoft.com/office/officeart/2005/8/layout/chevron1"/>
    <dgm:cxn modelId="{E1BB10AF-A55E-4CFF-B012-5C3073B4ABBB}" type="presParOf" srcId="{65F9B252-E640-4161-B138-F04E133526C0}" destId="{4D72A7A2-8B19-4148-A112-128A160AD80D}" srcOrd="11" destOrd="0" presId="urn:microsoft.com/office/officeart/2005/8/layout/chevron1"/>
    <dgm:cxn modelId="{183900FB-1073-4321-8FF9-5E3AEE918D32}" type="presParOf" srcId="{65F9B252-E640-4161-B138-F04E133526C0}" destId="{2DCCB369-6422-4B00-A934-ABD3F7152F42}" srcOrd="12" destOrd="0" presId="urn:microsoft.com/office/officeart/2005/8/layout/chevron1"/>
    <dgm:cxn modelId="{916202D8-3ECC-42F9-929B-7BD981589C98}" type="presParOf" srcId="{65F9B252-E640-4161-B138-F04E133526C0}" destId="{296C348F-2F20-4271-A253-826532BF8301}" srcOrd="13" destOrd="0" presId="urn:microsoft.com/office/officeart/2005/8/layout/chevron1"/>
    <dgm:cxn modelId="{166D6647-7BDC-47C6-8692-1BCE3142EBD9}" type="presParOf" srcId="{65F9B252-E640-4161-B138-F04E133526C0}" destId="{50B942A8-2635-496E-9B53-66FEC4E1BF8D}" srcOrd="14" destOrd="0" presId="urn:microsoft.com/office/officeart/2005/8/layout/chevron1"/>
    <dgm:cxn modelId="{1A504A11-1900-42EB-87E1-C3359EEDF4ED}" type="presParOf" srcId="{65F9B252-E640-4161-B138-F04E133526C0}" destId="{1BB25FA2-6DAA-48A2-A49A-3850D7021AA4}" srcOrd="15" destOrd="0" presId="urn:microsoft.com/office/officeart/2005/8/layout/chevron1"/>
    <dgm:cxn modelId="{7FE1AABC-88AC-4592-94B9-20F4FE6B0350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/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30D1E125-12B6-4D85-BBD1-47F0F1F6F5AF}">
      <dgm:prSet phldrT="[טקסט]"/>
      <dgm:spPr/>
      <dgm:t>
        <a:bodyPr/>
        <a:lstStyle/>
        <a:p>
          <a:pPr rtl="1"/>
          <a:r>
            <a:rPr lang="he-IL" dirty="0" smtClean="0"/>
            <a:t>תיאור התהליך </a:t>
          </a:r>
          <a:endParaRPr lang="he-IL" dirty="0"/>
        </a:p>
      </dgm:t>
    </dgm:pt>
    <dgm:pt modelId="{4BE244AE-9F37-4E5E-8FC1-168011BBD499}" type="parTrans" cxnId="{E41C1B1B-A722-43C4-B09E-B8155ABE3603}">
      <dgm:prSet/>
      <dgm:spPr/>
      <dgm:t>
        <a:bodyPr/>
        <a:lstStyle/>
        <a:p>
          <a:pPr rtl="1"/>
          <a:endParaRPr lang="he-IL"/>
        </a:p>
      </dgm:t>
    </dgm:pt>
    <dgm:pt modelId="{30507954-35E8-4016-8964-33E1481E6190}" type="sibTrans" cxnId="{E41C1B1B-A722-43C4-B09E-B8155ABE3603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/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5E5ABF24-E376-4093-B45C-EBC363F4EC04}" type="pres">
      <dgm:prSet presAssocID="{30D1E125-12B6-4D85-BBD1-47F0F1F6F5AF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D72A7A2-8B19-4148-A112-128A160AD80D}" type="pres">
      <dgm:prSet presAssocID="{30507954-35E8-4016-8964-33E1481E6190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C8015BB2-1B3C-4671-B731-FA9680507CFF}" type="presOf" srcId="{CDFDC68C-A9B9-4CED-A91E-186AADF8D57B}" destId="{2DCCB369-6422-4B00-A934-ABD3F7152F42}" srcOrd="0" destOrd="0" presId="urn:microsoft.com/office/officeart/2005/8/layout/chevron1"/>
    <dgm:cxn modelId="{7725DA09-6EBF-41EA-88D0-211B438B411D}" type="presOf" srcId="{0EC5B3E7-4C2E-4BF4-92D9-B7FB06D767A5}" destId="{3D4C531D-5E05-42E7-9E8A-FFAF4E9FE23F}" srcOrd="0" destOrd="0" presId="urn:microsoft.com/office/officeart/2005/8/layout/chevron1"/>
    <dgm:cxn modelId="{F37A9110-5E96-49F3-8E27-E94A82FA0CC9}" type="presOf" srcId="{A99D1D09-03E3-455E-9E41-BE59FAF02762}" destId="{65F9B252-E640-4161-B138-F04E133526C0}" srcOrd="0" destOrd="0" presId="urn:microsoft.com/office/officeart/2005/8/layout/chevron1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5E5824D7-4EF3-43C6-AAA0-6359F6FC30FE}" type="presOf" srcId="{30D1E125-12B6-4D85-BBD1-47F0F1F6F5AF}" destId="{5E5ABF24-E376-4093-B45C-EBC363F4EC04}" srcOrd="0" destOrd="0" presId="urn:microsoft.com/office/officeart/2005/8/layout/chevron1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E41C1B1B-A722-43C4-B09E-B8155ABE3603}" srcId="{A99D1D09-03E3-455E-9E41-BE59FAF02762}" destId="{30D1E125-12B6-4D85-BBD1-47F0F1F6F5AF}" srcOrd="5" destOrd="0" parTransId="{4BE244AE-9F37-4E5E-8FC1-168011BBD499}" sibTransId="{30507954-35E8-4016-8964-33E1481E6190}"/>
    <dgm:cxn modelId="{0BF1694B-0BDE-48D0-8716-0D6167F11699}" type="presOf" srcId="{ADB1AC0C-C80E-4553-B68A-B9ED25CA06E9}" destId="{C0DB5679-3723-4D0A-943A-C159495F7D3C}" srcOrd="0" destOrd="0" presId="urn:microsoft.com/office/officeart/2005/8/layout/chevron1"/>
    <dgm:cxn modelId="{3B594CCC-7B37-4A62-A760-7FC732F60CB2}" type="presOf" srcId="{FDBAF0B1-2048-49B7-B5EB-CC3E29D91963}" destId="{0D749ED6-4D2E-4837-81E5-75DEFA6553D5}" srcOrd="0" destOrd="0" presId="urn:microsoft.com/office/officeart/2005/8/layout/chevron1"/>
    <dgm:cxn modelId="{7A15C198-33FE-4181-8C8B-2F5A5AF5C1A6}" type="presOf" srcId="{5834218C-C92D-4665-B192-C15D6D03587F}" destId="{50B942A8-2635-496E-9B53-66FEC4E1BF8D}" srcOrd="0" destOrd="0" presId="urn:microsoft.com/office/officeart/2005/8/layout/chevron1"/>
    <dgm:cxn modelId="{65F913AF-A430-4588-BFB6-6B94BC8F559B}" type="presOf" srcId="{0EE1BA67-1B0C-4552-A497-93C4D025B156}" destId="{0A2E70FD-7832-4C83-9F49-710889BED68A}" srcOrd="0" destOrd="0" presId="urn:microsoft.com/office/officeart/2005/8/layout/chevron1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E11D966A-B220-4815-B96F-9E828357F910}" srcId="{A99D1D09-03E3-455E-9E41-BE59FAF02762}" destId="{5834218C-C92D-4665-B192-C15D6D03587F}" srcOrd="7" destOrd="0" parTransId="{B17853FD-B891-4BB8-8F57-CEC27FCF7FF5}" sibTransId="{6D030134-280A-42DA-985C-9258F84665ED}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9EA5C5BF-941C-4608-8080-1E7FE6111242}" type="presOf" srcId="{E76B18FF-0A22-44F7-A90D-4A2ACCF250E6}" destId="{C0EF204C-47E7-4D60-8A74-C3F91D43F84F}" srcOrd="0" destOrd="0" presId="urn:microsoft.com/office/officeart/2005/8/layout/chevron1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735CC638-A7A7-4BA3-B0E0-EB3ECF9578DD}" type="presOf" srcId="{34073B4A-510E-47BE-9DA1-BBB95DC65D58}" destId="{FD6E0CAB-ACAC-419F-B118-1B6D2CAAF881}" srcOrd="0" destOrd="0" presId="urn:microsoft.com/office/officeart/2005/8/layout/chevron1"/>
    <dgm:cxn modelId="{506479E0-897D-48C7-8218-15739722057F}" type="presParOf" srcId="{65F9B252-E640-4161-B138-F04E133526C0}" destId="{FD6E0CAB-ACAC-419F-B118-1B6D2CAAF881}" srcOrd="0" destOrd="0" presId="urn:microsoft.com/office/officeart/2005/8/layout/chevron1"/>
    <dgm:cxn modelId="{541C236F-8E3E-4279-B4EB-2AA94832741B}" type="presParOf" srcId="{65F9B252-E640-4161-B138-F04E133526C0}" destId="{71F66531-5B77-4FA5-8E0C-4A11EAA8348D}" srcOrd="1" destOrd="0" presId="urn:microsoft.com/office/officeart/2005/8/layout/chevron1"/>
    <dgm:cxn modelId="{6B27F6B2-BB17-47B7-AE48-667C511C61F0}" type="presParOf" srcId="{65F9B252-E640-4161-B138-F04E133526C0}" destId="{C0EF204C-47E7-4D60-8A74-C3F91D43F84F}" srcOrd="2" destOrd="0" presId="urn:microsoft.com/office/officeart/2005/8/layout/chevron1"/>
    <dgm:cxn modelId="{704B1FB0-C68F-42C8-8CD0-BAD0BF6CD004}" type="presParOf" srcId="{65F9B252-E640-4161-B138-F04E133526C0}" destId="{D2CB7B1D-6FE4-4B3D-8F6A-C1A656982D3D}" srcOrd="3" destOrd="0" presId="urn:microsoft.com/office/officeart/2005/8/layout/chevron1"/>
    <dgm:cxn modelId="{E954867D-5057-4523-BC3F-682F2B5546A5}" type="presParOf" srcId="{65F9B252-E640-4161-B138-F04E133526C0}" destId="{0A2E70FD-7832-4C83-9F49-710889BED68A}" srcOrd="4" destOrd="0" presId="urn:microsoft.com/office/officeart/2005/8/layout/chevron1"/>
    <dgm:cxn modelId="{780A82F9-58FC-49C0-801B-A05CF5C9BE96}" type="presParOf" srcId="{65F9B252-E640-4161-B138-F04E133526C0}" destId="{F3BDB41E-E324-408E-9D06-D6E17B736CF6}" srcOrd="5" destOrd="0" presId="urn:microsoft.com/office/officeart/2005/8/layout/chevron1"/>
    <dgm:cxn modelId="{B4778B99-4F05-4129-AD40-F05FB730F619}" type="presParOf" srcId="{65F9B252-E640-4161-B138-F04E133526C0}" destId="{3D4C531D-5E05-42E7-9E8A-FFAF4E9FE23F}" srcOrd="6" destOrd="0" presId="urn:microsoft.com/office/officeart/2005/8/layout/chevron1"/>
    <dgm:cxn modelId="{36F18FB3-7AA3-49CD-9897-FFCE2D2DBE49}" type="presParOf" srcId="{65F9B252-E640-4161-B138-F04E133526C0}" destId="{F9B98F26-EFBF-4F91-9A10-5E2329A722D1}" srcOrd="7" destOrd="0" presId="urn:microsoft.com/office/officeart/2005/8/layout/chevron1"/>
    <dgm:cxn modelId="{89BDB587-926D-4031-BD42-AAC42128253B}" type="presParOf" srcId="{65F9B252-E640-4161-B138-F04E133526C0}" destId="{0D749ED6-4D2E-4837-81E5-75DEFA6553D5}" srcOrd="8" destOrd="0" presId="urn:microsoft.com/office/officeart/2005/8/layout/chevron1"/>
    <dgm:cxn modelId="{4A2278B6-9B8D-43A9-AF1C-15C0841D6FDF}" type="presParOf" srcId="{65F9B252-E640-4161-B138-F04E133526C0}" destId="{1DFEB6B8-DCFD-40CA-8C7E-025C3A016353}" srcOrd="9" destOrd="0" presId="urn:microsoft.com/office/officeart/2005/8/layout/chevron1"/>
    <dgm:cxn modelId="{D763F121-CC25-4CCB-B4D2-353E81C22903}" type="presParOf" srcId="{65F9B252-E640-4161-B138-F04E133526C0}" destId="{5E5ABF24-E376-4093-B45C-EBC363F4EC04}" srcOrd="10" destOrd="0" presId="urn:microsoft.com/office/officeart/2005/8/layout/chevron1"/>
    <dgm:cxn modelId="{7028EE2C-1427-41C7-99ED-633AAA44EF29}" type="presParOf" srcId="{65F9B252-E640-4161-B138-F04E133526C0}" destId="{4D72A7A2-8B19-4148-A112-128A160AD80D}" srcOrd="11" destOrd="0" presId="urn:microsoft.com/office/officeart/2005/8/layout/chevron1"/>
    <dgm:cxn modelId="{558B2E89-BBA8-4180-830A-DEC1EDB98341}" type="presParOf" srcId="{65F9B252-E640-4161-B138-F04E133526C0}" destId="{2DCCB369-6422-4B00-A934-ABD3F7152F42}" srcOrd="12" destOrd="0" presId="urn:microsoft.com/office/officeart/2005/8/layout/chevron1"/>
    <dgm:cxn modelId="{2CED0900-6620-4A14-9680-762B7C220414}" type="presParOf" srcId="{65F9B252-E640-4161-B138-F04E133526C0}" destId="{296C348F-2F20-4271-A253-826532BF8301}" srcOrd="13" destOrd="0" presId="urn:microsoft.com/office/officeart/2005/8/layout/chevron1"/>
    <dgm:cxn modelId="{0233AA5E-85C2-4FB7-902D-922B71006199}" type="presParOf" srcId="{65F9B252-E640-4161-B138-F04E133526C0}" destId="{50B942A8-2635-496E-9B53-66FEC4E1BF8D}" srcOrd="14" destOrd="0" presId="urn:microsoft.com/office/officeart/2005/8/layout/chevron1"/>
    <dgm:cxn modelId="{F5079531-B32B-47FB-9A3F-8C4BE03C75CF}" type="presParOf" srcId="{65F9B252-E640-4161-B138-F04E133526C0}" destId="{1BB25FA2-6DAA-48A2-A49A-3850D7021AA4}" srcOrd="15" destOrd="0" presId="urn:microsoft.com/office/officeart/2005/8/layout/chevron1"/>
    <dgm:cxn modelId="{4F1DA21F-9779-43AB-B335-C8AFA2D513EA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30D1E125-12B6-4D85-BBD1-47F0F1F6F5AF}">
      <dgm:prSet phldrT="[טקסט]"/>
      <dgm:spPr/>
      <dgm:t>
        <a:bodyPr/>
        <a:lstStyle/>
        <a:p>
          <a:pPr rtl="1"/>
          <a:r>
            <a:rPr lang="he-IL" dirty="0" smtClean="0"/>
            <a:t>תיאור התהליך </a:t>
          </a:r>
          <a:endParaRPr lang="he-IL" dirty="0"/>
        </a:p>
      </dgm:t>
    </dgm:pt>
    <dgm:pt modelId="{4BE244AE-9F37-4E5E-8FC1-168011BBD499}" type="parTrans" cxnId="{E41C1B1B-A722-43C4-B09E-B8155ABE3603}">
      <dgm:prSet/>
      <dgm:spPr/>
      <dgm:t>
        <a:bodyPr/>
        <a:lstStyle/>
        <a:p>
          <a:pPr rtl="1"/>
          <a:endParaRPr lang="he-IL"/>
        </a:p>
      </dgm:t>
    </dgm:pt>
    <dgm:pt modelId="{30507954-35E8-4016-8964-33E1481E6190}" type="sibTrans" cxnId="{E41C1B1B-A722-43C4-B09E-B8155ABE3603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/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5E5ABF24-E376-4093-B45C-EBC363F4EC04}" type="pres">
      <dgm:prSet presAssocID="{30D1E125-12B6-4D85-BBD1-47F0F1F6F5AF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D72A7A2-8B19-4148-A112-128A160AD80D}" type="pres">
      <dgm:prSet presAssocID="{30507954-35E8-4016-8964-33E1481E6190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AC1BD16B-5945-4C6A-BFD4-12D8DE6AE098}" type="presOf" srcId="{ADB1AC0C-C80E-4553-B68A-B9ED25CA06E9}" destId="{C0DB5679-3723-4D0A-943A-C159495F7D3C}" srcOrd="0" destOrd="0" presId="urn:microsoft.com/office/officeart/2005/8/layout/chevron1"/>
    <dgm:cxn modelId="{3E8A3393-8F32-41EE-8238-AAD9E570EAF8}" type="presOf" srcId="{34073B4A-510E-47BE-9DA1-BBB95DC65D58}" destId="{FD6E0CAB-ACAC-419F-B118-1B6D2CAAF881}" srcOrd="0" destOrd="0" presId="urn:microsoft.com/office/officeart/2005/8/layout/chevron1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AE9A72B9-D362-4593-B871-121CAAC6A3DA}" type="presOf" srcId="{FDBAF0B1-2048-49B7-B5EB-CC3E29D91963}" destId="{0D749ED6-4D2E-4837-81E5-75DEFA6553D5}" srcOrd="0" destOrd="0" presId="urn:microsoft.com/office/officeart/2005/8/layout/chevron1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2CA8684C-9490-4C6D-9BEC-6428C82932FB}" type="presOf" srcId="{0EE1BA67-1B0C-4552-A497-93C4D025B156}" destId="{0A2E70FD-7832-4C83-9F49-710889BED68A}" srcOrd="0" destOrd="0" presId="urn:microsoft.com/office/officeart/2005/8/layout/chevron1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59EEE423-2D90-4E27-B249-541625747E67}" type="presOf" srcId="{0EC5B3E7-4C2E-4BF4-92D9-B7FB06D767A5}" destId="{3D4C531D-5E05-42E7-9E8A-FFAF4E9FE23F}" srcOrd="0" destOrd="0" presId="urn:microsoft.com/office/officeart/2005/8/layout/chevron1"/>
    <dgm:cxn modelId="{7D4623A8-CDF0-4A85-A6A4-85AED6D8B556}" type="presOf" srcId="{5834218C-C92D-4665-B192-C15D6D03587F}" destId="{50B942A8-2635-496E-9B53-66FEC4E1BF8D}" srcOrd="0" destOrd="0" presId="urn:microsoft.com/office/officeart/2005/8/layout/chevron1"/>
    <dgm:cxn modelId="{E9813004-86C3-4F3A-AC37-3E8FD48F75D2}" type="presOf" srcId="{E76B18FF-0A22-44F7-A90D-4A2ACCF250E6}" destId="{C0EF204C-47E7-4D60-8A74-C3F91D43F84F}" srcOrd="0" destOrd="0" presId="urn:microsoft.com/office/officeart/2005/8/layout/chevron1"/>
    <dgm:cxn modelId="{E11D966A-B220-4815-B96F-9E828357F910}" srcId="{A99D1D09-03E3-455E-9E41-BE59FAF02762}" destId="{5834218C-C92D-4665-B192-C15D6D03587F}" srcOrd="7" destOrd="0" parTransId="{B17853FD-B891-4BB8-8F57-CEC27FCF7FF5}" sibTransId="{6D030134-280A-42DA-985C-9258F84665ED}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AB2AF633-8A6F-40D7-A904-D99DD3BF4BD6}" type="presOf" srcId="{A99D1D09-03E3-455E-9E41-BE59FAF02762}" destId="{65F9B252-E640-4161-B138-F04E133526C0}" srcOrd="0" destOrd="0" presId="urn:microsoft.com/office/officeart/2005/8/layout/chevron1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D603F406-D1FA-484D-BDBF-B6CE745DFD0E}" type="presOf" srcId="{CDFDC68C-A9B9-4CED-A91E-186AADF8D57B}" destId="{2DCCB369-6422-4B00-A934-ABD3F7152F42}" srcOrd="0" destOrd="0" presId="urn:microsoft.com/office/officeart/2005/8/layout/chevron1"/>
    <dgm:cxn modelId="{2F292C6A-931B-4CF1-A47A-6D4E3CFE66F1}" type="presOf" srcId="{30D1E125-12B6-4D85-BBD1-47F0F1F6F5AF}" destId="{5E5ABF24-E376-4093-B45C-EBC363F4EC04}" srcOrd="0" destOrd="0" presId="urn:microsoft.com/office/officeart/2005/8/layout/chevron1"/>
    <dgm:cxn modelId="{E41C1B1B-A722-43C4-B09E-B8155ABE3603}" srcId="{A99D1D09-03E3-455E-9E41-BE59FAF02762}" destId="{30D1E125-12B6-4D85-BBD1-47F0F1F6F5AF}" srcOrd="5" destOrd="0" parTransId="{4BE244AE-9F37-4E5E-8FC1-168011BBD499}" sibTransId="{30507954-35E8-4016-8964-33E1481E6190}"/>
    <dgm:cxn modelId="{C879E3B6-DB68-4464-9C36-EC128BA3863F}" type="presParOf" srcId="{65F9B252-E640-4161-B138-F04E133526C0}" destId="{FD6E0CAB-ACAC-419F-B118-1B6D2CAAF881}" srcOrd="0" destOrd="0" presId="urn:microsoft.com/office/officeart/2005/8/layout/chevron1"/>
    <dgm:cxn modelId="{5D36BB1E-9181-40CE-9031-8DAAC3A20020}" type="presParOf" srcId="{65F9B252-E640-4161-B138-F04E133526C0}" destId="{71F66531-5B77-4FA5-8E0C-4A11EAA8348D}" srcOrd="1" destOrd="0" presId="urn:microsoft.com/office/officeart/2005/8/layout/chevron1"/>
    <dgm:cxn modelId="{5E56C22C-6E9E-4891-92D3-C8AF551D5D94}" type="presParOf" srcId="{65F9B252-E640-4161-B138-F04E133526C0}" destId="{C0EF204C-47E7-4D60-8A74-C3F91D43F84F}" srcOrd="2" destOrd="0" presId="urn:microsoft.com/office/officeart/2005/8/layout/chevron1"/>
    <dgm:cxn modelId="{C69B9389-24CC-4F39-B6DF-8363143159F1}" type="presParOf" srcId="{65F9B252-E640-4161-B138-F04E133526C0}" destId="{D2CB7B1D-6FE4-4B3D-8F6A-C1A656982D3D}" srcOrd="3" destOrd="0" presId="urn:microsoft.com/office/officeart/2005/8/layout/chevron1"/>
    <dgm:cxn modelId="{014ED153-F5E0-49BB-AB8D-FD02700BEED5}" type="presParOf" srcId="{65F9B252-E640-4161-B138-F04E133526C0}" destId="{0A2E70FD-7832-4C83-9F49-710889BED68A}" srcOrd="4" destOrd="0" presId="urn:microsoft.com/office/officeart/2005/8/layout/chevron1"/>
    <dgm:cxn modelId="{15FCB62A-4EE0-4F2C-BFD8-48FB1BC01750}" type="presParOf" srcId="{65F9B252-E640-4161-B138-F04E133526C0}" destId="{F3BDB41E-E324-408E-9D06-D6E17B736CF6}" srcOrd="5" destOrd="0" presId="urn:microsoft.com/office/officeart/2005/8/layout/chevron1"/>
    <dgm:cxn modelId="{C2ED28AD-12FB-4102-A27D-0DA9A5E5D5F9}" type="presParOf" srcId="{65F9B252-E640-4161-B138-F04E133526C0}" destId="{3D4C531D-5E05-42E7-9E8A-FFAF4E9FE23F}" srcOrd="6" destOrd="0" presId="urn:microsoft.com/office/officeart/2005/8/layout/chevron1"/>
    <dgm:cxn modelId="{4BC409DC-AD49-4D8D-AA8C-845B2ED0FDE4}" type="presParOf" srcId="{65F9B252-E640-4161-B138-F04E133526C0}" destId="{F9B98F26-EFBF-4F91-9A10-5E2329A722D1}" srcOrd="7" destOrd="0" presId="urn:microsoft.com/office/officeart/2005/8/layout/chevron1"/>
    <dgm:cxn modelId="{1F8A5CF9-03C3-48B8-9803-444FAF6618A6}" type="presParOf" srcId="{65F9B252-E640-4161-B138-F04E133526C0}" destId="{0D749ED6-4D2E-4837-81E5-75DEFA6553D5}" srcOrd="8" destOrd="0" presId="urn:microsoft.com/office/officeart/2005/8/layout/chevron1"/>
    <dgm:cxn modelId="{2FFB4692-6A28-4F54-A54E-0D49A80933CB}" type="presParOf" srcId="{65F9B252-E640-4161-B138-F04E133526C0}" destId="{1DFEB6B8-DCFD-40CA-8C7E-025C3A016353}" srcOrd="9" destOrd="0" presId="urn:microsoft.com/office/officeart/2005/8/layout/chevron1"/>
    <dgm:cxn modelId="{7944EF19-A733-4A38-AB4D-12B9E8786E28}" type="presParOf" srcId="{65F9B252-E640-4161-B138-F04E133526C0}" destId="{5E5ABF24-E376-4093-B45C-EBC363F4EC04}" srcOrd="10" destOrd="0" presId="urn:microsoft.com/office/officeart/2005/8/layout/chevron1"/>
    <dgm:cxn modelId="{084658AA-AEAD-4FB6-B60D-6A2193FB9CED}" type="presParOf" srcId="{65F9B252-E640-4161-B138-F04E133526C0}" destId="{4D72A7A2-8B19-4148-A112-128A160AD80D}" srcOrd="11" destOrd="0" presId="urn:microsoft.com/office/officeart/2005/8/layout/chevron1"/>
    <dgm:cxn modelId="{EC08F257-6F02-4C2D-ABFC-2B3BDA3566CF}" type="presParOf" srcId="{65F9B252-E640-4161-B138-F04E133526C0}" destId="{2DCCB369-6422-4B00-A934-ABD3F7152F42}" srcOrd="12" destOrd="0" presId="urn:microsoft.com/office/officeart/2005/8/layout/chevron1"/>
    <dgm:cxn modelId="{4F925277-8955-46C9-A478-8DDA507C3A31}" type="presParOf" srcId="{65F9B252-E640-4161-B138-F04E133526C0}" destId="{296C348F-2F20-4271-A253-826532BF8301}" srcOrd="13" destOrd="0" presId="urn:microsoft.com/office/officeart/2005/8/layout/chevron1"/>
    <dgm:cxn modelId="{D7624F44-027A-41FD-A230-9C1E4DAAF0AD}" type="presParOf" srcId="{65F9B252-E640-4161-B138-F04E133526C0}" destId="{50B942A8-2635-496E-9B53-66FEC4E1BF8D}" srcOrd="14" destOrd="0" presId="urn:microsoft.com/office/officeart/2005/8/layout/chevron1"/>
    <dgm:cxn modelId="{ECEC066E-060F-4F07-BA52-0ABCCF6030D7}" type="presParOf" srcId="{65F9B252-E640-4161-B138-F04E133526C0}" destId="{1BB25FA2-6DAA-48A2-A49A-3850D7021AA4}" srcOrd="15" destOrd="0" presId="urn:microsoft.com/office/officeart/2005/8/layout/chevron1"/>
    <dgm:cxn modelId="{CE11EF4D-9A93-458D-8C3A-29DB1768A315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30D1E125-12B6-4D85-BBD1-47F0F1F6F5AF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תיאור התהליך </a:t>
          </a:r>
          <a:endParaRPr lang="he-IL" dirty="0"/>
        </a:p>
      </dgm:t>
    </dgm:pt>
    <dgm:pt modelId="{4BE244AE-9F37-4E5E-8FC1-168011BBD499}" type="parTrans" cxnId="{E41C1B1B-A722-43C4-B09E-B8155ABE3603}">
      <dgm:prSet/>
      <dgm:spPr/>
      <dgm:t>
        <a:bodyPr/>
        <a:lstStyle/>
        <a:p>
          <a:pPr rtl="1"/>
          <a:endParaRPr lang="he-IL"/>
        </a:p>
      </dgm:t>
    </dgm:pt>
    <dgm:pt modelId="{30507954-35E8-4016-8964-33E1481E6190}" type="sibTrans" cxnId="{E41C1B1B-A722-43C4-B09E-B8155ABE3603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/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5E5ABF24-E376-4093-B45C-EBC363F4EC04}" type="pres">
      <dgm:prSet presAssocID="{30D1E125-12B6-4D85-BBD1-47F0F1F6F5AF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D72A7A2-8B19-4148-A112-128A160AD80D}" type="pres">
      <dgm:prSet presAssocID="{30507954-35E8-4016-8964-33E1481E6190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C67B21F0-0011-436C-9D44-CF4C99DD3AE9}" type="presOf" srcId="{A99D1D09-03E3-455E-9E41-BE59FAF02762}" destId="{65F9B252-E640-4161-B138-F04E133526C0}" srcOrd="0" destOrd="0" presId="urn:microsoft.com/office/officeart/2005/8/layout/chevron1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799FFD17-EDEC-43E4-9310-3B868D42914B}" type="presOf" srcId="{0EE1BA67-1B0C-4552-A497-93C4D025B156}" destId="{0A2E70FD-7832-4C83-9F49-710889BED68A}" srcOrd="0" destOrd="0" presId="urn:microsoft.com/office/officeart/2005/8/layout/chevron1"/>
    <dgm:cxn modelId="{83B3629A-0FF0-4886-B115-15393BBD77AE}" type="presOf" srcId="{5834218C-C92D-4665-B192-C15D6D03587F}" destId="{50B942A8-2635-496E-9B53-66FEC4E1BF8D}" srcOrd="0" destOrd="0" presId="urn:microsoft.com/office/officeart/2005/8/layout/chevron1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B20EDA43-88E4-4DF7-933C-078A26D4C41B}" type="presOf" srcId="{CDFDC68C-A9B9-4CED-A91E-186AADF8D57B}" destId="{2DCCB369-6422-4B00-A934-ABD3F7152F42}" srcOrd="0" destOrd="0" presId="urn:microsoft.com/office/officeart/2005/8/layout/chevron1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E41C1B1B-A722-43C4-B09E-B8155ABE3603}" srcId="{A99D1D09-03E3-455E-9E41-BE59FAF02762}" destId="{30D1E125-12B6-4D85-BBD1-47F0F1F6F5AF}" srcOrd="5" destOrd="0" parTransId="{4BE244AE-9F37-4E5E-8FC1-168011BBD499}" sibTransId="{30507954-35E8-4016-8964-33E1481E6190}"/>
    <dgm:cxn modelId="{40C4181C-9327-45BB-9139-095985B4AD52}" type="presOf" srcId="{ADB1AC0C-C80E-4553-B68A-B9ED25CA06E9}" destId="{C0DB5679-3723-4D0A-943A-C159495F7D3C}" srcOrd="0" destOrd="0" presId="urn:microsoft.com/office/officeart/2005/8/layout/chevron1"/>
    <dgm:cxn modelId="{2F6C4B91-F1E2-4AEC-A107-133A694EAE2D}" type="presOf" srcId="{34073B4A-510E-47BE-9DA1-BBB95DC65D58}" destId="{FD6E0CAB-ACAC-419F-B118-1B6D2CAAF881}" srcOrd="0" destOrd="0" presId="urn:microsoft.com/office/officeart/2005/8/layout/chevron1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61757882-94F7-4C06-A759-1F153A2C0F09}" type="presOf" srcId="{E76B18FF-0A22-44F7-A90D-4A2ACCF250E6}" destId="{C0EF204C-47E7-4D60-8A74-C3F91D43F84F}" srcOrd="0" destOrd="0" presId="urn:microsoft.com/office/officeart/2005/8/layout/chevron1"/>
    <dgm:cxn modelId="{E11D966A-B220-4815-B96F-9E828357F910}" srcId="{A99D1D09-03E3-455E-9E41-BE59FAF02762}" destId="{5834218C-C92D-4665-B192-C15D6D03587F}" srcOrd="7" destOrd="0" parTransId="{B17853FD-B891-4BB8-8F57-CEC27FCF7FF5}" sibTransId="{6D030134-280A-42DA-985C-9258F84665ED}"/>
    <dgm:cxn modelId="{6E50EB61-4850-409A-B2F1-375A236F97B5}" type="presOf" srcId="{FDBAF0B1-2048-49B7-B5EB-CC3E29D91963}" destId="{0D749ED6-4D2E-4837-81E5-75DEFA6553D5}" srcOrd="0" destOrd="0" presId="urn:microsoft.com/office/officeart/2005/8/layout/chevron1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C2FF0362-5DF0-4881-9377-3A456D2FA0FF}" type="presOf" srcId="{30D1E125-12B6-4D85-BBD1-47F0F1F6F5AF}" destId="{5E5ABF24-E376-4093-B45C-EBC363F4EC04}" srcOrd="0" destOrd="0" presId="urn:microsoft.com/office/officeart/2005/8/layout/chevron1"/>
    <dgm:cxn modelId="{B05C88BB-3273-458E-92F8-8CF998D2843E}" type="presOf" srcId="{0EC5B3E7-4C2E-4BF4-92D9-B7FB06D767A5}" destId="{3D4C531D-5E05-42E7-9E8A-FFAF4E9FE23F}" srcOrd="0" destOrd="0" presId="urn:microsoft.com/office/officeart/2005/8/layout/chevron1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AD737116-3DC9-4565-8222-8DD6E9882392}" type="presParOf" srcId="{65F9B252-E640-4161-B138-F04E133526C0}" destId="{FD6E0CAB-ACAC-419F-B118-1B6D2CAAF881}" srcOrd="0" destOrd="0" presId="urn:microsoft.com/office/officeart/2005/8/layout/chevron1"/>
    <dgm:cxn modelId="{D3687E82-8EF3-4EB9-ADCE-707AD03F63F0}" type="presParOf" srcId="{65F9B252-E640-4161-B138-F04E133526C0}" destId="{71F66531-5B77-4FA5-8E0C-4A11EAA8348D}" srcOrd="1" destOrd="0" presId="urn:microsoft.com/office/officeart/2005/8/layout/chevron1"/>
    <dgm:cxn modelId="{9A6B1A3E-64DF-4897-AA70-8E62F05AF9F4}" type="presParOf" srcId="{65F9B252-E640-4161-B138-F04E133526C0}" destId="{C0EF204C-47E7-4D60-8A74-C3F91D43F84F}" srcOrd="2" destOrd="0" presId="urn:microsoft.com/office/officeart/2005/8/layout/chevron1"/>
    <dgm:cxn modelId="{8E022FFF-9AC1-4F35-B8C2-5EAB0A68CF02}" type="presParOf" srcId="{65F9B252-E640-4161-B138-F04E133526C0}" destId="{D2CB7B1D-6FE4-4B3D-8F6A-C1A656982D3D}" srcOrd="3" destOrd="0" presId="urn:microsoft.com/office/officeart/2005/8/layout/chevron1"/>
    <dgm:cxn modelId="{43BA6874-10BE-4F20-ACDD-F4C704B1EFDE}" type="presParOf" srcId="{65F9B252-E640-4161-B138-F04E133526C0}" destId="{0A2E70FD-7832-4C83-9F49-710889BED68A}" srcOrd="4" destOrd="0" presId="urn:microsoft.com/office/officeart/2005/8/layout/chevron1"/>
    <dgm:cxn modelId="{14D503F4-FF85-4D74-A2D3-B45FBF9446CA}" type="presParOf" srcId="{65F9B252-E640-4161-B138-F04E133526C0}" destId="{F3BDB41E-E324-408E-9D06-D6E17B736CF6}" srcOrd="5" destOrd="0" presId="urn:microsoft.com/office/officeart/2005/8/layout/chevron1"/>
    <dgm:cxn modelId="{D9083DBA-5EFD-442A-AD66-F24724258141}" type="presParOf" srcId="{65F9B252-E640-4161-B138-F04E133526C0}" destId="{3D4C531D-5E05-42E7-9E8A-FFAF4E9FE23F}" srcOrd="6" destOrd="0" presId="urn:microsoft.com/office/officeart/2005/8/layout/chevron1"/>
    <dgm:cxn modelId="{FA465D2B-935A-4BA6-94B5-C005EBA7F830}" type="presParOf" srcId="{65F9B252-E640-4161-B138-F04E133526C0}" destId="{F9B98F26-EFBF-4F91-9A10-5E2329A722D1}" srcOrd="7" destOrd="0" presId="urn:microsoft.com/office/officeart/2005/8/layout/chevron1"/>
    <dgm:cxn modelId="{CE3B8C9D-A09A-4C7F-BA51-FB9F2D5D1A01}" type="presParOf" srcId="{65F9B252-E640-4161-B138-F04E133526C0}" destId="{0D749ED6-4D2E-4837-81E5-75DEFA6553D5}" srcOrd="8" destOrd="0" presId="urn:microsoft.com/office/officeart/2005/8/layout/chevron1"/>
    <dgm:cxn modelId="{78D90D5A-25FC-47A4-B3A3-E46C03D02563}" type="presParOf" srcId="{65F9B252-E640-4161-B138-F04E133526C0}" destId="{1DFEB6B8-DCFD-40CA-8C7E-025C3A016353}" srcOrd="9" destOrd="0" presId="urn:microsoft.com/office/officeart/2005/8/layout/chevron1"/>
    <dgm:cxn modelId="{3558B498-C582-4FA7-89BC-5539ADA4163D}" type="presParOf" srcId="{65F9B252-E640-4161-B138-F04E133526C0}" destId="{5E5ABF24-E376-4093-B45C-EBC363F4EC04}" srcOrd="10" destOrd="0" presId="urn:microsoft.com/office/officeart/2005/8/layout/chevron1"/>
    <dgm:cxn modelId="{55570B63-E897-4987-AE5C-0D1C75748933}" type="presParOf" srcId="{65F9B252-E640-4161-B138-F04E133526C0}" destId="{4D72A7A2-8B19-4148-A112-128A160AD80D}" srcOrd="11" destOrd="0" presId="urn:microsoft.com/office/officeart/2005/8/layout/chevron1"/>
    <dgm:cxn modelId="{E7DE4F7D-4D7A-4351-82DC-BF633B021429}" type="presParOf" srcId="{65F9B252-E640-4161-B138-F04E133526C0}" destId="{2DCCB369-6422-4B00-A934-ABD3F7152F42}" srcOrd="12" destOrd="0" presId="urn:microsoft.com/office/officeart/2005/8/layout/chevron1"/>
    <dgm:cxn modelId="{78817466-31B6-4D19-B2DE-69F331A51956}" type="presParOf" srcId="{65F9B252-E640-4161-B138-F04E133526C0}" destId="{296C348F-2F20-4271-A253-826532BF8301}" srcOrd="13" destOrd="0" presId="urn:microsoft.com/office/officeart/2005/8/layout/chevron1"/>
    <dgm:cxn modelId="{F3F5B65A-CB25-4DC7-BB52-9626EB74EBF2}" type="presParOf" srcId="{65F9B252-E640-4161-B138-F04E133526C0}" destId="{50B942A8-2635-496E-9B53-66FEC4E1BF8D}" srcOrd="14" destOrd="0" presId="urn:microsoft.com/office/officeart/2005/8/layout/chevron1"/>
    <dgm:cxn modelId="{AF5D827C-BDB2-40C6-9020-C768726F379F}" type="presParOf" srcId="{65F9B252-E640-4161-B138-F04E133526C0}" destId="{1BB25FA2-6DAA-48A2-A49A-3850D7021AA4}" srcOrd="15" destOrd="0" presId="urn:microsoft.com/office/officeart/2005/8/layout/chevron1"/>
    <dgm:cxn modelId="{80C055C3-F7A7-4A7B-BEE7-3E2172486CD1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30D1E125-12B6-4D85-BBD1-47F0F1F6F5AF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תיאור התהליך </a:t>
          </a:r>
          <a:endParaRPr lang="he-IL" dirty="0"/>
        </a:p>
      </dgm:t>
    </dgm:pt>
    <dgm:pt modelId="{4BE244AE-9F37-4E5E-8FC1-168011BBD499}" type="parTrans" cxnId="{E41C1B1B-A722-43C4-B09E-B8155ABE3603}">
      <dgm:prSet/>
      <dgm:spPr/>
      <dgm:t>
        <a:bodyPr/>
        <a:lstStyle/>
        <a:p>
          <a:pPr rtl="1"/>
          <a:endParaRPr lang="he-IL"/>
        </a:p>
      </dgm:t>
    </dgm:pt>
    <dgm:pt modelId="{30507954-35E8-4016-8964-33E1481E6190}" type="sibTrans" cxnId="{E41C1B1B-A722-43C4-B09E-B8155ABE3603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5E5ABF24-E376-4093-B45C-EBC363F4EC04}" type="pres">
      <dgm:prSet presAssocID="{30D1E125-12B6-4D85-BBD1-47F0F1F6F5AF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D72A7A2-8B19-4148-A112-128A160AD80D}" type="pres">
      <dgm:prSet presAssocID="{30507954-35E8-4016-8964-33E1481E6190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0F32787C-8456-493A-B023-5910D11AA3E7}" type="presOf" srcId="{CDFDC68C-A9B9-4CED-A91E-186AADF8D57B}" destId="{2DCCB369-6422-4B00-A934-ABD3F7152F42}" srcOrd="0" destOrd="0" presId="urn:microsoft.com/office/officeart/2005/8/layout/chevron1"/>
    <dgm:cxn modelId="{8C953CB5-E40E-4193-B3D1-309034C39B11}" type="presOf" srcId="{30D1E125-12B6-4D85-BBD1-47F0F1F6F5AF}" destId="{5E5ABF24-E376-4093-B45C-EBC363F4EC04}" srcOrd="0" destOrd="0" presId="urn:microsoft.com/office/officeart/2005/8/layout/chevron1"/>
    <dgm:cxn modelId="{99200F1E-65BB-4A45-8FC8-F91FCB4197F2}" type="presOf" srcId="{5834218C-C92D-4665-B192-C15D6D03587F}" destId="{50B942A8-2635-496E-9B53-66FEC4E1BF8D}" srcOrd="0" destOrd="0" presId="urn:microsoft.com/office/officeart/2005/8/layout/chevron1"/>
    <dgm:cxn modelId="{1A01E8CD-BFE8-4FEF-A911-98EEF2E3816F}" type="presOf" srcId="{ADB1AC0C-C80E-4553-B68A-B9ED25CA06E9}" destId="{C0DB5679-3723-4D0A-943A-C159495F7D3C}" srcOrd="0" destOrd="0" presId="urn:microsoft.com/office/officeart/2005/8/layout/chevron1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281958B0-5832-4F4E-A766-83F5CA34CB19}" type="presOf" srcId="{FDBAF0B1-2048-49B7-B5EB-CC3E29D91963}" destId="{0D749ED6-4D2E-4837-81E5-75DEFA6553D5}" srcOrd="0" destOrd="0" presId="urn:microsoft.com/office/officeart/2005/8/layout/chevron1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91FA8AB6-F40B-4B61-B23B-AE8744ACA007}" type="presOf" srcId="{0EC5B3E7-4C2E-4BF4-92D9-B7FB06D767A5}" destId="{3D4C531D-5E05-42E7-9E8A-FFAF4E9FE23F}" srcOrd="0" destOrd="0" presId="urn:microsoft.com/office/officeart/2005/8/layout/chevron1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E41C1B1B-A722-43C4-B09E-B8155ABE3603}" srcId="{A99D1D09-03E3-455E-9E41-BE59FAF02762}" destId="{30D1E125-12B6-4D85-BBD1-47F0F1F6F5AF}" srcOrd="5" destOrd="0" parTransId="{4BE244AE-9F37-4E5E-8FC1-168011BBD499}" sibTransId="{30507954-35E8-4016-8964-33E1481E6190}"/>
    <dgm:cxn modelId="{34C6787F-682E-42C8-8FF8-E9E83570852F}" type="presOf" srcId="{34073B4A-510E-47BE-9DA1-BBB95DC65D58}" destId="{FD6E0CAB-ACAC-419F-B118-1B6D2CAAF881}" srcOrd="0" destOrd="0" presId="urn:microsoft.com/office/officeart/2005/8/layout/chevron1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A7D6FE18-75DF-40A8-979F-BD258C975D1B}" type="presOf" srcId="{E76B18FF-0A22-44F7-A90D-4A2ACCF250E6}" destId="{C0EF204C-47E7-4D60-8A74-C3F91D43F84F}" srcOrd="0" destOrd="0" presId="urn:microsoft.com/office/officeart/2005/8/layout/chevron1"/>
    <dgm:cxn modelId="{E11D966A-B220-4815-B96F-9E828357F910}" srcId="{A99D1D09-03E3-455E-9E41-BE59FAF02762}" destId="{5834218C-C92D-4665-B192-C15D6D03587F}" srcOrd="7" destOrd="0" parTransId="{B17853FD-B891-4BB8-8F57-CEC27FCF7FF5}" sibTransId="{6D030134-280A-42DA-985C-9258F84665ED}"/>
    <dgm:cxn modelId="{8F159FCA-5D46-4A7A-9327-C0E248396A1C}" type="presOf" srcId="{A99D1D09-03E3-455E-9E41-BE59FAF02762}" destId="{65F9B252-E640-4161-B138-F04E133526C0}" srcOrd="0" destOrd="0" presId="urn:microsoft.com/office/officeart/2005/8/layout/chevron1"/>
    <dgm:cxn modelId="{4253A373-7F93-494A-952D-EBB4CBED50FF}" type="presOf" srcId="{0EE1BA67-1B0C-4552-A497-93C4D025B156}" destId="{0A2E70FD-7832-4C83-9F49-710889BED68A}" srcOrd="0" destOrd="0" presId="urn:microsoft.com/office/officeart/2005/8/layout/chevron1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719E12BB-FDAE-422D-85BF-8799C2C65D0C}" type="presParOf" srcId="{65F9B252-E640-4161-B138-F04E133526C0}" destId="{FD6E0CAB-ACAC-419F-B118-1B6D2CAAF881}" srcOrd="0" destOrd="0" presId="urn:microsoft.com/office/officeart/2005/8/layout/chevron1"/>
    <dgm:cxn modelId="{DD927061-365D-4B56-95AC-95438230D302}" type="presParOf" srcId="{65F9B252-E640-4161-B138-F04E133526C0}" destId="{71F66531-5B77-4FA5-8E0C-4A11EAA8348D}" srcOrd="1" destOrd="0" presId="urn:microsoft.com/office/officeart/2005/8/layout/chevron1"/>
    <dgm:cxn modelId="{F8E48204-9F97-49BA-87B1-97C2A81EF76C}" type="presParOf" srcId="{65F9B252-E640-4161-B138-F04E133526C0}" destId="{C0EF204C-47E7-4D60-8A74-C3F91D43F84F}" srcOrd="2" destOrd="0" presId="urn:microsoft.com/office/officeart/2005/8/layout/chevron1"/>
    <dgm:cxn modelId="{3D28DEBC-F369-463D-97B9-83ECEC54D21E}" type="presParOf" srcId="{65F9B252-E640-4161-B138-F04E133526C0}" destId="{D2CB7B1D-6FE4-4B3D-8F6A-C1A656982D3D}" srcOrd="3" destOrd="0" presId="urn:microsoft.com/office/officeart/2005/8/layout/chevron1"/>
    <dgm:cxn modelId="{F0FC7992-4885-4C56-BAAA-A315F88273F3}" type="presParOf" srcId="{65F9B252-E640-4161-B138-F04E133526C0}" destId="{0A2E70FD-7832-4C83-9F49-710889BED68A}" srcOrd="4" destOrd="0" presId="urn:microsoft.com/office/officeart/2005/8/layout/chevron1"/>
    <dgm:cxn modelId="{39D7A277-D20A-4D3B-A2CF-5D965980EEE9}" type="presParOf" srcId="{65F9B252-E640-4161-B138-F04E133526C0}" destId="{F3BDB41E-E324-408E-9D06-D6E17B736CF6}" srcOrd="5" destOrd="0" presId="urn:microsoft.com/office/officeart/2005/8/layout/chevron1"/>
    <dgm:cxn modelId="{E473B0A3-A52E-4B89-B31F-D0F7C407B13B}" type="presParOf" srcId="{65F9B252-E640-4161-B138-F04E133526C0}" destId="{3D4C531D-5E05-42E7-9E8A-FFAF4E9FE23F}" srcOrd="6" destOrd="0" presId="urn:microsoft.com/office/officeart/2005/8/layout/chevron1"/>
    <dgm:cxn modelId="{05675B36-46A6-4F97-9AA7-F4EA4CAA2E61}" type="presParOf" srcId="{65F9B252-E640-4161-B138-F04E133526C0}" destId="{F9B98F26-EFBF-4F91-9A10-5E2329A722D1}" srcOrd="7" destOrd="0" presId="urn:microsoft.com/office/officeart/2005/8/layout/chevron1"/>
    <dgm:cxn modelId="{40CA4D12-DFB6-4507-89F2-BD3EA296E73C}" type="presParOf" srcId="{65F9B252-E640-4161-B138-F04E133526C0}" destId="{0D749ED6-4D2E-4837-81E5-75DEFA6553D5}" srcOrd="8" destOrd="0" presId="urn:microsoft.com/office/officeart/2005/8/layout/chevron1"/>
    <dgm:cxn modelId="{23CF08D6-AE89-4AF6-A9F2-ECE75F3F5BD4}" type="presParOf" srcId="{65F9B252-E640-4161-B138-F04E133526C0}" destId="{1DFEB6B8-DCFD-40CA-8C7E-025C3A016353}" srcOrd="9" destOrd="0" presId="urn:microsoft.com/office/officeart/2005/8/layout/chevron1"/>
    <dgm:cxn modelId="{A27FEB04-E9BE-4903-B1B7-1BEB84FB9920}" type="presParOf" srcId="{65F9B252-E640-4161-B138-F04E133526C0}" destId="{5E5ABF24-E376-4093-B45C-EBC363F4EC04}" srcOrd="10" destOrd="0" presId="urn:microsoft.com/office/officeart/2005/8/layout/chevron1"/>
    <dgm:cxn modelId="{CC465AA4-9013-4415-8F29-5C7318D39CA3}" type="presParOf" srcId="{65F9B252-E640-4161-B138-F04E133526C0}" destId="{4D72A7A2-8B19-4148-A112-128A160AD80D}" srcOrd="11" destOrd="0" presId="urn:microsoft.com/office/officeart/2005/8/layout/chevron1"/>
    <dgm:cxn modelId="{CCE0FF63-E14A-4F58-9F85-7F0684E4A7C4}" type="presParOf" srcId="{65F9B252-E640-4161-B138-F04E133526C0}" destId="{2DCCB369-6422-4B00-A934-ABD3F7152F42}" srcOrd="12" destOrd="0" presId="urn:microsoft.com/office/officeart/2005/8/layout/chevron1"/>
    <dgm:cxn modelId="{62946B90-1A5C-40C6-9CA6-5497F443C0D2}" type="presParOf" srcId="{65F9B252-E640-4161-B138-F04E133526C0}" destId="{296C348F-2F20-4271-A253-826532BF8301}" srcOrd="13" destOrd="0" presId="urn:microsoft.com/office/officeart/2005/8/layout/chevron1"/>
    <dgm:cxn modelId="{6C2FBF89-26BD-46C3-8FD6-EE9D7964A238}" type="presParOf" srcId="{65F9B252-E640-4161-B138-F04E133526C0}" destId="{50B942A8-2635-496E-9B53-66FEC4E1BF8D}" srcOrd="14" destOrd="0" presId="urn:microsoft.com/office/officeart/2005/8/layout/chevron1"/>
    <dgm:cxn modelId="{3F4E04EE-91B3-4D0F-BC9A-639077E18CE3}" type="presParOf" srcId="{65F9B252-E640-4161-B138-F04E133526C0}" destId="{1BB25FA2-6DAA-48A2-A49A-3850D7021AA4}" srcOrd="15" destOrd="0" presId="urn:microsoft.com/office/officeart/2005/8/layout/chevron1"/>
    <dgm:cxn modelId="{BCEC076D-FCCD-4E93-93F1-28CB60F03F59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30D1E125-12B6-4D85-BBD1-47F0F1F6F5AF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תיאור התהליך </a:t>
          </a:r>
          <a:endParaRPr lang="he-IL" dirty="0"/>
        </a:p>
      </dgm:t>
    </dgm:pt>
    <dgm:pt modelId="{4BE244AE-9F37-4E5E-8FC1-168011BBD499}" type="parTrans" cxnId="{E41C1B1B-A722-43C4-B09E-B8155ABE3603}">
      <dgm:prSet/>
      <dgm:spPr/>
      <dgm:t>
        <a:bodyPr/>
        <a:lstStyle/>
        <a:p>
          <a:pPr rtl="1"/>
          <a:endParaRPr lang="he-IL"/>
        </a:p>
      </dgm:t>
    </dgm:pt>
    <dgm:pt modelId="{30507954-35E8-4016-8964-33E1481E6190}" type="sibTrans" cxnId="{E41C1B1B-A722-43C4-B09E-B8155ABE3603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5E5ABF24-E376-4093-B45C-EBC363F4EC04}" type="pres">
      <dgm:prSet presAssocID="{30D1E125-12B6-4D85-BBD1-47F0F1F6F5AF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D72A7A2-8B19-4148-A112-128A160AD80D}" type="pres">
      <dgm:prSet presAssocID="{30507954-35E8-4016-8964-33E1481E6190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92AF3478-CC38-4F5C-B9FD-0EF3C2094110}" type="presOf" srcId="{FDBAF0B1-2048-49B7-B5EB-CC3E29D91963}" destId="{0D749ED6-4D2E-4837-81E5-75DEFA6553D5}" srcOrd="0" destOrd="0" presId="urn:microsoft.com/office/officeart/2005/8/layout/chevron1"/>
    <dgm:cxn modelId="{A12E74D7-D904-4588-B506-2D4F06897082}" type="presOf" srcId="{ADB1AC0C-C80E-4553-B68A-B9ED25CA06E9}" destId="{C0DB5679-3723-4D0A-943A-C159495F7D3C}" srcOrd="0" destOrd="0" presId="urn:microsoft.com/office/officeart/2005/8/layout/chevron1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D0E9EBF2-AAE9-43E5-9EB8-41C718E96FEB}" type="presOf" srcId="{E76B18FF-0A22-44F7-A90D-4A2ACCF250E6}" destId="{C0EF204C-47E7-4D60-8A74-C3F91D43F84F}" srcOrd="0" destOrd="0" presId="urn:microsoft.com/office/officeart/2005/8/layout/chevron1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3D293DB5-4380-4DC5-B9E1-364E900154C3}" type="presOf" srcId="{CDFDC68C-A9B9-4CED-A91E-186AADF8D57B}" destId="{2DCCB369-6422-4B00-A934-ABD3F7152F42}" srcOrd="0" destOrd="0" presId="urn:microsoft.com/office/officeart/2005/8/layout/chevron1"/>
    <dgm:cxn modelId="{5210F7C9-1FB8-4F73-8518-09CEDFAAC86B}" type="presOf" srcId="{A99D1D09-03E3-455E-9E41-BE59FAF02762}" destId="{65F9B252-E640-4161-B138-F04E133526C0}" srcOrd="0" destOrd="0" presId="urn:microsoft.com/office/officeart/2005/8/layout/chevron1"/>
    <dgm:cxn modelId="{72C93752-A7F3-4D4A-8719-959D0BE534AD}" type="presOf" srcId="{34073B4A-510E-47BE-9DA1-BBB95DC65D58}" destId="{FD6E0CAB-ACAC-419F-B118-1B6D2CAAF881}" srcOrd="0" destOrd="0" presId="urn:microsoft.com/office/officeart/2005/8/layout/chevron1"/>
    <dgm:cxn modelId="{0E86A5A7-A607-41A6-8F6C-58182A11B299}" type="presOf" srcId="{0EE1BA67-1B0C-4552-A497-93C4D025B156}" destId="{0A2E70FD-7832-4C83-9F49-710889BED68A}" srcOrd="0" destOrd="0" presId="urn:microsoft.com/office/officeart/2005/8/layout/chevron1"/>
    <dgm:cxn modelId="{E11D966A-B220-4815-B96F-9E828357F910}" srcId="{A99D1D09-03E3-455E-9E41-BE59FAF02762}" destId="{5834218C-C92D-4665-B192-C15D6D03587F}" srcOrd="7" destOrd="0" parTransId="{B17853FD-B891-4BB8-8F57-CEC27FCF7FF5}" sibTransId="{6D030134-280A-42DA-985C-9258F84665ED}"/>
    <dgm:cxn modelId="{B469550C-BEF5-41AA-9BE0-99E7FF660FB7}" type="presOf" srcId="{5834218C-C92D-4665-B192-C15D6D03587F}" destId="{50B942A8-2635-496E-9B53-66FEC4E1BF8D}" srcOrd="0" destOrd="0" presId="urn:microsoft.com/office/officeart/2005/8/layout/chevron1"/>
    <dgm:cxn modelId="{BB9DC878-76A8-4249-8590-2612B4170873}" type="presOf" srcId="{30D1E125-12B6-4D85-BBD1-47F0F1F6F5AF}" destId="{5E5ABF24-E376-4093-B45C-EBC363F4EC04}" srcOrd="0" destOrd="0" presId="urn:microsoft.com/office/officeart/2005/8/layout/chevron1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FB6DD15B-7ABC-4317-86BF-D587C8FD549A}" type="presOf" srcId="{0EC5B3E7-4C2E-4BF4-92D9-B7FB06D767A5}" destId="{3D4C531D-5E05-42E7-9E8A-FFAF4E9FE23F}" srcOrd="0" destOrd="0" presId="urn:microsoft.com/office/officeart/2005/8/layout/chevron1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E41C1B1B-A722-43C4-B09E-B8155ABE3603}" srcId="{A99D1D09-03E3-455E-9E41-BE59FAF02762}" destId="{30D1E125-12B6-4D85-BBD1-47F0F1F6F5AF}" srcOrd="5" destOrd="0" parTransId="{4BE244AE-9F37-4E5E-8FC1-168011BBD499}" sibTransId="{30507954-35E8-4016-8964-33E1481E6190}"/>
    <dgm:cxn modelId="{9919B5C7-581F-4A88-91CC-3F6E479F7D77}" type="presParOf" srcId="{65F9B252-E640-4161-B138-F04E133526C0}" destId="{FD6E0CAB-ACAC-419F-B118-1B6D2CAAF881}" srcOrd="0" destOrd="0" presId="urn:microsoft.com/office/officeart/2005/8/layout/chevron1"/>
    <dgm:cxn modelId="{16092E89-53A6-41EB-AF34-1C9EC6356161}" type="presParOf" srcId="{65F9B252-E640-4161-B138-F04E133526C0}" destId="{71F66531-5B77-4FA5-8E0C-4A11EAA8348D}" srcOrd="1" destOrd="0" presId="urn:microsoft.com/office/officeart/2005/8/layout/chevron1"/>
    <dgm:cxn modelId="{7E254732-EC11-4337-81E3-FF106F8C40D1}" type="presParOf" srcId="{65F9B252-E640-4161-B138-F04E133526C0}" destId="{C0EF204C-47E7-4D60-8A74-C3F91D43F84F}" srcOrd="2" destOrd="0" presId="urn:microsoft.com/office/officeart/2005/8/layout/chevron1"/>
    <dgm:cxn modelId="{9B1526E5-E7C8-4178-8215-1E4B41D13194}" type="presParOf" srcId="{65F9B252-E640-4161-B138-F04E133526C0}" destId="{D2CB7B1D-6FE4-4B3D-8F6A-C1A656982D3D}" srcOrd="3" destOrd="0" presId="urn:microsoft.com/office/officeart/2005/8/layout/chevron1"/>
    <dgm:cxn modelId="{386DC83D-6051-4FB3-B4A4-B61CB4781E6D}" type="presParOf" srcId="{65F9B252-E640-4161-B138-F04E133526C0}" destId="{0A2E70FD-7832-4C83-9F49-710889BED68A}" srcOrd="4" destOrd="0" presId="urn:microsoft.com/office/officeart/2005/8/layout/chevron1"/>
    <dgm:cxn modelId="{102023BA-5115-4DC3-876F-9EA9A6391435}" type="presParOf" srcId="{65F9B252-E640-4161-B138-F04E133526C0}" destId="{F3BDB41E-E324-408E-9D06-D6E17B736CF6}" srcOrd="5" destOrd="0" presId="urn:microsoft.com/office/officeart/2005/8/layout/chevron1"/>
    <dgm:cxn modelId="{555A708C-424B-469A-8012-13C3BACDB80D}" type="presParOf" srcId="{65F9B252-E640-4161-B138-F04E133526C0}" destId="{3D4C531D-5E05-42E7-9E8A-FFAF4E9FE23F}" srcOrd="6" destOrd="0" presId="urn:microsoft.com/office/officeart/2005/8/layout/chevron1"/>
    <dgm:cxn modelId="{9E4B83E8-C0B6-4206-8327-0B6B824557BB}" type="presParOf" srcId="{65F9B252-E640-4161-B138-F04E133526C0}" destId="{F9B98F26-EFBF-4F91-9A10-5E2329A722D1}" srcOrd="7" destOrd="0" presId="urn:microsoft.com/office/officeart/2005/8/layout/chevron1"/>
    <dgm:cxn modelId="{440A324D-D98C-4B4D-8055-C6FE680CD76E}" type="presParOf" srcId="{65F9B252-E640-4161-B138-F04E133526C0}" destId="{0D749ED6-4D2E-4837-81E5-75DEFA6553D5}" srcOrd="8" destOrd="0" presId="urn:microsoft.com/office/officeart/2005/8/layout/chevron1"/>
    <dgm:cxn modelId="{73C145F3-D37D-4501-992E-CC457DC03E41}" type="presParOf" srcId="{65F9B252-E640-4161-B138-F04E133526C0}" destId="{1DFEB6B8-DCFD-40CA-8C7E-025C3A016353}" srcOrd="9" destOrd="0" presId="urn:microsoft.com/office/officeart/2005/8/layout/chevron1"/>
    <dgm:cxn modelId="{68DF0FDF-D7AA-4E6D-A74C-22FC140612CE}" type="presParOf" srcId="{65F9B252-E640-4161-B138-F04E133526C0}" destId="{5E5ABF24-E376-4093-B45C-EBC363F4EC04}" srcOrd="10" destOrd="0" presId="urn:microsoft.com/office/officeart/2005/8/layout/chevron1"/>
    <dgm:cxn modelId="{F219525D-E624-4815-81F9-E082B41CD672}" type="presParOf" srcId="{65F9B252-E640-4161-B138-F04E133526C0}" destId="{4D72A7A2-8B19-4148-A112-128A160AD80D}" srcOrd="11" destOrd="0" presId="urn:microsoft.com/office/officeart/2005/8/layout/chevron1"/>
    <dgm:cxn modelId="{C0BC1A3E-7418-49D0-9D9B-76900B6F26F3}" type="presParOf" srcId="{65F9B252-E640-4161-B138-F04E133526C0}" destId="{2DCCB369-6422-4B00-A934-ABD3F7152F42}" srcOrd="12" destOrd="0" presId="urn:microsoft.com/office/officeart/2005/8/layout/chevron1"/>
    <dgm:cxn modelId="{54ABEABB-D771-4DC9-B33C-5734FDA75249}" type="presParOf" srcId="{65F9B252-E640-4161-B138-F04E133526C0}" destId="{296C348F-2F20-4271-A253-826532BF8301}" srcOrd="13" destOrd="0" presId="urn:microsoft.com/office/officeart/2005/8/layout/chevron1"/>
    <dgm:cxn modelId="{BD6BEAEB-26F5-4289-9A98-FE2A10810687}" type="presParOf" srcId="{65F9B252-E640-4161-B138-F04E133526C0}" destId="{50B942A8-2635-496E-9B53-66FEC4E1BF8D}" srcOrd="14" destOrd="0" presId="urn:microsoft.com/office/officeart/2005/8/layout/chevron1"/>
    <dgm:cxn modelId="{37C2EB97-AA92-4097-87BC-20D38E4B522C}" type="presParOf" srcId="{65F9B252-E640-4161-B138-F04E133526C0}" destId="{1BB25FA2-6DAA-48A2-A49A-3850D7021AA4}" srcOrd="15" destOrd="0" presId="urn:microsoft.com/office/officeart/2005/8/layout/chevron1"/>
    <dgm:cxn modelId="{305E5431-5193-4102-BDE6-73BB806236E6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תוכן עניינים</a:t>
          </a:r>
          <a:endParaRPr lang="he-IL" sz="8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רקע כללי</a:t>
          </a:r>
          <a:endParaRPr lang="he-IL" sz="8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שיטות לאיסוף נתונים</a:t>
          </a:r>
          <a:endParaRPr lang="he-IL" sz="8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המצב הקיים</a:t>
          </a:r>
          <a:endParaRPr lang="he-IL" sz="8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תאור בעיות במצב הקיים</a:t>
          </a:r>
          <a:endParaRPr lang="he-IL" sz="800" kern="1200" dirty="0"/>
        </a:p>
      </dsp:txBody>
      <dsp:txXfrm>
        <a:off x="3857665" y="13115"/>
        <a:ext cx="1071543" cy="428617"/>
      </dsp:txXfrm>
    </dsp:sp>
    <dsp:sp modelId="{5E5ABF24-E376-4093-B45C-EBC363F4EC04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תיאור התהליך </a:t>
          </a:r>
          <a:endParaRPr lang="he-IL" sz="8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הצעת חלופות</a:t>
          </a:r>
          <a:endParaRPr lang="he-IL" sz="800" kern="1200" dirty="0"/>
        </a:p>
      </dsp:txBody>
      <dsp:txXfrm>
        <a:off x="5786443" y="13115"/>
        <a:ext cx="1071543" cy="428617"/>
      </dsp:txXfrm>
    </dsp:sp>
    <dsp:sp modelId="{50B942A8-2635-496E-9B53-66FEC4E1BF8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ניתוח חלופות </a:t>
          </a:r>
          <a:endParaRPr lang="he-IL" sz="8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בחירת חלופות</a:t>
          </a:r>
          <a:endParaRPr lang="he-IL" sz="800" kern="1200" dirty="0"/>
        </a:p>
      </dsp:txBody>
      <dsp:txXfrm>
        <a:off x="7715222" y="13115"/>
        <a:ext cx="1071543" cy="428617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5E5ABF24-E376-4093-B45C-EBC363F4EC04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תיאור התהליך 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50B942A8-2635-496E-9B53-66FEC4E1BF8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5E5ABF24-E376-4093-B45C-EBC363F4EC04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תיאור התהליך 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50B942A8-2635-496E-9B53-66FEC4E1BF8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תוכן עניינים</a:t>
          </a:r>
          <a:endParaRPr lang="he-IL" sz="8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רקע כללי</a:t>
          </a:r>
          <a:endParaRPr lang="he-IL" sz="8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שיטות לאיסוף נתונים</a:t>
          </a:r>
          <a:endParaRPr lang="he-IL" sz="8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המצב הקיים</a:t>
          </a:r>
          <a:endParaRPr lang="he-IL" sz="8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תאור בעיות במצב הקיים</a:t>
          </a:r>
          <a:endParaRPr lang="he-IL" sz="800" kern="1200" dirty="0"/>
        </a:p>
      </dsp:txBody>
      <dsp:txXfrm>
        <a:off x="3857665" y="13115"/>
        <a:ext cx="1071543" cy="428617"/>
      </dsp:txXfrm>
    </dsp:sp>
    <dsp:sp modelId="{5E5ABF24-E376-4093-B45C-EBC363F4EC04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תיאור התהליך </a:t>
          </a:r>
          <a:endParaRPr lang="he-IL" sz="8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הצעת חלופות</a:t>
          </a:r>
          <a:endParaRPr lang="he-IL" sz="800" kern="1200" dirty="0"/>
        </a:p>
      </dsp:txBody>
      <dsp:txXfrm>
        <a:off x="5786443" y="13115"/>
        <a:ext cx="1071543" cy="428617"/>
      </dsp:txXfrm>
    </dsp:sp>
    <dsp:sp modelId="{50B942A8-2635-496E-9B53-66FEC4E1BF8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ניתוח חלופות </a:t>
          </a:r>
          <a:endParaRPr lang="he-IL" sz="8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בחירת חלופות</a:t>
          </a:r>
          <a:endParaRPr lang="he-IL" sz="800" kern="1200" dirty="0"/>
        </a:p>
      </dsp:txBody>
      <dsp:txXfrm>
        <a:off x="7715222" y="13115"/>
        <a:ext cx="1071543" cy="42861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5E5ABF24-E376-4093-B45C-EBC363F4EC04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תיאור התהליך 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50B942A8-2635-496E-9B53-66FEC4E1BF8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5E5ABF24-E376-4093-B45C-EBC363F4EC04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תיאור התהליך 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50B942A8-2635-496E-9B53-66FEC4E1BF8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5E5ABF24-E376-4093-B45C-EBC363F4EC04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תיאור התהליך 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50B942A8-2635-496E-9B53-66FEC4E1BF8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5E5ABF24-E376-4093-B45C-EBC363F4EC04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תיאור התהליך 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50B942A8-2635-496E-9B53-66FEC4E1BF8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5E5ABF24-E376-4093-B45C-EBC363F4EC04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תיאור התהליך 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50B942A8-2635-496E-9B53-66FEC4E1BF8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5E5ABF24-E376-4093-B45C-EBC363F4EC04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תיאור התהליך 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50B942A8-2635-496E-9B53-66FEC4E1BF8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5E5ABF24-E376-4093-B45C-EBC363F4EC04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תיאור התהליך 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50B942A8-2635-496E-9B53-66FEC4E1BF8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3773FCA-FBF3-4265-B64E-F316C1FABF21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6BF8CD-CC32-47B4-A474-6C65C7C8C16F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BF8CD-CC32-47B4-A474-6C65C7C8C16F}" type="slidenum">
              <a:rPr lang="he-IL" smtClean="0"/>
              <a:t>2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1000108"/>
            <a:ext cx="8143932" cy="1470025"/>
          </a:xfr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lang="he-IL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9058" y="2928934"/>
            <a:ext cx="470059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>
            <a:lvl1pPr algn="r" rtl="1">
              <a:defRPr sz="5400" b="1">
                <a:solidFill>
                  <a:schemeClr val="bg1"/>
                </a:solidFill>
                <a:latin typeface="+mj-lt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143536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0034" y="6357958"/>
            <a:ext cx="2133600" cy="365125"/>
          </a:xfrm>
        </p:spPr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1214422"/>
            <a:ext cx="9144000" cy="0"/>
          </a:xfrm>
          <a:prstGeom prst="line">
            <a:avLst/>
          </a:prstGeom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accent1">
                <a:lumMod val="75000"/>
              </a:schemeClr>
            </a:gs>
            <a:gs pos="11000">
              <a:schemeClr val="bg1"/>
            </a:gs>
            <a:gs pos="8000">
              <a:schemeClr val="accent1">
                <a:tint val="23500"/>
                <a:satMod val="160000"/>
                <a:alpha val="33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14422"/>
            <a:ext cx="9144000" cy="514353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214422"/>
            <a:ext cx="9144000" cy="0"/>
          </a:xfrm>
          <a:prstGeom prst="line">
            <a:avLst/>
          </a:prstGeom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spcBef>
          <a:spcPct val="0"/>
        </a:spcBef>
        <a:buNone/>
        <a:defRPr lang="he-IL" sz="5400" b="1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786058"/>
          </a:xfrm>
        </p:spPr>
        <p:txBody>
          <a:bodyPr>
            <a:normAutofit/>
          </a:bodyPr>
          <a:lstStyle/>
          <a:p>
            <a:r>
              <a:rPr lang="he-IL" sz="6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  <a:t>ניתוח מערכות מידע</a:t>
            </a:r>
            <a:br>
              <a:rPr lang="he-IL" sz="6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</a:br>
            <a:r>
              <a:rPr lang="he-IL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  <a:t>החוג למערכות מידע ניהוליות</a:t>
            </a:r>
            <a:br>
              <a:rPr lang="he-IL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</a:br>
            <a:r>
              <a:rPr lang="he-IL" sz="6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  <a:t>אוניברסיטת </a:t>
            </a:r>
            <a:r>
              <a:rPr lang="he-IL" sz="6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  <a:t>חיפה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3372" y="4643446"/>
            <a:ext cx="4700598" cy="17526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he-IL" b="1" dirty="0" smtClean="0">
                <a:ln/>
                <a:solidFill>
                  <a:schemeClr val="tx1"/>
                </a:solidFill>
              </a:rPr>
              <a:t>אייל שריר</a:t>
            </a:r>
          </a:p>
          <a:p>
            <a:pPr algn="r"/>
            <a:r>
              <a:rPr lang="he-IL" b="1" cap="none" spc="0" dirty="0" smtClean="0">
                <a:ln/>
                <a:solidFill>
                  <a:schemeClr val="tx1"/>
                </a:solidFill>
                <a:effectLst/>
              </a:rPr>
              <a:t>עוז שפירא</a:t>
            </a:r>
          </a:p>
          <a:p>
            <a:pPr algn="r"/>
            <a:r>
              <a:rPr lang="he-IL" b="1" dirty="0" smtClean="0">
                <a:ln/>
                <a:solidFill>
                  <a:schemeClr val="tx1"/>
                </a:solidFill>
              </a:rPr>
              <a:t>רביד סיסמה</a:t>
            </a:r>
          </a:p>
          <a:p>
            <a:pPr algn="r"/>
            <a:r>
              <a:rPr lang="he-IL" b="1" cap="none" spc="0" dirty="0" smtClean="0">
                <a:ln/>
                <a:solidFill>
                  <a:schemeClr val="tx1"/>
                </a:solidFill>
                <a:effectLst/>
              </a:rPr>
              <a:t>מארק קמלמן</a:t>
            </a:r>
          </a:p>
          <a:p>
            <a:endParaRPr lang="he-IL" dirty="0"/>
          </a:p>
        </p:txBody>
      </p:sp>
      <p:sp>
        <p:nvSpPr>
          <p:cNvPr id="4" name="מלבן 11"/>
          <p:cNvSpPr/>
          <p:nvPr/>
        </p:nvSpPr>
        <p:spPr>
          <a:xfrm>
            <a:off x="714348" y="2857496"/>
            <a:ext cx="814658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</a:t>
            </a:r>
            <a:r>
              <a:rPr lang="en-US" sz="8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uild By Request</a:t>
            </a:r>
            <a:endParaRPr lang="he-IL" sz="8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4143380"/>
            <a:ext cx="321471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ניתוח חלופות – הערכת תועלת </a:t>
            </a:r>
            <a:endParaRPr lang="he-IL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285860"/>
            <a:ext cx="78486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דיאגרמה 6"/>
          <p:cNvGraphicFramePr/>
          <p:nvPr/>
        </p:nvGraphicFramePr>
        <p:xfrm>
          <a:off x="214282" y="6403152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ניתוח חלופות – מישור כלכלי</a:t>
            </a:r>
            <a:endParaRPr lang="he-IL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1285860"/>
            <a:ext cx="5124450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דיאגרמה 6"/>
          <p:cNvGraphicFramePr/>
          <p:nvPr/>
        </p:nvGraphicFramePr>
        <p:xfrm>
          <a:off x="214282" y="6403152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הערכה משולבת 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357298"/>
            <a:ext cx="5349875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Chart 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2857496"/>
            <a:ext cx="5889625" cy="3429024"/>
          </a:xfrm>
          <a:prstGeom prst="rect">
            <a:avLst/>
          </a:prstGeom>
          <a:noFill/>
        </p:spPr>
      </p:pic>
      <p:graphicFrame>
        <p:nvGraphicFramePr>
          <p:cNvPr id="6" name="דיאגרמה 6"/>
          <p:cNvGraphicFramePr/>
          <p:nvPr/>
        </p:nvGraphicFramePr>
        <p:xfrm>
          <a:off x="214282" y="6403152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בחירת חלופות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b="1" dirty="0" smtClean="0"/>
              <a:t>לאחר החישובים של הערכת חלופות  ההמלצה שלנו היא הצעה ג' פיתוח עצמי ע"י אחת מקבוצות התוכנה ב </a:t>
            </a:r>
            <a:r>
              <a:rPr lang="en-US" b="1" dirty="0" smtClean="0"/>
              <a:t>MWG </a:t>
            </a:r>
            <a:endParaRPr lang="he-IL" b="1" dirty="0" smtClean="0"/>
          </a:p>
          <a:p>
            <a:endParaRPr lang="he-I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סוף</a:t>
            </a:r>
            <a:endParaRPr lang="he-IL" dirty="0"/>
          </a:p>
        </p:txBody>
      </p:sp>
      <p:pic>
        <p:nvPicPr>
          <p:cNvPr id="4" name="תמונה 7" descr="legal-ques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1928802"/>
            <a:ext cx="5080000" cy="3810000"/>
          </a:xfrm>
          <a:prstGeom prst="rect">
            <a:avLst/>
          </a:prstGeom>
        </p:spPr>
      </p:pic>
      <p:sp>
        <p:nvSpPr>
          <p:cNvPr id="5" name="מלבן 5"/>
          <p:cNvSpPr/>
          <p:nvPr/>
        </p:nvSpPr>
        <p:spPr>
          <a:xfrm>
            <a:off x="4143372" y="2928934"/>
            <a:ext cx="4535217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96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שאלות</a:t>
            </a:r>
            <a:endParaRPr lang="he-IL" sz="96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מלבן 8"/>
          <p:cNvSpPr/>
          <p:nvPr/>
        </p:nvSpPr>
        <p:spPr>
          <a:xfrm>
            <a:off x="3500430" y="5214950"/>
            <a:ext cx="53287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! </a:t>
            </a:r>
            <a:r>
              <a:rPr lang="he-IL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תודה על ההקשבה</a:t>
            </a:r>
            <a:endParaRPr lang="he-IL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תוכן עניינים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b="1" dirty="0" smtClean="0"/>
              <a:t>רקע כללי</a:t>
            </a:r>
          </a:p>
          <a:p>
            <a:r>
              <a:rPr lang="he-IL" b="1" dirty="0" smtClean="0"/>
              <a:t>שיטות לאיסוף נתונים</a:t>
            </a:r>
          </a:p>
          <a:p>
            <a:r>
              <a:rPr lang="he-IL" b="1" dirty="0" smtClean="0"/>
              <a:t>תאור המצב הקיים</a:t>
            </a:r>
          </a:p>
          <a:p>
            <a:r>
              <a:rPr lang="he-IL" b="1" dirty="0" smtClean="0"/>
              <a:t>תאור הבעיות במצב הקיים</a:t>
            </a:r>
          </a:p>
          <a:p>
            <a:r>
              <a:rPr lang="he-IL" b="1" dirty="0" smtClean="0"/>
              <a:t>תיאור התהליך – </a:t>
            </a:r>
            <a:r>
              <a:rPr lang="en-US" b="1" dirty="0" smtClean="0"/>
              <a:t>EPC</a:t>
            </a:r>
            <a:endParaRPr lang="he-IL" b="1" dirty="0" smtClean="0"/>
          </a:p>
          <a:p>
            <a:r>
              <a:rPr lang="he-IL" b="1" dirty="0" smtClean="0"/>
              <a:t>הצעת חלופות</a:t>
            </a:r>
          </a:p>
          <a:p>
            <a:r>
              <a:rPr lang="he-IL" b="1" dirty="0" smtClean="0"/>
              <a:t>ניתוח חלופות</a:t>
            </a:r>
          </a:p>
          <a:p>
            <a:r>
              <a:rPr lang="he-IL" b="1" dirty="0" smtClean="0"/>
              <a:t>בחירת חלופות</a:t>
            </a:r>
          </a:p>
          <a:p>
            <a:endParaRPr lang="he-IL" dirty="0"/>
          </a:p>
        </p:txBody>
      </p:sp>
      <p:graphicFrame>
        <p:nvGraphicFramePr>
          <p:cNvPr id="5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רקע כללי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b="1" u="sng" dirty="0" smtClean="0"/>
              <a:t>הארגון: </a:t>
            </a:r>
            <a:r>
              <a:rPr lang="en-US" b="1" u="sng" dirty="0" smtClean="0"/>
              <a:t>Intel</a:t>
            </a:r>
            <a:endParaRPr lang="he-IL" b="1" u="sng" dirty="0" smtClean="0"/>
          </a:p>
          <a:p>
            <a:pPr lvl="1"/>
            <a:r>
              <a:rPr lang="he-IL" dirty="0" smtClean="0"/>
              <a:t>תאגיד תעשיית עילית גלובלי שמרכזו בארצות הברית. </a:t>
            </a:r>
          </a:p>
          <a:p>
            <a:pPr lvl="1"/>
            <a:r>
              <a:rPr lang="he-IL" dirty="0" smtClean="0"/>
              <a:t>חברת אינטל מורכבת מתת ארגונים שונים. </a:t>
            </a:r>
          </a:p>
          <a:p>
            <a:pPr lvl="1"/>
            <a:r>
              <a:rPr lang="he-IL" dirty="0" smtClean="0"/>
              <a:t>מיקוד שלנו - מרכז הפיתוח בחיפה של תת-ארגון </a:t>
            </a:r>
            <a:r>
              <a:rPr lang="en-US" dirty="0" smtClean="0"/>
              <a:t>MWG</a:t>
            </a:r>
            <a:r>
              <a:rPr lang="he-IL" dirty="0" smtClean="0"/>
              <a:t>, אשר מפתח את  כרטיסי הרשת האלחוטית.</a:t>
            </a:r>
          </a:p>
          <a:p>
            <a:pPr lvl="1"/>
            <a:r>
              <a:rPr lang="he-IL" dirty="0" smtClean="0"/>
              <a:t>עבודה שלנו - עם קבוצת </a:t>
            </a:r>
            <a:r>
              <a:rPr lang="en-US" dirty="0" smtClean="0"/>
              <a:t>SCM</a:t>
            </a:r>
            <a:r>
              <a:rPr lang="he-IL" dirty="0" smtClean="0"/>
              <a:t>, שאחראית לאיחוד והידור רכיבי תכנה אשר נכתבים ע"י מהנדסי תכנה בקבוצות שונות בארגון.</a:t>
            </a:r>
            <a:endParaRPr lang="en-US" sz="3300" dirty="0" smtClean="0"/>
          </a:p>
          <a:p>
            <a:r>
              <a:rPr lang="he-IL" b="1" u="sng" dirty="0" smtClean="0"/>
              <a:t>מוטיבציה לבחירת הנושא</a:t>
            </a:r>
          </a:p>
          <a:p>
            <a:pPr lvl="1"/>
            <a:r>
              <a:rPr lang="he-IL" dirty="0" smtClean="0"/>
              <a:t>שיפור תהליך יצירת מנהלי התקן</a:t>
            </a:r>
          </a:p>
          <a:p>
            <a:pPr lvl="1"/>
            <a:r>
              <a:rPr lang="he-IL" dirty="0" smtClean="0"/>
              <a:t>הקטנת לחץ העבודה בצוות ה- </a:t>
            </a:r>
            <a:r>
              <a:rPr lang="en-US" dirty="0" smtClean="0"/>
              <a:t>SCM</a:t>
            </a:r>
          </a:p>
          <a:p>
            <a:pPr lvl="1"/>
            <a:r>
              <a:rPr lang="he-IL" dirty="0" smtClean="0"/>
              <a:t>הקטנת מספר הבקשות התקולות </a:t>
            </a:r>
          </a:p>
          <a:p>
            <a:pPr lvl="1"/>
            <a:r>
              <a:rPr lang="he-IL" dirty="0" smtClean="0"/>
              <a:t>העלאת תפוקת העבודה</a:t>
            </a:r>
            <a:endParaRPr lang="en-US" dirty="0" smtClean="0"/>
          </a:p>
          <a:p>
            <a:endParaRPr lang="he-IL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שיטות לאיסוף נתונים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he-IL" b="1" u="sng" dirty="0" smtClean="0"/>
              <a:t>ראיונות </a:t>
            </a:r>
            <a:r>
              <a:rPr lang="he-IL" dirty="0" smtClean="0"/>
              <a:t>:</a:t>
            </a:r>
          </a:p>
          <a:p>
            <a:pPr lvl="1"/>
            <a:r>
              <a:rPr lang="he-IL" dirty="0" smtClean="0"/>
              <a:t>איש צוות </a:t>
            </a:r>
            <a:r>
              <a:rPr lang="en-US" dirty="0" smtClean="0"/>
              <a:t>SCM</a:t>
            </a:r>
            <a:endParaRPr lang="he-IL" dirty="0" smtClean="0"/>
          </a:p>
          <a:p>
            <a:pPr lvl="1"/>
            <a:r>
              <a:rPr lang="he-IL" dirty="0" smtClean="0"/>
              <a:t>ראש צוות </a:t>
            </a:r>
            <a:r>
              <a:rPr lang="en-US" dirty="0" smtClean="0"/>
              <a:t>SCM</a:t>
            </a:r>
            <a:endParaRPr lang="he-IL" dirty="0" smtClean="0"/>
          </a:p>
          <a:p>
            <a:pPr lvl="1"/>
            <a:r>
              <a:rPr lang="he-IL" dirty="0" smtClean="0"/>
              <a:t>איש צוות פיתוח תכנה</a:t>
            </a:r>
          </a:p>
          <a:p>
            <a:endParaRPr lang="he-IL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המצב הקיים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74320" indent="-274320">
              <a:buFont typeface="Wingdings"/>
              <a:buChar char=""/>
              <a:defRPr/>
            </a:pPr>
            <a:r>
              <a:rPr lang="he-IL" u="sng" dirty="0"/>
              <a:t>תהליכי עבודה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/>
              <a:t>קבוצות התוכנה יוצרות את מנהל ההתקן (</a:t>
            </a:r>
            <a:r>
              <a:rPr lang="en-US" dirty="0"/>
              <a:t>driver</a:t>
            </a:r>
            <a:r>
              <a:rPr lang="he-IL" dirty="0"/>
              <a:t>) שמותקן על כל מחשב </a:t>
            </a:r>
          </a:p>
          <a:p>
            <a:pPr marL="640080" lvl="1" indent="-274320">
              <a:buNone/>
              <a:defRPr/>
            </a:pPr>
            <a:r>
              <a:rPr lang="he-IL" dirty="0"/>
              <a:t>	שמכיל התקן אלחוטי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/>
              <a:t>כדי ליצור מנהל התקן יש להרכיב ולקמפל את כל רכיבי התוכנה יחדיו באופן תקין.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/>
              <a:t>תהליך בניית התקן לוקח מספר שעות ומתבצע ע"י קבוצה ייעודית (קבוצת </a:t>
            </a:r>
            <a:r>
              <a:rPr lang="en-US" dirty="0"/>
              <a:t>SCM</a:t>
            </a:r>
            <a:r>
              <a:rPr lang="he-IL" dirty="0"/>
              <a:t>) באמצעות כלים ייעודיים.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/>
              <a:t>התוצר שמתקבל מפעולה זו נקרא </a:t>
            </a:r>
            <a:r>
              <a:rPr lang="en-US" b="1" dirty="0"/>
              <a:t>Build</a:t>
            </a:r>
            <a:r>
              <a:rPr lang="he-IL" dirty="0"/>
              <a:t>.</a:t>
            </a:r>
          </a:p>
          <a:p>
            <a:pPr marL="274320" indent="-274320">
              <a:buNone/>
              <a:defRPr/>
            </a:pPr>
            <a:endParaRPr lang="he-IL" dirty="0"/>
          </a:p>
          <a:p>
            <a:pPr marL="274320" indent="-274320">
              <a:buFont typeface="Wingdings"/>
              <a:buChar char=""/>
              <a:defRPr/>
            </a:pPr>
            <a:r>
              <a:rPr lang="he-IL" u="sng" dirty="0"/>
              <a:t>תהליך בניית ה </a:t>
            </a:r>
            <a:r>
              <a:rPr lang="en-US" u="sng" dirty="0"/>
              <a:t>Build</a:t>
            </a:r>
            <a:r>
              <a:rPr lang="he-IL" u="sng" dirty="0"/>
              <a:t> מורכב ממספר שלבים: 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/>
              <a:t>הגדרת הפרמטרים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/>
              <a:t>הגשת בקשה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/>
              <a:t>בדיקות שונות (נכונות פרמטרים, בניות עבר, ביטול חזרות ותקינות)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/>
              <a:t>ביצוע הבקשה והודעות לבעלי עניין על פי הנדרש.</a:t>
            </a:r>
          </a:p>
          <a:p>
            <a:pPr marL="640080" lvl="1" indent="-274320">
              <a:buNone/>
              <a:defRPr/>
            </a:pPr>
            <a:endParaRPr lang="he-IL" dirty="0"/>
          </a:p>
          <a:p>
            <a:pPr marL="274320" indent="-274320">
              <a:buNone/>
              <a:defRPr/>
            </a:pPr>
            <a:r>
              <a:rPr lang="he-IL" sz="1900" dirty="0"/>
              <a:t>בתהליך מעורבים חברי צוות </a:t>
            </a:r>
            <a:r>
              <a:rPr lang="en-US" sz="1900" dirty="0"/>
              <a:t>SCM</a:t>
            </a:r>
            <a:r>
              <a:rPr lang="he-IL" sz="1900" dirty="0"/>
              <a:t> ומהנדסי התכנה אשר מהווים את הלקוחות של תוצרי התהליך.</a:t>
            </a:r>
          </a:p>
          <a:p>
            <a:endParaRPr lang="he-IL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המצב הקיים – המשך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b="1" dirty="0" smtClean="0"/>
              <a:t>אנו התמקדנו בתהליך של בקשת מהנדס התכנה ליצירת </a:t>
            </a:r>
            <a:r>
              <a:rPr lang="en-US" b="1" dirty="0" smtClean="0"/>
              <a:t>Build</a:t>
            </a:r>
            <a:endParaRPr lang="he-IL" b="1" dirty="0" smtClean="0"/>
          </a:p>
          <a:p>
            <a:endParaRPr lang="he-IL" dirty="0"/>
          </a:p>
        </p:txBody>
      </p:sp>
      <p:graphicFrame>
        <p:nvGraphicFramePr>
          <p:cNvPr id="7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תיאור הבעיות המצב הקיים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>
              <a:buFont typeface="Wingdings"/>
              <a:buChar char=""/>
              <a:defRPr/>
            </a:pPr>
            <a:r>
              <a:rPr lang="he-IL" dirty="0"/>
              <a:t>אין תיעוד הולם לבקשות המגיעות לצוות </a:t>
            </a:r>
            <a:r>
              <a:rPr lang="en-US" dirty="0"/>
              <a:t>SCM</a:t>
            </a:r>
            <a:r>
              <a:rPr lang="he-IL" dirty="0"/>
              <a:t> - נשמר בתיקייה במייל.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dirty="0"/>
              <a:t>תהליך בנית ה-</a:t>
            </a:r>
            <a:r>
              <a:rPr lang="en-US" dirty="0"/>
              <a:t>Build</a:t>
            </a:r>
            <a:r>
              <a:rPr lang="he-IL" dirty="0"/>
              <a:t> לא מתבצע בצורה אוטומטית - איסוף החומר הרלוונטי מתבצע ע"י איש צוות </a:t>
            </a:r>
            <a:r>
              <a:rPr lang="en-US" dirty="0"/>
              <a:t>SCM</a:t>
            </a:r>
            <a:r>
              <a:rPr lang="he-IL" dirty="0"/>
              <a:t>.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dirty="0"/>
              <a:t>יידוע הגורמים הרלוונטים לאחר יצירת ה-</a:t>
            </a:r>
            <a:r>
              <a:rPr lang="en-US" dirty="0"/>
              <a:t>Build</a:t>
            </a:r>
            <a:r>
              <a:rPr lang="he-IL" dirty="0"/>
              <a:t> - לא מתבצע באופן אוטומטי, אלא ע"י איש צוות </a:t>
            </a:r>
            <a:r>
              <a:rPr lang="en-US" dirty="0"/>
              <a:t>SCM</a:t>
            </a:r>
            <a:r>
              <a:rPr lang="he-IL" dirty="0"/>
              <a:t>.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dirty="0"/>
              <a:t>ניהול מעקב אחר בקשות זהות - לא מתבצע במערכת ייעודית, אלא באקסל.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dirty="0"/>
              <a:t>אין מעקב אחר מס' הפעמים בהם התהליך לא עמד בסטנדרטים שנקבעו.</a:t>
            </a:r>
          </a:p>
          <a:p>
            <a:endParaRPr lang="he-IL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EPC </a:t>
            </a:r>
            <a:r>
              <a:rPr lang="he-IL" dirty="0" smtClean="0"/>
              <a:t> של מצב קיים</a:t>
            </a:r>
            <a:endParaRPr lang="he-IL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37" y="1214422"/>
            <a:ext cx="5572163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דיאגרמה 6"/>
          <p:cNvGraphicFramePr/>
          <p:nvPr/>
        </p:nvGraphicFramePr>
        <p:xfrm>
          <a:off x="214282" y="6403152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 L -0.00243 0.4409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2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הצגת חלופות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he-IL" b="1" u="sng" dirty="0"/>
              <a:t>דרכי פעולה אפשריות</a:t>
            </a:r>
            <a:r>
              <a:rPr lang="en-US" b="1" u="sng" dirty="0"/>
              <a:t> :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b="1" dirty="0"/>
              <a:t>השארת המצב הקיים</a:t>
            </a:r>
            <a:endParaRPr lang="en-US" b="1" dirty="0"/>
          </a:p>
          <a:p>
            <a:pPr marL="274320" indent="-274320">
              <a:buFont typeface="Wingdings"/>
              <a:buChar char=""/>
              <a:defRPr/>
            </a:pPr>
            <a:r>
              <a:rPr lang="he-IL" b="1" dirty="0"/>
              <a:t>פיתוח עצמי ע"י סטודנטים</a:t>
            </a:r>
            <a:endParaRPr lang="en-US" b="1" dirty="0"/>
          </a:p>
          <a:p>
            <a:pPr marL="274320" indent="-274320">
              <a:buFont typeface="Wingdings"/>
              <a:buChar char=""/>
              <a:defRPr/>
            </a:pPr>
            <a:r>
              <a:rPr lang="he-IL" b="1" dirty="0"/>
              <a:t>פיתוח עצמי של המערכת ע"י אנשי ארגון </a:t>
            </a:r>
            <a:r>
              <a:rPr lang="en-US" b="1" dirty="0"/>
              <a:t>MWG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b="1" dirty="0"/>
              <a:t>מיקור חוץ של הפרויקט לחברה חיצונית</a:t>
            </a:r>
            <a:endParaRPr lang="en-US" b="1" dirty="0"/>
          </a:p>
          <a:p>
            <a:endParaRPr lang="he-IL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403152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545</Words>
  <Application>Microsoft Office PowerPoint</Application>
  <PresentationFormat>On-screen Show (4:3)</PresentationFormat>
  <Paragraphs>169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ניתוח מערכות מידע החוג למערכות מידע ניהוליות אוניברסיטת חיפה</vt:lpstr>
      <vt:lpstr>תוכן עניינים </vt:lpstr>
      <vt:lpstr>רקע כללי</vt:lpstr>
      <vt:lpstr>שיטות לאיסוף נתונים </vt:lpstr>
      <vt:lpstr>המצב הקיים</vt:lpstr>
      <vt:lpstr>המצב הקיים – המשך </vt:lpstr>
      <vt:lpstr>תיאור הבעיות המצב הקיים </vt:lpstr>
      <vt:lpstr>EPC  של מצב קיים</vt:lpstr>
      <vt:lpstr>הצגת חלופות</vt:lpstr>
      <vt:lpstr>ניתוח חלופות – הערכת תועלת </vt:lpstr>
      <vt:lpstr>ניתוח חלופות – מישור כלכלי</vt:lpstr>
      <vt:lpstr>הערכה משולבת </vt:lpstr>
      <vt:lpstr>בחירת חלופות</vt:lpstr>
      <vt:lpstr>סוף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oz</dc:creator>
  <cp:lastModifiedBy>oz</cp:lastModifiedBy>
  <cp:revision>22</cp:revision>
  <dcterms:created xsi:type="dcterms:W3CDTF">2011-05-28T06:47:31Z</dcterms:created>
  <dcterms:modified xsi:type="dcterms:W3CDTF">2011-05-28T15:16:04Z</dcterms:modified>
</cp:coreProperties>
</file>