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92" r:id="rId2"/>
    <p:sldId id="293" r:id="rId3"/>
    <p:sldId id="294" r:id="rId4"/>
    <p:sldId id="295" r:id="rId5"/>
    <p:sldId id="296" r:id="rId6"/>
    <p:sldId id="299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26523"/>
            <a:ext cx="9662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. introduction to </a:t>
            </a:r>
            <a:r>
              <a:rPr lang="en-IN" dirty="0" smtClean="0"/>
              <a:t>rank, rank on </a:t>
            </a:r>
            <a:r>
              <a:rPr lang="en-IN" dirty="0"/>
              <a:t>single and multi </a:t>
            </a:r>
            <a:r>
              <a:rPr lang="en-IN" dirty="0" smtClean="0"/>
              <a:t>dims</a:t>
            </a:r>
            <a:endParaRPr lang="en-IN" dirty="0"/>
          </a:p>
          <a:p>
            <a:r>
              <a:rPr lang="en-IN" dirty="0"/>
              <a:t>ii. </a:t>
            </a:r>
            <a:r>
              <a:rPr lang="en-IN" dirty="0" smtClean="0"/>
              <a:t>rank </a:t>
            </a:r>
            <a:r>
              <a:rPr lang="en-IN" dirty="0"/>
              <a:t>with all and all </a:t>
            </a:r>
            <a:r>
              <a:rPr lang="en-IN" dirty="0" smtClean="0"/>
              <a:t>selected</a:t>
            </a:r>
          </a:p>
          <a:p>
            <a:r>
              <a:rPr lang="en-IN" dirty="0" err="1" smtClean="0"/>
              <a:t>iii.adding</a:t>
            </a:r>
            <a:r>
              <a:rPr lang="en-IN" dirty="0" smtClean="0"/>
              <a:t> </a:t>
            </a:r>
            <a:r>
              <a:rPr lang="en-IN" dirty="0"/>
              <a:t>ref lines to a chart and colour coding based on ref line</a:t>
            </a:r>
          </a:p>
          <a:p>
            <a:r>
              <a:rPr lang="en-IN" dirty="0"/>
              <a:t>i</a:t>
            </a:r>
            <a:r>
              <a:rPr lang="en-IN" dirty="0" smtClean="0"/>
              <a:t>v</a:t>
            </a:r>
            <a:r>
              <a:rPr lang="en-IN" dirty="0"/>
              <a:t>. Parameters </a:t>
            </a:r>
            <a:r>
              <a:rPr lang="en-IN" dirty="0" smtClean="0"/>
              <a:t>introduction, controlling </a:t>
            </a:r>
            <a:r>
              <a:rPr lang="en-IN" dirty="0"/>
              <a:t>ref line and chart colour based on parameters</a:t>
            </a:r>
          </a:p>
          <a:p>
            <a:r>
              <a:rPr lang="en-IN" dirty="0" smtClean="0"/>
              <a:t>v. </a:t>
            </a:r>
            <a:r>
              <a:rPr lang="en-IN" dirty="0" err="1"/>
              <a:t>TopN</a:t>
            </a:r>
            <a:r>
              <a:rPr lang="en-IN" dirty="0"/>
              <a:t> ranking based on parameter and dynamic titles based on Top N rank value</a:t>
            </a:r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ntroduction </a:t>
            </a:r>
            <a:r>
              <a:rPr lang="en-IN" dirty="0"/>
              <a:t>to rank, rank on single and multi dims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052" y="10087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Rank:</a:t>
            </a:r>
          </a:p>
          <a:p>
            <a:r>
              <a:rPr lang="en-IN" dirty="0"/>
              <a:t>Sales Amount = </a:t>
            </a:r>
            <a:r>
              <a:rPr lang="en-IN" dirty="0" smtClean="0"/>
              <a:t>sum(order[Sales</a:t>
            </a:r>
            <a:r>
              <a:rPr lang="en-IN" dirty="0"/>
              <a:t>])</a:t>
            </a:r>
          </a:p>
          <a:p>
            <a:r>
              <a:rPr lang="en-IN" dirty="0"/>
              <a:t>Sub Cat </a:t>
            </a:r>
            <a:r>
              <a:rPr lang="en-IN" dirty="0" err="1"/>
              <a:t>Rnk</a:t>
            </a:r>
            <a:r>
              <a:rPr lang="en-IN" dirty="0"/>
              <a:t> = RANKX(ALL(Orders[Sub-Category]),Orders[Sales Amount],,</a:t>
            </a:r>
            <a:r>
              <a:rPr lang="en-IN" dirty="0" err="1"/>
              <a:t>DESC,Dense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Overall Rank = RANKX(ALL(Orders[Category],Orders[Sub-Category]),Orders[Sales Amount],,</a:t>
            </a:r>
            <a:r>
              <a:rPr lang="en-IN" dirty="0" err="1"/>
              <a:t>DESC,Dense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US" dirty="0"/>
              <a:t>over all </a:t>
            </a:r>
            <a:r>
              <a:rPr lang="en-US" dirty="0" err="1"/>
              <a:t>rnk</a:t>
            </a:r>
            <a:r>
              <a:rPr lang="en-US" dirty="0"/>
              <a:t> skip = RANKX(all(Orders[Sub-Category],Orders[Category],Orders[Region]),[sales amount],,</a:t>
            </a:r>
            <a:r>
              <a:rPr lang="en-US" dirty="0" err="1"/>
              <a:t>DESC,Skip</a:t>
            </a:r>
            <a:r>
              <a:rPr lang="en-US" dirty="0"/>
              <a:t>)</a:t>
            </a:r>
          </a:p>
          <a:p>
            <a:endParaRPr lang="en-IN" dirty="0" smtClean="0"/>
          </a:p>
          <a:p>
            <a:endParaRPr lang="en-US" dirty="0"/>
          </a:p>
          <a:p>
            <a:r>
              <a:rPr lang="en-US" dirty="0"/>
              <a:t>over all </a:t>
            </a:r>
            <a:r>
              <a:rPr lang="en-US" dirty="0" err="1"/>
              <a:t>rnk</a:t>
            </a:r>
            <a:r>
              <a:rPr lang="en-US" dirty="0"/>
              <a:t> value = RANKX(all(Orders[Sub-Category],Orders[Category]),[sales amount],90000,DESC,Skip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00" t="27037" r="50666" b="28222"/>
          <a:stretch/>
        </p:blipFill>
        <p:spPr>
          <a:xfrm>
            <a:off x="6625860" y="1147285"/>
            <a:ext cx="6082357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rank with all and all selected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" y="13214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All Selected Rank:</a:t>
            </a:r>
          </a:p>
          <a:p>
            <a:r>
              <a:rPr lang="en-IN" dirty="0"/>
              <a:t>Sub Cat </a:t>
            </a:r>
            <a:r>
              <a:rPr lang="en-IN" dirty="0" err="1"/>
              <a:t>Rnk</a:t>
            </a:r>
            <a:r>
              <a:rPr lang="en-IN" dirty="0"/>
              <a:t> v1 </a:t>
            </a:r>
            <a:r>
              <a:rPr lang="en-IN" dirty="0" smtClean="0"/>
              <a:t>= RANKX(ALLSELECTED(Orders[Sub-Category]),</a:t>
            </a:r>
            <a:r>
              <a:rPr lang="en-IN" dirty="0"/>
              <a:t>Orders[Sales Amount],,</a:t>
            </a:r>
            <a:r>
              <a:rPr lang="en-IN" dirty="0" err="1"/>
              <a:t>DESC,Dense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17" t="23185" r="56166" b="24371"/>
          <a:stretch/>
        </p:blipFill>
        <p:spPr>
          <a:xfrm>
            <a:off x="5791200" y="960120"/>
            <a:ext cx="6065520" cy="5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adding ref lines to a chart and colour coding based on ref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6320" y="1414195"/>
            <a:ext cx="964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 Line Tag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"brown"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0" t="22445" r="67000" b="25111"/>
          <a:stretch/>
        </p:blipFill>
        <p:spPr>
          <a:xfrm>
            <a:off x="3002280" y="1965960"/>
            <a:ext cx="4221480" cy="41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3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1369040" cy="577850"/>
          </a:xfrm>
        </p:spPr>
        <p:txBody>
          <a:bodyPr/>
          <a:lstStyle/>
          <a:p>
            <a:r>
              <a:rPr lang="en-IN" dirty="0"/>
              <a:t>Parameters introduction, controlling ref line and chart colour based on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240" y="1231315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 Line Tag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Dyn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Orders[Sales]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'Ref Line'</a:t>
            </a:r>
            <a:r>
              <a:rPr lang="en-US" dirty="0">
                <a:solidFill>
                  <a:srgbClr val="68349C"/>
                </a:solidFill>
                <a:latin typeface="Consolas" panose="020B0609020204030204" pitchFamily="49" charset="0"/>
              </a:rPr>
              <a:t>[Ref Line Value]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green"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"brown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167" t="21111" r="36500" b="23629"/>
          <a:stretch/>
        </p:blipFill>
        <p:spPr>
          <a:xfrm>
            <a:off x="2987040" y="1877646"/>
            <a:ext cx="4191000" cy="41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Field Parameter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8" t="22340" r="40331" b="28029"/>
          <a:stretch/>
        </p:blipFill>
        <p:spPr>
          <a:xfrm>
            <a:off x="457200" y="1062318"/>
            <a:ext cx="9211236" cy="45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820400" cy="577850"/>
          </a:xfrm>
        </p:spPr>
        <p:txBody>
          <a:bodyPr/>
          <a:lstStyle/>
          <a:p>
            <a:r>
              <a:rPr lang="en-IN" dirty="0" err="1"/>
              <a:t>TopN</a:t>
            </a:r>
            <a:r>
              <a:rPr lang="en-IN" dirty="0"/>
              <a:t> ranking based on parameter and dynamic titles based on Top N rank 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37995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Selected Sales = 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dirty="0" smtClean="0">
                <a:solidFill>
                  <a:srgbClr val="68349C"/>
                </a:solidFill>
                <a:latin typeface="Consolas" panose="020B0609020204030204" pitchFamily="49" charset="0"/>
              </a:rPr>
              <a:t>[Sub Cat </a:t>
            </a:r>
            <a:r>
              <a:rPr lang="en-US" dirty="0" err="1" smtClean="0">
                <a:solidFill>
                  <a:srgbClr val="68349C"/>
                </a:solidFill>
                <a:latin typeface="Consolas" panose="020B0609020204030204" pitchFamily="49" charset="0"/>
              </a:rPr>
              <a:t>Rnk</a:t>
            </a:r>
            <a:r>
              <a:rPr lang="en-US" dirty="0" smtClean="0">
                <a:solidFill>
                  <a:srgbClr val="68349C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'Top N'</a:t>
            </a:r>
            <a:r>
              <a:rPr lang="en-US" dirty="0" smtClean="0">
                <a:solidFill>
                  <a:srgbClr val="68349C"/>
                </a:solidFill>
                <a:latin typeface="Consolas" panose="020B0609020204030204" pitchFamily="49" charset="0"/>
              </a:rPr>
              <a:t>[Top N Value]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Orders[Sales]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BLANK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46281"/>
            <a:ext cx="1190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Selected Sub Cat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(Orders[Sub Cat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&lt;= 'Top N'[Top N Value],Orders[Sub Cat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395395"/>
            <a:ext cx="6050280" cy="6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 Top N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"Top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'Top N'</a:t>
            </a:r>
            <a:r>
              <a:rPr lang="en-US" dirty="0">
                <a:solidFill>
                  <a:srgbClr val="68349C"/>
                </a:solidFill>
                <a:latin typeface="Consolas" panose="020B0609020204030204" pitchFamily="49" charset="0"/>
              </a:rPr>
              <a:t>[Top N Value]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Sub Cat on Sales"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TopN</a:t>
            </a:r>
            <a:r>
              <a:rPr lang="en-IN" dirty="0"/>
              <a:t> ranking based on parameter and dynamic titles based on Top N rank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99" t="23926" r="40501" b="26148"/>
          <a:stretch/>
        </p:blipFill>
        <p:spPr>
          <a:xfrm>
            <a:off x="553915" y="861060"/>
            <a:ext cx="10332720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6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307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141</cp:revision>
  <dcterms:created xsi:type="dcterms:W3CDTF">2022-07-19T07:18:36Z</dcterms:created>
  <dcterms:modified xsi:type="dcterms:W3CDTF">2024-03-14T10:15:41Z</dcterms:modified>
</cp:coreProperties>
</file>