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524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. </a:t>
            </a:r>
            <a:r>
              <a:rPr lang="en-IN" dirty="0" smtClean="0"/>
              <a:t>Stacked and Cluster column chart properties</a:t>
            </a:r>
          </a:p>
          <a:p>
            <a:r>
              <a:rPr lang="en-IN" dirty="0" smtClean="0"/>
              <a:t>ii. 100% Stacked Bars</a:t>
            </a:r>
            <a:endParaRPr lang="en-IN" dirty="0"/>
          </a:p>
          <a:p>
            <a:r>
              <a:rPr lang="en-IN" dirty="0" smtClean="0"/>
              <a:t>iii. </a:t>
            </a:r>
            <a:r>
              <a:rPr lang="en-IN" dirty="0"/>
              <a:t>Line chart and its properties</a:t>
            </a:r>
          </a:p>
          <a:p>
            <a:r>
              <a:rPr lang="en-IN" dirty="0" err="1" smtClean="0"/>
              <a:t>iiv</a:t>
            </a:r>
            <a:r>
              <a:rPr lang="en-IN" dirty="0"/>
              <a:t>. Area chart and stacked area charts</a:t>
            </a:r>
          </a:p>
          <a:p>
            <a:r>
              <a:rPr lang="en-IN" dirty="0" smtClean="0"/>
              <a:t>v. </a:t>
            </a:r>
            <a:r>
              <a:rPr lang="en-IN" dirty="0"/>
              <a:t>Pie and Donut charts</a:t>
            </a:r>
          </a:p>
          <a:p>
            <a:r>
              <a:rPr lang="en-IN" dirty="0" smtClean="0"/>
              <a:t>vi. </a:t>
            </a:r>
            <a:r>
              <a:rPr lang="en-IN" dirty="0"/>
              <a:t>Tables and Matrix/Crosstab </a:t>
            </a:r>
            <a:r>
              <a:rPr lang="en-IN" dirty="0" smtClean="0"/>
              <a:t>reports</a:t>
            </a:r>
          </a:p>
          <a:p>
            <a:r>
              <a:rPr lang="en-US" dirty="0" smtClean="0"/>
              <a:t>vi. Tables </a:t>
            </a:r>
            <a:r>
              <a:rPr lang="en-IN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Stacked and </a:t>
            </a:r>
            <a:r>
              <a:rPr lang="en-IN" dirty="0" smtClean="0"/>
              <a:t>cluster column</a:t>
            </a:r>
            <a:r>
              <a:rPr lang="en-IN" dirty="0" smtClean="0"/>
              <a:t> </a:t>
            </a:r>
            <a:r>
              <a:rPr lang="en-IN" dirty="0"/>
              <a:t>chart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17" t="19333" r="36834" b="18445"/>
          <a:stretch/>
        </p:blipFill>
        <p:spPr>
          <a:xfrm>
            <a:off x="1346780" y="1432560"/>
            <a:ext cx="811725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100% Stacked Bars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50" t="18889" r="37083" b="20518"/>
          <a:stretch/>
        </p:blipFill>
        <p:spPr>
          <a:xfrm>
            <a:off x="944879" y="1066801"/>
            <a:ext cx="8723687" cy="49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Line chart and its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33" t="19482" r="37500" b="19333"/>
          <a:stretch/>
        </p:blipFill>
        <p:spPr>
          <a:xfrm>
            <a:off x="991486" y="1112520"/>
            <a:ext cx="8960234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Line chart and its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17" t="19926" r="36916" b="18296"/>
          <a:stretch/>
        </p:blipFill>
        <p:spPr>
          <a:xfrm>
            <a:off x="1249680" y="1097280"/>
            <a:ext cx="8686800" cy="51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Area chart and stacked area charts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50" t="19037" r="37250" b="20222"/>
          <a:stretch/>
        </p:blipFill>
        <p:spPr>
          <a:xfrm>
            <a:off x="1097280" y="1082040"/>
            <a:ext cx="8610600" cy="49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3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Pie and Donut charts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16" t="19185" r="37001" b="20371"/>
          <a:stretch/>
        </p:blipFill>
        <p:spPr>
          <a:xfrm>
            <a:off x="1310640" y="1112520"/>
            <a:ext cx="8839200" cy="50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IN" dirty="0"/>
              <a:t>Tables and Matrix/Crosstab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50" t="20370" r="37083" b="19926"/>
          <a:stretch/>
        </p:blipFill>
        <p:spPr>
          <a:xfrm>
            <a:off x="457200" y="838200"/>
            <a:ext cx="9555480" cy="53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9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Tables </a:t>
            </a:r>
            <a:r>
              <a:rPr lang="en-IN" dirty="0"/>
              <a:t>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50" t="18740" r="37000" b="20222"/>
          <a:stretch/>
        </p:blipFill>
        <p:spPr>
          <a:xfrm>
            <a:off x="1057275" y="1127760"/>
            <a:ext cx="8153400" cy="46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644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82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133</cp:revision>
  <dcterms:created xsi:type="dcterms:W3CDTF">2022-07-19T07:18:36Z</dcterms:created>
  <dcterms:modified xsi:type="dcterms:W3CDTF">2022-10-31T08:03:52Z</dcterms:modified>
</cp:coreProperties>
</file>