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sldIdLst>
    <p:sldId id="292" r:id="rId2"/>
    <p:sldId id="297" r:id="rId3"/>
    <p:sldId id="294" r:id="rId4"/>
    <p:sldId id="295" r:id="rId5"/>
    <p:sldId id="296" r:id="rId6"/>
    <p:sldId id="293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6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6BC59-ED72-4B0D-9923-C0E3808E15D5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D83B-52CE-4F39-8D55-C7E671B55A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6B48B16-068D-4914-B15F-BA951B840A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6525"/>
            <a:ext cx="8753475" cy="5778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rgbClr val="17479E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Page heading</a:t>
            </a:r>
          </a:p>
        </p:txBody>
      </p:sp>
    </p:spTree>
    <p:extLst>
      <p:ext uri="{BB962C8B-B14F-4D97-AF65-F5344CB8AC3E}">
        <p14:creationId xmlns:p14="http://schemas.microsoft.com/office/powerpoint/2010/main" val="19455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A47ED3-6031-4DDE-861F-1E1AD8E232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1811" y="47301"/>
            <a:ext cx="776659" cy="77665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359CA1C1-E382-4DAD-B439-92C26B1423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-54993" y="6238654"/>
            <a:ext cx="12306260" cy="20486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639D58E6-FBCD-4702-8284-6119E7A4E8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-243259" y="751244"/>
            <a:ext cx="12391729" cy="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5284552-61FE-4668-A5FD-5BA112948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Power Bi</a:t>
            </a:r>
            <a:endParaRPr lang="en-IN" sz="2000" dirty="0" smtClean="0">
              <a:solidFill>
                <a:srgbClr val="00B0F0"/>
              </a:solidFill>
            </a:endParaRPr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3540" y="889262"/>
            <a:ext cx="11693948" cy="541629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3094" y="1177608"/>
            <a:ext cx="68036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Column level formatting and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coloring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background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color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based on conditions and gradients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ii. Font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color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formatting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iii. Data bars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iv. Icons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v. Conditional formatting on other chart types and controlling the same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vi.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Tree maps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8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136525"/>
            <a:ext cx="10984727" cy="577850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Column level formatting and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colouring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background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colour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based on conditions and gradients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50" t="19482" r="37333" b="21111"/>
          <a:stretch/>
        </p:blipFill>
        <p:spPr>
          <a:xfrm>
            <a:off x="457200" y="1127760"/>
            <a:ext cx="8839200" cy="497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6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Font </a:t>
            </a:r>
            <a:r>
              <a:rPr lang="en-US" dirty="0" err="1">
                <a:solidFill>
                  <a:srgbClr val="002060"/>
                </a:solidFill>
                <a:latin typeface="Calibri" panose="020F0502020204030204" pitchFamily="34" charset="0"/>
              </a:rPr>
              <a:t>colour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</a:rPr>
              <a:t> formatting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0917" t="25852" r="59250" b="29852"/>
          <a:stretch/>
        </p:blipFill>
        <p:spPr>
          <a:xfrm>
            <a:off x="2819400" y="1234440"/>
            <a:ext cx="3688080" cy="463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Data bars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084" t="20670" r="78653" b="40682"/>
          <a:stretch/>
        </p:blipFill>
        <p:spPr>
          <a:xfrm>
            <a:off x="304800" y="960119"/>
            <a:ext cx="4419600" cy="52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7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Icons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5838" t="20670" r="52967" b="37851"/>
          <a:stretch/>
        </p:blipFill>
        <p:spPr>
          <a:xfrm>
            <a:off x="198120" y="914400"/>
            <a:ext cx="5196840" cy="53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3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7200" y="136525"/>
            <a:ext cx="10984727" cy="577850"/>
          </a:xfrm>
        </p:spPr>
        <p:txBody>
          <a:bodyPr/>
          <a:lstStyle/>
          <a:p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Conditional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formatting on other chart types and controlling the same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IN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83" t="18592" r="37167" b="20371"/>
          <a:stretch/>
        </p:blipFill>
        <p:spPr>
          <a:xfrm>
            <a:off x="939404" y="990600"/>
            <a:ext cx="9362835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Tree Map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249" t="20074" r="37416" b="27779"/>
          <a:stretch/>
        </p:blipFill>
        <p:spPr>
          <a:xfrm>
            <a:off x="457200" y="960120"/>
            <a:ext cx="108508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864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46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Vishwanath Ramadass</dc:creator>
  <cp:lastModifiedBy>Microsoft account</cp:lastModifiedBy>
  <cp:revision>129</cp:revision>
  <dcterms:created xsi:type="dcterms:W3CDTF">2022-07-19T07:18:36Z</dcterms:created>
  <dcterms:modified xsi:type="dcterms:W3CDTF">2023-05-08T08:51:50Z</dcterms:modified>
</cp:coreProperties>
</file>