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92" r:id="rId2"/>
    <p:sldId id="293" r:id="rId3"/>
    <p:sldId id="294" r:id="rId4"/>
    <p:sldId id="295" r:id="rId5"/>
    <p:sldId id="296" r:id="rId6"/>
    <p:sldId id="299" r:id="rId7"/>
    <p:sldId id="300" r:id="rId8"/>
    <p:sldId id="297" r:id="rId9"/>
    <p:sldId id="29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046" y="1169607"/>
            <a:ext cx="6565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Format functions on date extractions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ii. Handling sorting with dates on calendar month and day names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iii.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Introduction to conditional statements and syntax of the IF statement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iv. If statement for deriving metro flag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v. If statement to derive weekend and weekday flags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vi. If statement to derive the profit tag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942"/>
            <a:ext cx="12191890" cy="2044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850" y="1096752"/>
            <a:ext cx="11790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Metro flag switch1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SWITCH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SELECTEDVALUE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orders[region]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I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Central"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"Metro1"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"East"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"Metro2"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"West"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"Metro3"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"Non Metro</a:t>
            </a:r>
            <a:r>
              <a:rPr lang="en-I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850" y="2125452"/>
            <a:ext cx="11858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delivery report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SELECTEDVALUE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(Orders[Category]),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"Furniture"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"2-3 working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days"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"Office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Supplies"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"By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Tommrow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"within a week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435" y="2877153"/>
            <a:ext cx="1150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Values analysis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(orders[sales])&gt;=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600000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"Above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Expectation"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(Orders[Sales]) &gt;=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"Expected Sales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met"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(Orders[Sales]) &gt;=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"Average"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Format functions on date extractions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42121" y="13219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Order year= </a:t>
            </a:r>
            <a:r>
              <a:rPr lang="en-IN" dirty="0"/>
              <a:t>FORMAT(Orders[Order Date],"</a:t>
            </a:r>
            <a:r>
              <a:rPr lang="en-IN" dirty="0" err="1" smtClean="0"/>
              <a:t>yy</a:t>
            </a:r>
            <a:r>
              <a:rPr lang="en-IN" dirty="0" smtClean="0"/>
              <a:t>")</a:t>
            </a:r>
            <a:endParaRPr lang="en-IN" dirty="0"/>
          </a:p>
          <a:p>
            <a:r>
              <a:rPr lang="en-IN" dirty="0"/>
              <a:t>Order </a:t>
            </a:r>
            <a:r>
              <a:rPr lang="en-IN" dirty="0" err="1" smtClean="0"/>
              <a:t>qtr</a:t>
            </a:r>
            <a:r>
              <a:rPr lang="en-IN" dirty="0" smtClean="0"/>
              <a:t>= </a:t>
            </a:r>
            <a:r>
              <a:rPr lang="en-IN" dirty="0"/>
              <a:t>= FORMAT(Orders[Order Date],"q")</a:t>
            </a:r>
          </a:p>
          <a:p>
            <a:r>
              <a:rPr lang="en-IN" dirty="0" smtClean="0"/>
              <a:t>Order month </a:t>
            </a:r>
            <a:r>
              <a:rPr lang="en-IN" dirty="0" err="1" smtClean="0"/>
              <a:t>desc</a:t>
            </a:r>
            <a:r>
              <a:rPr lang="en-IN" dirty="0" smtClean="0"/>
              <a:t>= </a:t>
            </a:r>
            <a:r>
              <a:rPr lang="en-IN" dirty="0"/>
              <a:t>FORMAT(Orders[Order Date],"m")</a:t>
            </a:r>
          </a:p>
          <a:p>
            <a:r>
              <a:rPr lang="en-IN" dirty="0"/>
              <a:t>Order month </a:t>
            </a:r>
            <a:r>
              <a:rPr lang="en-IN" dirty="0" err="1"/>
              <a:t>desc</a:t>
            </a:r>
            <a:r>
              <a:rPr lang="en-IN" dirty="0"/>
              <a:t> = FORMAT(Orders[Order Date],"mm")</a:t>
            </a:r>
          </a:p>
          <a:p>
            <a:r>
              <a:rPr lang="en-IN" dirty="0"/>
              <a:t>Order month </a:t>
            </a:r>
            <a:r>
              <a:rPr lang="en-IN" dirty="0" err="1"/>
              <a:t>desc</a:t>
            </a:r>
            <a:r>
              <a:rPr lang="en-IN" dirty="0"/>
              <a:t> = FORMAT(Orders[Order Date],"mmm")</a:t>
            </a:r>
          </a:p>
          <a:p>
            <a:r>
              <a:rPr lang="en-IN" dirty="0"/>
              <a:t>Order month </a:t>
            </a:r>
            <a:r>
              <a:rPr lang="en-IN" dirty="0" err="1"/>
              <a:t>desc</a:t>
            </a:r>
            <a:r>
              <a:rPr lang="en-IN" dirty="0"/>
              <a:t> = FORMAT(Orders[Order Date],"</a:t>
            </a:r>
            <a:r>
              <a:rPr lang="en-IN" dirty="0" err="1"/>
              <a:t>mmmm</a:t>
            </a:r>
            <a:r>
              <a:rPr lang="en-IN" dirty="0"/>
              <a:t>")</a:t>
            </a:r>
          </a:p>
          <a:p>
            <a:r>
              <a:rPr lang="en-IN" dirty="0"/>
              <a:t>Order </a:t>
            </a:r>
            <a:r>
              <a:rPr lang="en-IN" dirty="0" smtClean="0"/>
              <a:t>day </a:t>
            </a:r>
            <a:r>
              <a:rPr lang="en-IN" dirty="0" err="1"/>
              <a:t>desc</a:t>
            </a:r>
            <a:r>
              <a:rPr lang="en-IN" dirty="0"/>
              <a:t> = FORMAT(Orders[Order Date],"d")</a:t>
            </a:r>
          </a:p>
          <a:p>
            <a:r>
              <a:rPr lang="en-IN" dirty="0"/>
              <a:t>Order day </a:t>
            </a:r>
            <a:r>
              <a:rPr lang="en-IN" dirty="0" err="1"/>
              <a:t>desc</a:t>
            </a:r>
            <a:r>
              <a:rPr lang="en-IN" dirty="0"/>
              <a:t> = FORMAT(Orders[Order Date],"</a:t>
            </a:r>
            <a:r>
              <a:rPr lang="en-IN" dirty="0" err="1"/>
              <a:t>dd</a:t>
            </a:r>
            <a:r>
              <a:rPr lang="en-IN" dirty="0"/>
              <a:t>")</a:t>
            </a:r>
          </a:p>
          <a:p>
            <a:r>
              <a:rPr lang="en-IN" dirty="0"/>
              <a:t>Order day </a:t>
            </a:r>
            <a:r>
              <a:rPr lang="en-IN" dirty="0" err="1"/>
              <a:t>desc</a:t>
            </a:r>
            <a:r>
              <a:rPr lang="en-IN" dirty="0"/>
              <a:t> = FORMAT(Orders[Order Date],"</a:t>
            </a:r>
            <a:r>
              <a:rPr lang="en-IN" dirty="0" err="1"/>
              <a:t>ddd</a:t>
            </a:r>
            <a:r>
              <a:rPr lang="en-IN" dirty="0"/>
              <a:t>")</a:t>
            </a:r>
          </a:p>
          <a:p>
            <a:r>
              <a:rPr lang="en-IN" dirty="0"/>
              <a:t>Order day </a:t>
            </a:r>
            <a:r>
              <a:rPr lang="en-IN" dirty="0" err="1"/>
              <a:t>desc</a:t>
            </a:r>
            <a:r>
              <a:rPr lang="en-IN" dirty="0"/>
              <a:t> = FORMAT(Orders[Order Date],"</a:t>
            </a:r>
            <a:r>
              <a:rPr lang="en-IN" dirty="0" err="1"/>
              <a:t>dddd</a:t>
            </a:r>
            <a:r>
              <a:rPr lang="en-IN" dirty="0" smtClean="0"/>
              <a:t>")</a:t>
            </a:r>
          </a:p>
          <a:p>
            <a:r>
              <a:rPr lang="en-IN" dirty="0"/>
              <a:t>Order </a:t>
            </a:r>
            <a:r>
              <a:rPr lang="en-IN" dirty="0" err="1" smtClean="0"/>
              <a:t>qtr</a:t>
            </a:r>
            <a:r>
              <a:rPr lang="en-IN" dirty="0" smtClean="0"/>
              <a:t> </a:t>
            </a:r>
            <a:r>
              <a:rPr lang="en-IN" dirty="0" err="1"/>
              <a:t>desc</a:t>
            </a:r>
            <a:r>
              <a:rPr lang="en-IN" dirty="0"/>
              <a:t> = "Q-" &amp; FORMAT(Orders[Order Date],"q")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5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Format functions on date extractions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17" t="21704" r="31500" b="8222"/>
          <a:stretch/>
        </p:blipFill>
        <p:spPr>
          <a:xfrm>
            <a:off x="1503997" y="1203960"/>
            <a:ext cx="7228523" cy="43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Format functions on date extractions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51" t="19333" r="37499" b="31778"/>
          <a:stretch/>
        </p:blipFill>
        <p:spPr>
          <a:xfrm>
            <a:off x="457200" y="1036320"/>
            <a:ext cx="109270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Handling sorting with dates on calendar month and day names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307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Order Day No = WEEKDAY(Orders[Order Date],2)</a:t>
            </a:r>
          </a:p>
        </p:txBody>
      </p:sp>
    </p:spTree>
    <p:extLst>
      <p:ext uri="{BB962C8B-B14F-4D97-AF65-F5344CB8AC3E}">
        <p14:creationId xmlns:p14="http://schemas.microsoft.com/office/powerpoint/2010/main" val="278462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302240" cy="5778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conditional statements and syntax of the IF statement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46760" y="1318736"/>
            <a:ext cx="9494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Conditional Statements:</a:t>
            </a:r>
          </a:p>
          <a:p>
            <a:r>
              <a:rPr lang="en-IN" dirty="0"/>
              <a:t>IF</a:t>
            </a:r>
          </a:p>
          <a:p>
            <a:r>
              <a:rPr lang="en-IN" dirty="0"/>
              <a:t>SWITCH</a:t>
            </a:r>
          </a:p>
          <a:p>
            <a:endParaRPr lang="en-IN" dirty="0"/>
          </a:p>
          <a:p>
            <a:r>
              <a:rPr lang="en-IN" dirty="0"/>
              <a:t>IF(</a:t>
            </a:r>
            <a:r>
              <a:rPr lang="en-IN" dirty="0" err="1"/>
              <a:t>Condition,op</a:t>
            </a:r>
            <a:r>
              <a:rPr lang="en-IN" dirty="0"/>
              <a:t> when true, op when false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37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statement to derive the profit tag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333" t="20074" r="56167" b="29260"/>
          <a:stretch/>
        </p:blipFill>
        <p:spPr>
          <a:xfrm>
            <a:off x="6763104" y="893484"/>
            <a:ext cx="5029200" cy="5212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6140" y="1333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Profit Status = if(SUM(Orders[Profit]) &gt;= 0 , "Profit", "Loss")</a:t>
            </a:r>
          </a:p>
        </p:txBody>
      </p:sp>
    </p:spTree>
    <p:extLst>
      <p:ext uri="{BB962C8B-B14F-4D97-AF65-F5344CB8AC3E}">
        <p14:creationId xmlns:p14="http://schemas.microsoft.com/office/powerpoint/2010/main" val="285762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012680" cy="5778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statement for deriving metro flag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75359" y="1277034"/>
            <a:ext cx="10239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Metro Flag = IF(Orders[Region] = "</a:t>
            </a:r>
            <a:r>
              <a:rPr lang="en-IN" dirty="0" err="1"/>
              <a:t>Central","Metro","Non</a:t>
            </a:r>
            <a:r>
              <a:rPr lang="en-IN" dirty="0"/>
              <a:t> </a:t>
            </a:r>
            <a:r>
              <a:rPr lang="en-IN" dirty="0" smtClean="0"/>
              <a:t>Metro“)</a:t>
            </a:r>
          </a:p>
          <a:p>
            <a:r>
              <a:rPr lang="en-US" dirty="0" smtClean="0"/>
              <a:t>Metro Flag_ = if(orders[Region] = “Central”,”Metro1”,if(</a:t>
            </a:r>
            <a:r>
              <a:rPr lang="en-US" dirty="0"/>
              <a:t>orders[Region] = </a:t>
            </a:r>
            <a:r>
              <a:rPr lang="en-US" dirty="0" smtClean="0"/>
              <a:t>“East”,”Metro2”,</a:t>
            </a:r>
            <a:r>
              <a:rPr lang="en-US" dirty="0"/>
              <a:t> if(orders[Region] = </a:t>
            </a:r>
            <a:r>
              <a:rPr lang="en-US" dirty="0" smtClean="0"/>
              <a:t>“South”,”Metro3”,”Non metro”)))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00" t="21852" r="46917" b="42000"/>
          <a:stretch/>
        </p:blipFill>
        <p:spPr>
          <a:xfrm>
            <a:off x="1203960" y="2209027"/>
            <a:ext cx="851916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6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statement to derive weekend and weekday flags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2960" y="1393596"/>
            <a:ext cx="10347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Weekend Flag = if(FORMAT(Orders[Order Date],"</a:t>
            </a:r>
            <a:r>
              <a:rPr lang="en-IN" dirty="0" err="1"/>
              <a:t>ddd</a:t>
            </a:r>
            <a:r>
              <a:rPr lang="en-IN" dirty="0"/>
              <a:t>") = "Sun" || FORMAT(Orders[Order Date],"</a:t>
            </a:r>
            <a:r>
              <a:rPr lang="en-IN" dirty="0" err="1"/>
              <a:t>ddd</a:t>
            </a:r>
            <a:r>
              <a:rPr lang="en-IN" dirty="0"/>
              <a:t>") = "Sat", "Weekend", "Weekday")</a:t>
            </a:r>
          </a:p>
          <a:p>
            <a:endParaRPr lang="en-IN" dirty="0"/>
          </a:p>
          <a:p>
            <a:r>
              <a:rPr lang="en-IN" dirty="0"/>
              <a:t>Weekend Flag = if(FORMAT(Orders[Order Date],"</a:t>
            </a:r>
            <a:r>
              <a:rPr lang="en-IN" dirty="0" err="1"/>
              <a:t>ddd</a:t>
            </a:r>
            <a:r>
              <a:rPr lang="en-IN" dirty="0"/>
              <a:t>") in {"</a:t>
            </a:r>
            <a:r>
              <a:rPr lang="en-IN" dirty="0" err="1"/>
              <a:t>Sun","Sat</a:t>
            </a:r>
            <a:r>
              <a:rPr lang="en-IN" dirty="0"/>
              <a:t>"} , "Weekend", "Weekday")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83" t="19333" r="47000" b="24667"/>
          <a:stretch/>
        </p:blipFill>
        <p:spPr>
          <a:xfrm>
            <a:off x="2042160" y="2651431"/>
            <a:ext cx="3505200" cy="32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0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</TotalTime>
  <Words>372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142</cp:revision>
  <dcterms:created xsi:type="dcterms:W3CDTF">2022-07-19T07:18:36Z</dcterms:created>
  <dcterms:modified xsi:type="dcterms:W3CDTF">2024-01-23T09:57:05Z</dcterms:modified>
</cp:coreProperties>
</file>