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Power Bi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706" y="11980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. If statement on handling </a:t>
            </a:r>
            <a:r>
              <a:rPr lang="en-IN" dirty="0" smtClean="0"/>
              <a:t>colours on tables</a:t>
            </a:r>
            <a:endParaRPr lang="en-IN" dirty="0"/>
          </a:p>
          <a:p>
            <a:r>
              <a:rPr lang="en-IN" dirty="0"/>
              <a:t>ii. Using Hex codes in </a:t>
            </a:r>
            <a:r>
              <a:rPr lang="en-IN" dirty="0" smtClean="0"/>
              <a:t>colouring the charts</a:t>
            </a:r>
            <a:endParaRPr lang="en-IN" dirty="0"/>
          </a:p>
          <a:p>
            <a:r>
              <a:rPr lang="en-IN" dirty="0" err="1" smtClean="0"/>
              <a:t>iiI</a:t>
            </a:r>
            <a:r>
              <a:rPr lang="en-IN" dirty="0" smtClean="0"/>
              <a:t>. </a:t>
            </a:r>
            <a:r>
              <a:rPr lang="en-IN" dirty="0"/>
              <a:t>Symbol Map and handling colouring codes</a:t>
            </a:r>
          </a:p>
          <a:p>
            <a:r>
              <a:rPr lang="en-IN" dirty="0" smtClean="0"/>
              <a:t>iv</a:t>
            </a:r>
            <a:r>
              <a:rPr lang="en-IN" dirty="0"/>
              <a:t>. Filled Map and properties</a:t>
            </a:r>
          </a:p>
          <a:p>
            <a:r>
              <a:rPr lang="en-IN" dirty="0" smtClean="0"/>
              <a:t>v. </a:t>
            </a:r>
            <a:r>
              <a:rPr lang="en-IN" dirty="0" err="1"/>
              <a:t>Multirow</a:t>
            </a:r>
            <a:r>
              <a:rPr lang="en-IN" dirty="0"/>
              <a:t> </a:t>
            </a:r>
            <a:r>
              <a:rPr lang="en-IN" dirty="0" err="1" smtClean="0"/>
              <a:t>cardi</a:t>
            </a:r>
            <a:endParaRPr lang="en-IN" dirty="0"/>
          </a:p>
          <a:p>
            <a:r>
              <a:rPr lang="en-IN" dirty="0" smtClean="0"/>
              <a:t>vi. </a:t>
            </a:r>
            <a:r>
              <a:rPr lang="en-IN" dirty="0"/>
              <a:t>Funnel Chart</a:t>
            </a:r>
          </a:p>
          <a:p>
            <a:r>
              <a:rPr lang="en-IN" dirty="0" smtClean="0"/>
              <a:t>vii. </a:t>
            </a:r>
            <a:r>
              <a:rPr lang="en-IN" dirty="0"/>
              <a:t>Waterfall Chart</a:t>
            </a:r>
          </a:p>
          <a:p>
            <a:r>
              <a:rPr lang="en-IN" dirty="0" smtClean="0"/>
              <a:t>Vii. </a:t>
            </a:r>
            <a:r>
              <a:rPr lang="en-IN" dirty="0"/>
              <a:t>Introduction to slicers and its basic uses</a:t>
            </a:r>
          </a:p>
        </p:txBody>
      </p:sp>
    </p:spTree>
    <p:extLst>
      <p:ext uri="{BB962C8B-B14F-4D97-AF65-F5344CB8AC3E}">
        <p14:creationId xmlns:p14="http://schemas.microsoft.com/office/powerpoint/2010/main" val="33528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0889311" cy="57785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US" sz="2000" dirty="0"/>
              <a:t>Introduction to slicers and its basic uses properties and handling interactivity with slicer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49" t="19333" r="27251" b="11778"/>
          <a:stretch/>
        </p:blipFill>
        <p:spPr>
          <a:xfrm>
            <a:off x="594360" y="988999"/>
            <a:ext cx="8875395" cy="49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dirty="0"/>
              <a:t>statement on handling colours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36544"/>
            <a:ext cx="80904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Profit </a:t>
            </a:r>
            <a:r>
              <a:rPr lang="en-IN" dirty="0" err="1"/>
              <a:t>Clr</a:t>
            </a:r>
            <a:r>
              <a:rPr lang="en-IN" dirty="0"/>
              <a:t> = if(SUM(Orders[Profit]) &gt;= 0 , "</a:t>
            </a:r>
            <a:r>
              <a:rPr lang="en-IN" dirty="0" err="1"/>
              <a:t>green","yellow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Profit %Age </a:t>
            </a:r>
            <a:r>
              <a:rPr lang="en-IN" dirty="0" err="1"/>
              <a:t>Clr</a:t>
            </a:r>
            <a:r>
              <a:rPr lang="en-IN" dirty="0"/>
              <a:t>:</a:t>
            </a:r>
          </a:p>
          <a:p>
            <a:r>
              <a:rPr lang="en-IN" dirty="0"/>
              <a:t>Profit %Age </a:t>
            </a:r>
            <a:r>
              <a:rPr lang="en-IN" dirty="0" err="1"/>
              <a:t>Clr</a:t>
            </a:r>
            <a:r>
              <a:rPr lang="en-IN" dirty="0"/>
              <a:t> = if([Profit %Age] &gt;= 0 , "</a:t>
            </a:r>
            <a:r>
              <a:rPr lang="en-IN" dirty="0" err="1"/>
              <a:t>green","red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Profit %Age </a:t>
            </a:r>
            <a:r>
              <a:rPr lang="en-IN" dirty="0" err="1"/>
              <a:t>Clr</a:t>
            </a:r>
            <a:r>
              <a:rPr lang="en-IN" dirty="0"/>
              <a:t> = if([Profit %Age] &gt;= </a:t>
            </a:r>
            <a:r>
              <a:rPr lang="en-IN" dirty="0" smtClean="0"/>
              <a:t>0.50 </a:t>
            </a:r>
            <a:r>
              <a:rPr lang="en-IN" dirty="0"/>
              <a:t>, "green", if([Profit %Age] &lt;0, "red", "yellow"))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78" t="22377" r="75906" b="36142"/>
          <a:stretch/>
        </p:blipFill>
        <p:spPr>
          <a:xfrm>
            <a:off x="8547652" y="1236544"/>
            <a:ext cx="32766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Using Hex codes in colouring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07515"/>
            <a:ext cx="995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Orders[Profit]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7ecf2d"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"#c98544"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00" t="23482" r="40250" b="26888"/>
          <a:stretch/>
        </p:blipFill>
        <p:spPr>
          <a:xfrm>
            <a:off x="2453640" y="2056014"/>
            <a:ext cx="5349240" cy="4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Map </a:t>
            </a:r>
            <a:r>
              <a:rPr lang="en-IN" dirty="0"/>
              <a:t>and handling colouring codes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50" t="19630" r="40917" b="11037"/>
          <a:stretch/>
        </p:blipFill>
        <p:spPr>
          <a:xfrm>
            <a:off x="1844040" y="868680"/>
            <a:ext cx="7604760" cy="53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0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84" t="22445" r="36666" b="18297"/>
          <a:stretch/>
        </p:blipFill>
        <p:spPr>
          <a:xfrm>
            <a:off x="1005840" y="1127760"/>
            <a:ext cx="8778240" cy="49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Filled Map and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584" t="23186" r="36499" b="42593"/>
          <a:stretch/>
        </p:blipFill>
        <p:spPr>
          <a:xfrm>
            <a:off x="304800" y="1325880"/>
            <a:ext cx="1077468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Multirow</a:t>
            </a:r>
            <a:r>
              <a:rPr lang="en-IN" dirty="0"/>
              <a:t> </a:t>
            </a:r>
            <a:r>
              <a:rPr lang="en-IN" dirty="0" smtClean="0"/>
              <a:t>card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000" t="25111" r="39000" b="31037"/>
          <a:stretch/>
        </p:blipFill>
        <p:spPr>
          <a:xfrm>
            <a:off x="762000" y="1112520"/>
            <a:ext cx="1024128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Funnel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834" t="29112" r="41417" b="13555"/>
          <a:stretch/>
        </p:blipFill>
        <p:spPr>
          <a:xfrm>
            <a:off x="457200" y="868680"/>
            <a:ext cx="9189720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Waterfall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66" t="22148" r="39584" b="15926"/>
          <a:stretch/>
        </p:blipFill>
        <p:spPr>
          <a:xfrm>
            <a:off x="681037" y="1089716"/>
            <a:ext cx="8305800" cy="51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50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178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Microsoft account</cp:lastModifiedBy>
  <cp:revision>133</cp:revision>
  <dcterms:created xsi:type="dcterms:W3CDTF">2022-07-19T07:18:36Z</dcterms:created>
  <dcterms:modified xsi:type="dcterms:W3CDTF">2024-03-11T06:28:46Z</dcterms:modified>
</cp:coreProperties>
</file>