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</p:sldMasterIdLst>
  <p:notesMasterIdLst>
    <p:notesMasterId r:id="rId5"/>
  </p:notesMasterIdLst>
  <p:sldIdLst>
    <p:sldId id="293" r:id="rId2"/>
    <p:sldId id="294" r:id="rId3"/>
    <p:sldId id="295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98" autoAdjust="0"/>
    <p:restoredTop sz="94660"/>
  </p:normalViewPr>
  <p:slideViewPr>
    <p:cSldViewPr snapToGrid="0">
      <p:cViewPr varScale="1">
        <p:scale>
          <a:sx n="87" d="100"/>
          <a:sy n="87" d="100"/>
        </p:scale>
        <p:origin x="466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26BC59-ED72-4B0D-9923-C0E3808E15D5}" type="datetimeFigureOut">
              <a:rPr lang="en-IN" smtClean="0"/>
              <a:t>11-07-2023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68D83B-52CE-4F39-8D55-C7E671B55A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74546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xmlns="" id="{F6B48B16-068D-4914-B15F-BA951B840AF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136525"/>
            <a:ext cx="8753475" cy="57785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2400" b="1">
                <a:solidFill>
                  <a:srgbClr val="17479E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Page heading</a:t>
            </a:r>
          </a:p>
        </p:txBody>
      </p:sp>
    </p:spTree>
    <p:extLst>
      <p:ext uri="{BB962C8B-B14F-4D97-AF65-F5344CB8AC3E}">
        <p14:creationId xmlns:p14="http://schemas.microsoft.com/office/powerpoint/2010/main" val="1945551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08A47ED3-6031-4DDE-861F-1E1AD8E232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1811" y="47301"/>
            <a:ext cx="776659" cy="776659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xmlns="" id="{359CA1C1-E382-4DAD-B439-92C26B14239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-54993" y="6238654"/>
            <a:ext cx="12306260" cy="20486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xmlns="" id="{639D58E6-FBCD-4702-8284-6119E7A4E807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>
            <a:off x="-243259" y="751244"/>
            <a:ext cx="12391729" cy="129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922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b="0" dirty="0" smtClean="0"/>
              <a:t>CASE STATEMENT</a:t>
            </a:r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19576" t="19556" r="11708" b="14165"/>
          <a:stretch/>
        </p:blipFill>
        <p:spPr>
          <a:xfrm>
            <a:off x="778598" y="961074"/>
            <a:ext cx="9125058" cy="4950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897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0" dirty="0"/>
              <a:t>Demonstrating a Case statement in action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5" b="16804"/>
          <a:stretch/>
        </p:blipFill>
        <p:spPr>
          <a:xfrm>
            <a:off x="153498" y="841126"/>
            <a:ext cx="9360877" cy="195892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5" t="10704" r="5616" b="14562"/>
          <a:stretch/>
        </p:blipFill>
        <p:spPr>
          <a:xfrm>
            <a:off x="650631" y="3560885"/>
            <a:ext cx="4642338" cy="116937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395547" y="3322456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IN" dirty="0"/>
          </a:p>
          <a:p>
            <a:r>
              <a:rPr lang="en-IN" dirty="0"/>
              <a:t>select </a:t>
            </a:r>
            <a:r>
              <a:rPr lang="en-IN" dirty="0" err="1"/>
              <a:t>dept_name,sum</a:t>
            </a:r>
            <a:r>
              <a:rPr lang="en-IN" dirty="0"/>
              <a:t>(case when gender = 'M' then 1 else 0 end) as </a:t>
            </a:r>
            <a:r>
              <a:rPr lang="en-IN" dirty="0" err="1"/>
              <a:t>male_count,sum</a:t>
            </a:r>
            <a:r>
              <a:rPr lang="en-IN" dirty="0"/>
              <a:t>(case when gender = 'F' then 1 else 0 end) as </a:t>
            </a:r>
            <a:r>
              <a:rPr lang="en-IN" dirty="0" err="1"/>
              <a:t>Female_count</a:t>
            </a:r>
            <a:endParaRPr lang="en-IN" dirty="0"/>
          </a:p>
          <a:p>
            <a:r>
              <a:rPr lang="en-IN" dirty="0"/>
              <a:t>from department inner join </a:t>
            </a:r>
            <a:r>
              <a:rPr lang="en-IN" dirty="0" err="1"/>
              <a:t>emps</a:t>
            </a:r>
            <a:r>
              <a:rPr lang="en-IN" dirty="0"/>
              <a:t> on </a:t>
            </a:r>
          </a:p>
          <a:p>
            <a:r>
              <a:rPr lang="en-IN" dirty="0" err="1"/>
              <a:t>emps.dept_id</a:t>
            </a:r>
            <a:r>
              <a:rPr lang="en-IN" dirty="0"/>
              <a:t> = </a:t>
            </a:r>
            <a:r>
              <a:rPr lang="en-IN" dirty="0" err="1"/>
              <a:t>department.dept_id</a:t>
            </a:r>
            <a:r>
              <a:rPr lang="en-IN" dirty="0"/>
              <a:t> </a:t>
            </a:r>
          </a:p>
          <a:p>
            <a:r>
              <a:rPr lang="en-IN" dirty="0"/>
              <a:t>group by </a:t>
            </a:r>
            <a:r>
              <a:rPr lang="en-IN" dirty="0" err="1"/>
              <a:t>dept_name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56882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0" dirty="0"/>
              <a:t>Demonstrating a Case statement in </a:t>
            </a:r>
            <a:r>
              <a:rPr lang="en-US" b="0" dirty="0" smtClean="0"/>
              <a:t>action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709246" y="1074728"/>
            <a:ext cx="976239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Display Department wise employee exist or not Exist</a:t>
            </a:r>
            <a:endParaRPr lang="en-IN" b="1" dirty="0"/>
          </a:p>
          <a:p>
            <a:r>
              <a:rPr lang="en-IN" dirty="0"/>
              <a:t>select </a:t>
            </a:r>
            <a:r>
              <a:rPr lang="en-IN" dirty="0" err="1"/>
              <a:t>dept_name</a:t>
            </a:r>
            <a:r>
              <a:rPr lang="en-IN" dirty="0"/>
              <a:t>,(case when count(</a:t>
            </a:r>
            <a:r>
              <a:rPr lang="en-IN" dirty="0" err="1"/>
              <a:t>emp_name</a:t>
            </a:r>
            <a:r>
              <a:rPr lang="en-IN" dirty="0"/>
              <a:t>) &gt;=1 then '</a:t>
            </a:r>
            <a:r>
              <a:rPr lang="en-IN" dirty="0" err="1"/>
              <a:t>Emp</a:t>
            </a:r>
            <a:r>
              <a:rPr lang="en-IN" dirty="0"/>
              <a:t> Exist' else '</a:t>
            </a:r>
            <a:r>
              <a:rPr lang="en-IN" dirty="0" err="1"/>
              <a:t>Emp_does</a:t>
            </a:r>
            <a:r>
              <a:rPr lang="en-IN" dirty="0"/>
              <a:t> not exist' end) as </a:t>
            </a:r>
            <a:r>
              <a:rPr lang="en-IN" dirty="0" err="1"/>
              <a:t>emp_status</a:t>
            </a:r>
            <a:endParaRPr lang="en-IN" dirty="0"/>
          </a:p>
          <a:p>
            <a:r>
              <a:rPr lang="en-IN" dirty="0"/>
              <a:t>from department d left join </a:t>
            </a:r>
            <a:r>
              <a:rPr lang="en-IN" dirty="0" err="1"/>
              <a:t>emps</a:t>
            </a:r>
            <a:r>
              <a:rPr lang="en-IN" dirty="0"/>
              <a:t> e</a:t>
            </a:r>
          </a:p>
          <a:p>
            <a:r>
              <a:rPr lang="en-IN" dirty="0"/>
              <a:t>on </a:t>
            </a:r>
            <a:r>
              <a:rPr lang="en-IN" dirty="0" err="1"/>
              <a:t>d.dept_id</a:t>
            </a:r>
            <a:r>
              <a:rPr lang="en-IN" dirty="0"/>
              <a:t> = </a:t>
            </a:r>
            <a:r>
              <a:rPr lang="en-IN" dirty="0" err="1"/>
              <a:t>e.dept_id</a:t>
            </a:r>
            <a:endParaRPr lang="en-IN" dirty="0"/>
          </a:p>
          <a:p>
            <a:r>
              <a:rPr lang="en-IN" dirty="0"/>
              <a:t>group by </a:t>
            </a:r>
            <a:r>
              <a:rPr lang="en-IN" dirty="0" err="1"/>
              <a:t>dept_name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709246" y="3189407"/>
            <a:ext cx="821747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Create a age band based on </a:t>
            </a:r>
            <a:r>
              <a:rPr lang="en-US" b="1" dirty="0" err="1" smtClean="0"/>
              <a:t>emps</a:t>
            </a:r>
            <a:r>
              <a:rPr lang="en-US" b="1" dirty="0" smtClean="0"/>
              <a:t> age</a:t>
            </a:r>
          </a:p>
          <a:p>
            <a:r>
              <a:rPr lang="en-IN" dirty="0" smtClean="0"/>
              <a:t>select </a:t>
            </a:r>
            <a:r>
              <a:rPr lang="en-IN" dirty="0" err="1"/>
              <a:t>emp_name</a:t>
            </a:r>
            <a:r>
              <a:rPr lang="en-IN" dirty="0"/>
              <a:t>,  round((</a:t>
            </a:r>
            <a:r>
              <a:rPr lang="en-IN" dirty="0" err="1"/>
              <a:t>sysdate-date_of_birth</a:t>
            </a:r>
            <a:r>
              <a:rPr lang="en-IN" dirty="0"/>
              <a:t>)/365,2) as age,(case when round((</a:t>
            </a:r>
            <a:r>
              <a:rPr lang="en-IN" dirty="0" err="1"/>
              <a:t>sysdate-date_of_birth</a:t>
            </a:r>
            <a:r>
              <a:rPr lang="en-IN" dirty="0"/>
              <a:t>)/365,2) &gt; 60 then</a:t>
            </a:r>
          </a:p>
          <a:p>
            <a:r>
              <a:rPr lang="en-IN" dirty="0"/>
              <a:t>'Senior citizen' when round((</a:t>
            </a:r>
            <a:r>
              <a:rPr lang="en-IN" dirty="0" err="1"/>
              <a:t>sysdate-date_of_birth</a:t>
            </a:r>
            <a:r>
              <a:rPr lang="en-IN" dirty="0"/>
              <a:t>)/365,2) &gt; 30 </a:t>
            </a:r>
          </a:p>
          <a:p>
            <a:r>
              <a:rPr lang="en-IN" dirty="0"/>
              <a:t>then 'Adult' when round((</a:t>
            </a:r>
            <a:r>
              <a:rPr lang="en-IN" dirty="0" err="1"/>
              <a:t>sysdate-date_of_birth</a:t>
            </a:r>
            <a:r>
              <a:rPr lang="en-IN" dirty="0"/>
              <a:t>)/365,2) &gt; 16 then 'youngster' </a:t>
            </a:r>
          </a:p>
          <a:p>
            <a:r>
              <a:rPr lang="en-IN" dirty="0"/>
              <a:t>else 'Child' end) as </a:t>
            </a:r>
            <a:r>
              <a:rPr lang="en-IN" dirty="0" err="1"/>
              <a:t>age_group</a:t>
            </a:r>
            <a:endParaRPr lang="en-IN" dirty="0"/>
          </a:p>
          <a:p>
            <a:r>
              <a:rPr lang="en-IN" dirty="0"/>
              <a:t>from </a:t>
            </a:r>
            <a:r>
              <a:rPr lang="en-IN" dirty="0" err="1"/>
              <a:t>emps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3213478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7073</TotalTime>
  <Words>165</Words>
  <Application>Microsoft Office PowerPoint</Application>
  <PresentationFormat>Widescreen</PresentationFormat>
  <Paragraphs>19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Custom Design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Vishwanath Ramadass</dc:creator>
  <cp:lastModifiedBy>Microsoft account</cp:lastModifiedBy>
  <cp:revision>205</cp:revision>
  <dcterms:created xsi:type="dcterms:W3CDTF">2022-07-19T07:18:36Z</dcterms:created>
  <dcterms:modified xsi:type="dcterms:W3CDTF">2023-07-11T12:18:32Z</dcterms:modified>
</cp:coreProperties>
</file>