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sldIdLst>
    <p:sldId id="293" r:id="rId2"/>
    <p:sldId id="294" r:id="rId3"/>
    <p:sldId id="295" r:id="rId4"/>
    <p:sldId id="297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BC59-ED72-4B0D-9923-C0E3808E15D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D83B-52CE-4F39-8D55-C7E671B55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19455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dirty="0" smtClean="0"/>
              <a:t>SUB QUERY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6" y="965914"/>
            <a:ext cx="8929353" cy="50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dirty="0"/>
              <a:t>CORELATED SUB QUERY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1096314"/>
            <a:ext cx="9968248" cy="49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1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for correlated sub Query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4" r="7748"/>
          <a:stretch/>
        </p:blipFill>
        <p:spPr>
          <a:xfrm>
            <a:off x="7006106" y="1641655"/>
            <a:ext cx="3269341" cy="39864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934611"/>
            <a:ext cx="892935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Display department wise who is earning greater than average salary of their department</a:t>
            </a:r>
          </a:p>
          <a:p>
            <a:r>
              <a:rPr lang="en-IN" sz="1400" dirty="0"/>
              <a:t>select </a:t>
            </a:r>
            <a:r>
              <a:rPr lang="en-IN" sz="1400" dirty="0" err="1"/>
              <a:t>dept_name,emp_name,ctc</a:t>
            </a:r>
            <a:endParaRPr lang="en-IN" sz="1400" dirty="0"/>
          </a:p>
          <a:p>
            <a:r>
              <a:rPr lang="en-IN" sz="1400" dirty="0"/>
              <a:t>from department d inner join </a:t>
            </a:r>
            <a:r>
              <a:rPr lang="en-IN" sz="1400" dirty="0" err="1"/>
              <a:t>emps</a:t>
            </a:r>
            <a:r>
              <a:rPr lang="en-IN" sz="1400" dirty="0"/>
              <a:t> o</a:t>
            </a:r>
          </a:p>
          <a:p>
            <a:r>
              <a:rPr lang="en-IN" sz="1400" dirty="0"/>
              <a:t>on </a:t>
            </a:r>
            <a:r>
              <a:rPr lang="en-IN" sz="1400" dirty="0" err="1"/>
              <a:t>d.dept_id</a:t>
            </a:r>
            <a:r>
              <a:rPr lang="en-IN" sz="1400" dirty="0"/>
              <a:t> = </a:t>
            </a:r>
            <a:r>
              <a:rPr lang="en-IN" sz="1400" dirty="0" err="1"/>
              <a:t>o.dept_id</a:t>
            </a:r>
            <a:endParaRPr lang="en-IN" sz="1400" dirty="0"/>
          </a:p>
          <a:p>
            <a:r>
              <a:rPr lang="en-IN" sz="1400" dirty="0"/>
              <a:t>where </a:t>
            </a:r>
            <a:r>
              <a:rPr lang="en-IN" sz="1400" dirty="0" err="1"/>
              <a:t>ctc</a:t>
            </a:r>
            <a:r>
              <a:rPr lang="en-IN" sz="1400" dirty="0"/>
              <a:t> &gt; (select </a:t>
            </a:r>
            <a:r>
              <a:rPr lang="en-IN" sz="1400" dirty="0" err="1"/>
              <a:t>avg</a:t>
            </a:r>
            <a:r>
              <a:rPr lang="en-IN" sz="1400" dirty="0"/>
              <a:t>(</a:t>
            </a:r>
            <a:r>
              <a:rPr lang="en-IN" sz="1400" dirty="0" err="1"/>
              <a:t>ctc</a:t>
            </a:r>
            <a:r>
              <a:rPr lang="en-IN" sz="1400" dirty="0"/>
              <a:t>)</a:t>
            </a:r>
          </a:p>
          <a:p>
            <a:r>
              <a:rPr lang="en-IN" sz="1400" dirty="0"/>
              <a:t>            from </a:t>
            </a:r>
            <a:r>
              <a:rPr lang="en-IN" sz="1400" dirty="0" err="1"/>
              <a:t>emps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endParaRPr lang="en-IN" sz="1400" dirty="0"/>
          </a:p>
          <a:p>
            <a:r>
              <a:rPr lang="en-IN" sz="1400" dirty="0"/>
              <a:t>            where </a:t>
            </a:r>
            <a:r>
              <a:rPr lang="en-IN" sz="1400" dirty="0" err="1"/>
              <a:t>o.dept_id</a:t>
            </a:r>
            <a:r>
              <a:rPr lang="en-IN" sz="1400" dirty="0"/>
              <a:t> = </a:t>
            </a:r>
            <a:r>
              <a:rPr lang="en-IN" sz="1400" dirty="0" err="1"/>
              <a:t>i.dept_id</a:t>
            </a:r>
            <a:r>
              <a:rPr lang="en-IN" sz="1400" dirty="0"/>
              <a:t>)</a:t>
            </a:r>
          </a:p>
          <a:p>
            <a:r>
              <a:rPr lang="en-IN" sz="1400" dirty="0"/>
              <a:t>  </a:t>
            </a:r>
          </a:p>
          <a:p>
            <a:r>
              <a:rPr lang="en-IN" sz="1400" b="1" dirty="0"/>
              <a:t>Display department wise who is earning highest salary   </a:t>
            </a:r>
          </a:p>
          <a:p>
            <a:r>
              <a:rPr lang="en-IN" sz="1400" dirty="0"/>
              <a:t>select </a:t>
            </a:r>
            <a:r>
              <a:rPr lang="en-IN" sz="1400" dirty="0" err="1"/>
              <a:t>dept_name,emp_name,ctc</a:t>
            </a:r>
            <a:endParaRPr lang="en-IN" sz="1400" dirty="0"/>
          </a:p>
          <a:p>
            <a:r>
              <a:rPr lang="en-IN" sz="1400" dirty="0"/>
              <a:t>from department d inner join </a:t>
            </a:r>
            <a:r>
              <a:rPr lang="en-IN" sz="1400" dirty="0" err="1"/>
              <a:t>emps</a:t>
            </a:r>
            <a:r>
              <a:rPr lang="en-IN" sz="1400" dirty="0"/>
              <a:t> o</a:t>
            </a:r>
          </a:p>
          <a:p>
            <a:r>
              <a:rPr lang="en-IN" sz="1400" dirty="0"/>
              <a:t>on </a:t>
            </a:r>
            <a:r>
              <a:rPr lang="en-IN" sz="1400" dirty="0" err="1"/>
              <a:t>d.dept_id</a:t>
            </a:r>
            <a:r>
              <a:rPr lang="en-IN" sz="1400" dirty="0"/>
              <a:t> = </a:t>
            </a:r>
            <a:r>
              <a:rPr lang="en-IN" sz="1400" dirty="0" err="1"/>
              <a:t>o.dept_id</a:t>
            </a:r>
            <a:endParaRPr lang="en-IN" sz="1400" dirty="0"/>
          </a:p>
          <a:p>
            <a:r>
              <a:rPr lang="en-IN" sz="1400" dirty="0"/>
              <a:t>where </a:t>
            </a:r>
            <a:r>
              <a:rPr lang="en-IN" sz="1400" dirty="0" err="1"/>
              <a:t>ctc</a:t>
            </a:r>
            <a:r>
              <a:rPr lang="en-IN" sz="1400" dirty="0"/>
              <a:t> = (select max(</a:t>
            </a:r>
            <a:r>
              <a:rPr lang="en-IN" sz="1400" dirty="0" err="1"/>
              <a:t>ctc</a:t>
            </a:r>
            <a:r>
              <a:rPr lang="en-IN" sz="1400" dirty="0"/>
              <a:t>)</a:t>
            </a:r>
          </a:p>
          <a:p>
            <a:r>
              <a:rPr lang="en-IN" sz="1400" dirty="0"/>
              <a:t>            from </a:t>
            </a:r>
            <a:r>
              <a:rPr lang="en-IN" sz="1400" dirty="0" err="1"/>
              <a:t>emps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endParaRPr lang="en-IN" sz="1400" dirty="0"/>
          </a:p>
          <a:p>
            <a:r>
              <a:rPr lang="en-IN" sz="1400" dirty="0"/>
              <a:t>            where </a:t>
            </a:r>
            <a:r>
              <a:rPr lang="en-IN" sz="1400" dirty="0" err="1"/>
              <a:t>o.dept_id</a:t>
            </a:r>
            <a:r>
              <a:rPr lang="en-IN" sz="1400" dirty="0"/>
              <a:t> = </a:t>
            </a:r>
            <a:r>
              <a:rPr lang="en-IN" sz="1400" dirty="0" err="1"/>
              <a:t>i.dept_id</a:t>
            </a:r>
            <a:r>
              <a:rPr lang="en-IN" sz="1400" dirty="0"/>
              <a:t>)</a:t>
            </a:r>
          </a:p>
          <a:p>
            <a:endParaRPr lang="en-IN" sz="1400" b="1" dirty="0"/>
          </a:p>
          <a:p>
            <a:r>
              <a:rPr lang="en-IN" sz="1400" b="1" dirty="0"/>
              <a:t>Display department wise who is earning </a:t>
            </a:r>
            <a:r>
              <a:rPr lang="en-IN" sz="1400" b="1" dirty="0" smtClean="0"/>
              <a:t>lowest salary           </a:t>
            </a:r>
            <a:endParaRPr lang="en-IN" sz="1400" b="1" dirty="0"/>
          </a:p>
          <a:p>
            <a:r>
              <a:rPr lang="en-IN" sz="1400" dirty="0"/>
              <a:t>select </a:t>
            </a:r>
            <a:r>
              <a:rPr lang="en-IN" sz="1400" dirty="0" err="1"/>
              <a:t>dept_name,emp_name,ctc</a:t>
            </a:r>
            <a:endParaRPr lang="en-IN" sz="1400" dirty="0"/>
          </a:p>
          <a:p>
            <a:r>
              <a:rPr lang="en-IN" sz="1400" dirty="0"/>
              <a:t>from department d inner join </a:t>
            </a:r>
            <a:r>
              <a:rPr lang="en-IN" sz="1400" dirty="0" err="1"/>
              <a:t>emps</a:t>
            </a:r>
            <a:r>
              <a:rPr lang="en-IN" sz="1400" dirty="0"/>
              <a:t> o</a:t>
            </a:r>
          </a:p>
          <a:p>
            <a:r>
              <a:rPr lang="en-IN" sz="1400" dirty="0"/>
              <a:t>on </a:t>
            </a:r>
            <a:r>
              <a:rPr lang="en-IN" sz="1400" dirty="0" err="1"/>
              <a:t>d.dept_id</a:t>
            </a:r>
            <a:r>
              <a:rPr lang="en-IN" sz="1400" dirty="0"/>
              <a:t> = </a:t>
            </a:r>
            <a:r>
              <a:rPr lang="en-IN" sz="1400" dirty="0" err="1"/>
              <a:t>o.dept_id</a:t>
            </a:r>
            <a:endParaRPr lang="en-IN" sz="1400" dirty="0"/>
          </a:p>
          <a:p>
            <a:r>
              <a:rPr lang="en-IN" sz="1400" dirty="0"/>
              <a:t>where </a:t>
            </a:r>
            <a:r>
              <a:rPr lang="en-IN" sz="1400" dirty="0" err="1"/>
              <a:t>ctc</a:t>
            </a:r>
            <a:r>
              <a:rPr lang="en-IN" sz="1400" dirty="0"/>
              <a:t> = (select min(</a:t>
            </a:r>
            <a:r>
              <a:rPr lang="en-IN" sz="1400" dirty="0" err="1"/>
              <a:t>ctc</a:t>
            </a:r>
            <a:r>
              <a:rPr lang="en-IN" sz="1400" dirty="0"/>
              <a:t>)</a:t>
            </a:r>
          </a:p>
          <a:p>
            <a:r>
              <a:rPr lang="en-IN" sz="1400" dirty="0"/>
              <a:t>            from </a:t>
            </a:r>
            <a:r>
              <a:rPr lang="en-IN" sz="1400" dirty="0" err="1"/>
              <a:t>emps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endParaRPr lang="en-IN" sz="1400" dirty="0"/>
          </a:p>
          <a:p>
            <a:r>
              <a:rPr lang="en-IN" sz="1400" dirty="0"/>
              <a:t>            where </a:t>
            </a:r>
            <a:r>
              <a:rPr lang="en-IN" sz="1400" dirty="0" err="1"/>
              <a:t>o.dept_id</a:t>
            </a:r>
            <a:r>
              <a:rPr lang="en-IN" sz="1400" dirty="0"/>
              <a:t> = </a:t>
            </a:r>
            <a:r>
              <a:rPr lang="en-IN" sz="1400" dirty="0" err="1"/>
              <a:t>i.dept_id</a:t>
            </a:r>
            <a:r>
              <a:rPr lang="en-I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086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 for correlated sub Query</a:t>
            </a:r>
            <a:endParaRPr lang="en-IN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127682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Display department where we have employee exist</a:t>
            </a:r>
            <a:endParaRPr lang="en-IN" b="1" dirty="0" smtClean="0"/>
          </a:p>
          <a:p>
            <a:r>
              <a:rPr lang="en-IN" dirty="0" smtClean="0"/>
              <a:t>SELECT </a:t>
            </a:r>
            <a:r>
              <a:rPr lang="en-IN" dirty="0" err="1"/>
              <a:t>d.dept_id</a:t>
            </a:r>
            <a:r>
              <a:rPr lang="en-IN" dirty="0"/>
              <a:t>, </a:t>
            </a:r>
            <a:r>
              <a:rPr lang="en-IN" dirty="0" err="1"/>
              <a:t>d.dept_name</a:t>
            </a:r>
            <a:endParaRPr lang="en-IN" dirty="0"/>
          </a:p>
          <a:p>
            <a:r>
              <a:rPr lang="en-IN" dirty="0"/>
              <a:t>FROM department d</a:t>
            </a:r>
          </a:p>
          <a:p>
            <a:r>
              <a:rPr lang="en-IN" dirty="0"/>
              <a:t>WHERE EXISTS (SELECT </a:t>
            </a:r>
            <a:r>
              <a:rPr lang="en-IN" dirty="0" err="1"/>
              <a:t>emp_name</a:t>
            </a:r>
            <a:endParaRPr lang="en-IN" dirty="0"/>
          </a:p>
          <a:p>
            <a:r>
              <a:rPr lang="en-IN" dirty="0"/>
              <a:t> FROM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 WHERE </a:t>
            </a:r>
            <a:r>
              <a:rPr lang="en-IN" dirty="0" err="1"/>
              <a:t>d.dept_id</a:t>
            </a:r>
            <a:r>
              <a:rPr lang="en-IN" dirty="0"/>
              <a:t> =</a:t>
            </a:r>
          </a:p>
          <a:p>
            <a:r>
              <a:rPr lang="en-IN" dirty="0" err="1"/>
              <a:t>e.dept_id</a:t>
            </a:r>
            <a:r>
              <a:rPr lang="en-IN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48984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Display department where we have employee </a:t>
            </a:r>
            <a:r>
              <a:rPr lang="en-US" b="1" dirty="0" smtClean="0"/>
              <a:t>not exist</a:t>
            </a:r>
            <a:endParaRPr lang="en-IN" dirty="0" smtClean="0"/>
          </a:p>
          <a:p>
            <a:r>
              <a:rPr lang="en-IN" dirty="0" smtClean="0"/>
              <a:t>SELECT </a:t>
            </a:r>
            <a:r>
              <a:rPr lang="en-IN" dirty="0" err="1"/>
              <a:t>d.dept_id</a:t>
            </a:r>
            <a:r>
              <a:rPr lang="en-IN" dirty="0"/>
              <a:t>, </a:t>
            </a:r>
            <a:r>
              <a:rPr lang="en-IN" dirty="0" err="1"/>
              <a:t>d.dept_name</a:t>
            </a:r>
            <a:endParaRPr lang="en-IN" dirty="0"/>
          </a:p>
          <a:p>
            <a:r>
              <a:rPr lang="en-IN" dirty="0"/>
              <a:t>FROM department d</a:t>
            </a:r>
          </a:p>
          <a:p>
            <a:r>
              <a:rPr lang="en-IN" dirty="0"/>
              <a:t>WHERE </a:t>
            </a:r>
            <a:r>
              <a:rPr lang="en-IN" dirty="0" smtClean="0"/>
              <a:t>NOT EXISTS </a:t>
            </a:r>
            <a:r>
              <a:rPr lang="en-IN" dirty="0"/>
              <a:t>(SELECT </a:t>
            </a:r>
            <a:r>
              <a:rPr lang="en-IN" dirty="0" err="1"/>
              <a:t>emp_name</a:t>
            </a:r>
            <a:endParaRPr lang="en-IN" dirty="0"/>
          </a:p>
          <a:p>
            <a:r>
              <a:rPr lang="en-IN" dirty="0"/>
              <a:t> FROM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 WHERE </a:t>
            </a:r>
            <a:r>
              <a:rPr lang="en-IN" dirty="0" err="1"/>
              <a:t>d.dept_id</a:t>
            </a:r>
            <a:r>
              <a:rPr lang="en-IN" dirty="0"/>
              <a:t> =</a:t>
            </a:r>
          </a:p>
          <a:p>
            <a:r>
              <a:rPr lang="en-IN" dirty="0" err="1"/>
              <a:t>e.dept_id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64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Multicolumn sub query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108681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dept_name,emp_name,ctc</a:t>
            </a:r>
            <a:endParaRPr lang="en-IN" dirty="0"/>
          </a:p>
          <a:p>
            <a:r>
              <a:rPr lang="en-IN" dirty="0"/>
              <a:t>from department  inner join </a:t>
            </a:r>
            <a:r>
              <a:rPr lang="en-IN" dirty="0" err="1"/>
              <a:t>emps</a:t>
            </a:r>
            <a:r>
              <a:rPr lang="en-IN" dirty="0"/>
              <a:t> o</a:t>
            </a:r>
          </a:p>
          <a:p>
            <a:r>
              <a:rPr lang="en-IN" dirty="0"/>
              <a:t>on </a:t>
            </a:r>
            <a:r>
              <a:rPr lang="en-IN" dirty="0" err="1"/>
              <a:t>department.dept_id</a:t>
            </a:r>
            <a:r>
              <a:rPr lang="en-IN" dirty="0"/>
              <a:t> = </a:t>
            </a:r>
            <a:r>
              <a:rPr lang="en-IN" dirty="0" err="1"/>
              <a:t>o.dept_id</a:t>
            </a:r>
            <a:endParaRPr lang="en-IN" dirty="0"/>
          </a:p>
          <a:p>
            <a:r>
              <a:rPr lang="en-IN" dirty="0"/>
              <a:t>where (</a:t>
            </a:r>
            <a:r>
              <a:rPr lang="en-IN" dirty="0" err="1"/>
              <a:t>dept_name,ctc</a:t>
            </a:r>
            <a:r>
              <a:rPr lang="en-IN" dirty="0"/>
              <a:t>) in (select </a:t>
            </a:r>
            <a:r>
              <a:rPr lang="en-IN" dirty="0" err="1"/>
              <a:t>d.dept_name,max</a:t>
            </a:r>
            <a:r>
              <a:rPr lang="en-IN" dirty="0"/>
              <a:t>(</a:t>
            </a:r>
            <a:r>
              <a:rPr lang="en-IN" dirty="0" err="1"/>
              <a:t>ctc</a:t>
            </a:r>
            <a:r>
              <a:rPr lang="en-IN" dirty="0"/>
              <a:t>)</a:t>
            </a:r>
          </a:p>
          <a:p>
            <a:r>
              <a:rPr lang="en-IN" dirty="0"/>
              <a:t>from department d inner join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on </a:t>
            </a:r>
            <a:r>
              <a:rPr lang="en-IN" dirty="0" err="1"/>
              <a:t>d.dept_id</a:t>
            </a:r>
            <a:r>
              <a:rPr lang="en-IN" dirty="0"/>
              <a:t> = </a:t>
            </a:r>
            <a:r>
              <a:rPr lang="en-IN" dirty="0" err="1"/>
              <a:t>e.dept_id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d.dept_name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78534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</TotalTime>
  <Words>234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Ramadass</dc:creator>
  <cp:lastModifiedBy>Aroha</cp:lastModifiedBy>
  <cp:revision>208</cp:revision>
  <dcterms:created xsi:type="dcterms:W3CDTF">2022-07-19T07:18:36Z</dcterms:created>
  <dcterms:modified xsi:type="dcterms:W3CDTF">2023-12-07T07:37:05Z</dcterms:modified>
</cp:coreProperties>
</file>