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 smtClean="0"/>
              <a:t>DATA DICTIONARY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199" y="1228481"/>
            <a:ext cx="10940603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Google Sans"/>
              </a:rPr>
              <a:t>What is data dictionary in Oracle database</a:t>
            </a:r>
            <a:r>
              <a:rPr lang="en-US" sz="2800" dirty="0" smtClean="0">
                <a:solidFill>
                  <a:srgbClr val="002060"/>
                </a:solidFill>
                <a:latin typeface="Google Sans"/>
              </a:rPr>
              <a:t>?</a:t>
            </a:r>
          </a:p>
          <a:p>
            <a:endParaRPr lang="en-US" sz="2800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dirty="0">
                <a:solidFill>
                  <a:srgbClr val="4D5156"/>
                </a:solidFill>
                <a:latin typeface="Google Sans"/>
              </a:rPr>
              <a:t>Oracle data dictionary is one of the most important components of the Oracle DBMS. </a:t>
            </a:r>
            <a:endParaRPr lang="en-US" dirty="0" smtClean="0">
              <a:solidFill>
                <a:srgbClr val="4D5156"/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D5156"/>
                </a:solidFill>
                <a:latin typeface="Google Sans"/>
              </a:rPr>
              <a:t>It </a:t>
            </a:r>
            <a:r>
              <a:rPr lang="en-US" dirty="0">
                <a:solidFill>
                  <a:srgbClr val="4D5156"/>
                </a:solidFill>
                <a:latin typeface="Google Sans"/>
              </a:rPr>
              <a:t>contains all information about the structures and objects of the database such as. • tables, • columns, • users, • data files etc. </a:t>
            </a:r>
            <a:endParaRPr lang="en-US" dirty="0" smtClean="0">
              <a:solidFill>
                <a:srgbClr val="4D5156"/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dirty="0">
                <a:solidFill>
                  <a:srgbClr val="4D5156"/>
                </a:solidFill>
                <a:latin typeface="Google Sans"/>
              </a:rPr>
              <a:t>data stored in the data dictionary are also often called metadata</a:t>
            </a:r>
            <a:r>
              <a:rPr lang="en-US" dirty="0" smtClean="0">
                <a:solidFill>
                  <a:srgbClr val="4D5156"/>
                </a:solidFill>
                <a:latin typeface="Google Sans"/>
              </a:rPr>
              <a:t>.</a:t>
            </a:r>
            <a:endParaRPr lang="en-US" dirty="0">
              <a:solidFill>
                <a:srgbClr val="4D5156"/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4D5156"/>
              </a:solidFill>
              <a:effectLst/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Metadata</a:t>
            </a:r>
            <a:r>
              <a:rPr lang="en-US" dirty="0" smtClean="0"/>
              <a:t>.-Metadata </a:t>
            </a:r>
            <a:r>
              <a:rPr lang="en-US" dirty="0"/>
              <a:t>means "data about data". Metadata is defined as the data providing information about one or more aspects of the data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75256" y="1254033"/>
            <a:ext cx="111573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>
                <a:solidFill>
                  <a:srgbClr val="000000"/>
                </a:solidFill>
                <a:latin typeface="Google Sans"/>
              </a:rPr>
              <a:t>Data Dictionaries (or) Read-Only Tables in Oracle:</a:t>
            </a:r>
            <a:endParaRPr lang="en-US" b="1" dirty="0">
              <a:solidFill>
                <a:srgbClr val="3A3A3A"/>
              </a:solidFill>
              <a:latin typeface="Google Sans"/>
            </a:endParaRPr>
          </a:p>
          <a:p>
            <a:pPr algn="just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Google Sans"/>
              </a:rPr>
              <a:t>Whenever we are installing oracle s/w internally oracle server is creating some pre-define tables are called “DATA DICTIONARIES”. </a:t>
            </a:r>
            <a:endParaRPr lang="en-US" dirty="0" smtClean="0">
              <a:solidFill>
                <a:srgbClr val="000000"/>
              </a:solidFill>
              <a:latin typeface="Google Sans"/>
            </a:endParaRPr>
          </a:p>
          <a:p>
            <a:pPr algn="just" fontAlgn="base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Google Sans"/>
              </a:rPr>
              <a:t>These </a:t>
            </a:r>
            <a:r>
              <a:rPr lang="en-US" dirty="0">
                <a:solidFill>
                  <a:srgbClr val="000000"/>
                </a:solidFill>
                <a:latin typeface="Google Sans"/>
              </a:rPr>
              <a:t>data dictionaries are used to store the information about database objects such as Tables, Indexes, Views, Synonyms, etc.</a:t>
            </a:r>
            <a:endParaRPr lang="en-US" dirty="0">
              <a:solidFill>
                <a:srgbClr val="3A3A3A"/>
              </a:solidFill>
              <a:latin typeface="Google Sans"/>
            </a:endParaRPr>
          </a:p>
          <a:p>
            <a:pPr algn="just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Google Sans"/>
              </a:rPr>
              <a:t>These data dictionaries are supporting the “SELECT” and “DESC” command only. </a:t>
            </a:r>
            <a:endParaRPr lang="en-US" dirty="0" smtClean="0">
              <a:solidFill>
                <a:srgbClr val="000000"/>
              </a:solidFill>
              <a:latin typeface="Google Sans"/>
            </a:endParaRPr>
          </a:p>
          <a:p>
            <a:pPr algn="just" fontAlgn="base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Google Sans"/>
              </a:rPr>
              <a:t>So </a:t>
            </a:r>
            <a:r>
              <a:rPr lang="en-US" dirty="0">
                <a:solidFill>
                  <a:srgbClr val="000000"/>
                </a:solidFill>
                <a:latin typeface="Google Sans"/>
              </a:rPr>
              <a:t>that data dictionaries are also called “READ ONLY TABLES” in the oracle database. </a:t>
            </a:r>
            <a:endParaRPr lang="en-US" dirty="0" smtClean="0">
              <a:solidFill>
                <a:srgbClr val="000000"/>
              </a:solidFill>
              <a:latin typeface="Google Sans"/>
            </a:endParaRPr>
          </a:p>
          <a:p>
            <a:pPr algn="just"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/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view all data dictionaries in the oracle database 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/>
            <a:r>
              <a:rPr lang="en-IN" b="1" dirty="0"/>
              <a:t>SELECT * FROM DICT;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/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0462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54547"/>
            <a:ext cx="8753475" cy="577850"/>
          </a:xfrm>
        </p:spPr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164292"/>
            <a:ext cx="107452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USER_CONSTRAINTS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want to view all constraints information of a particular table then we need to use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“USER_CONSTRAINTS” data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dictionary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*  from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uset_constaints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constraint_name,constraint_type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from USER_CONSTRAINTS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'PRODUCT‘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400" b="1" dirty="0"/>
              <a:t>USER_CONS_COLUMNS </a:t>
            </a:r>
          </a:p>
          <a:p>
            <a:r>
              <a:rPr lang="en-US" dirty="0" smtClean="0"/>
              <a:t>If </a:t>
            </a:r>
            <a:r>
              <a:rPr lang="en-US" dirty="0"/>
              <a:t>you want to view the constraint name along with the column name of a particular table then you need to use the “</a:t>
            </a:r>
            <a:r>
              <a:rPr lang="en-US" b="1" dirty="0"/>
              <a:t>USER_CONS_COLUMNS</a:t>
            </a:r>
            <a:r>
              <a:rPr lang="en-US" dirty="0"/>
              <a:t> ” data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CONSTRAINT_NAME, COLUMN_NAME </a:t>
            </a:r>
            <a:r>
              <a:rPr lang="en-US" b="1" dirty="0"/>
              <a:t>FROM</a:t>
            </a:r>
            <a:r>
              <a:rPr lang="en-US" dirty="0"/>
              <a:t> USER_CONS_COLUMNS </a:t>
            </a:r>
            <a:r>
              <a:rPr lang="en-US" b="1" dirty="0"/>
              <a:t>WHERE</a:t>
            </a:r>
            <a:r>
              <a:rPr lang="en-US" dirty="0"/>
              <a:t> TABLE_NAME='EMPLOYEES';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4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199" y="1225519"/>
            <a:ext cx="12099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USER_TAB_COLUMNS” 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view all columns information of a particular table we need to use the “USER_TAB_COLUMNS” data dictionary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/>
              <a:t>SELECT</a:t>
            </a:r>
            <a:r>
              <a:rPr lang="en-US" dirty="0"/>
              <a:t> COLUMN_NAME, DATA_TYPE </a:t>
            </a:r>
            <a:r>
              <a:rPr lang="en-US" b="1" dirty="0"/>
              <a:t>FROM</a:t>
            </a:r>
            <a:r>
              <a:rPr lang="en-US" dirty="0"/>
              <a:t> USER_TAB_COLUMNS </a:t>
            </a:r>
            <a:r>
              <a:rPr lang="en-US" b="1" dirty="0"/>
              <a:t>WHERE</a:t>
            </a:r>
            <a:r>
              <a:rPr lang="en-US" dirty="0"/>
              <a:t> TABLE_NAME=</a:t>
            </a:r>
            <a:r>
              <a:rPr lang="en-US" dirty="0" smtClean="0"/>
              <a:t>'EMPS';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199" y="29369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USER_TABLES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This view lists all tables owned by the current user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</a:t>
            </a:r>
            <a:r>
              <a:rPr lang="en-IN" dirty="0" err="1"/>
              <a:t>table_name</a:t>
            </a:r>
            <a:r>
              <a:rPr lang="en-IN" dirty="0"/>
              <a:t> FROM </a:t>
            </a:r>
            <a:r>
              <a:rPr lang="en-IN" dirty="0" err="1"/>
              <a:t>user_tables</a:t>
            </a:r>
            <a:r>
              <a:rPr lang="en-IN" dirty="0"/>
              <a:t>;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647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4315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ALL_TABLES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This view lists all tables accessible to the current user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, owner FROM </a:t>
            </a:r>
            <a:r>
              <a:rPr lang="en-US" dirty="0" err="1"/>
              <a:t>all_tables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b="1" dirty="0"/>
              <a:t>USER_TAB_COLUMNS</a:t>
            </a:r>
            <a:r>
              <a:rPr lang="en-US" dirty="0"/>
              <a:t>:</a:t>
            </a:r>
          </a:p>
          <a:p>
            <a:r>
              <a:rPr lang="en-US" dirty="0"/>
              <a:t>This view provides information about columns in tables owned by the current user.</a:t>
            </a:r>
          </a:p>
          <a:p>
            <a:endParaRPr lang="en-U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 FROM </a:t>
            </a:r>
            <a:r>
              <a:rPr lang="en-US" dirty="0" err="1"/>
              <a:t>user_tab_columns</a:t>
            </a:r>
            <a:r>
              <a:rPr lang="en-US" dirty="0" smtClean="0"/>
              <a:t>;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071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7200" y="11417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ALL_TAB_COLUMNS:</a:t>
            </a:r>
          </a:p>
          <a:p>
            <a:r>
              <a:rPr lang="en-IN" dirty="0"/>
              <a:t>--</a:t>
            </a:r>
          </a:p>
          <a:p>
            <a:r>
              <a:rPr lang="en-IN" dirty="0"/>
              <a:t>--This view provides information about columns in all tables accessible to the current user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 FROM </a:t>
            </a:r>
            <a:r>
              <a:rPr lang="en-US" dirty="0" err="1"/>
              <a:t>all_tab_columns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9296" y="36003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USER_OBJECTS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This view lists all objects (tables, views, procedures, etc.) owned by the current user.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96" y="4818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object_name</a:t>
            </a:r>
            <a:r>
              <a:rPr lang="en-IN" dirty="0"/>
              <a:t>, </a:t>
            </a:r>
            <a:r>
              <a:rPr lang="en-IN" dirty="0" err="1"/>
              <a:t>object_type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user_objects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564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/>
              <a:t>DATA DICTIONARY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62377" y="12641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ALL_OBJECTS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This view lists all objects accessible to the current user.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377" y="2294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object_name</a:t>
            </a:r>
            <a:r>
              <a:rPr lang="en-IN" dirty="0"/>
              <a:t>, </a:t>
            </a:r>
            <a:r>
              <a:rPr lang="en-IN" dirty="0" err="1"/>
              <a:t>object_type</a:t>
            </a:r>
            <a:r>
              <a:rPr lang="en-IN" dirty="0"/>
              <a:t>, owner</a:t>
            </a:r>
          </a:p>
          <a:p>
            <a:r>
              <a:rPr lang="en-IN" dirty="0"/>
              <a:t>FROM </a:t>
            </a:r>
            <a:r>
              <a:rPr lang="en-IN" dirty="0" err="1"/>
              <a:t>all_objects</a:t>
            </a:r>
            <a:r>
              <a:rPr lang="en-IN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who are all created EMP table</a:t>
            </a:r>
          </a:p>
          <a:p>
            <a:r>
              <a:rPr lang="en-US" dirty="0"/>
              <a:t>select </a:t>
            </a:r>
            <a:r>
              <a:rPr lang="en-US" dirty="0" err="1"/>
              <a:t>table_name,owner</a:t>
            </a:r>
            <a:r>
              <a:rPr lang="en-US" dirty="0"/>
              <a:t> from </a:t>
            </a:r>
            <a:r>
              <a:rPr lang="en-US" dirty="0" err="1"/>
              <a:t>all_tables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table_name</a:t>
            </a:r>
            <a:r>
              <a:rPr lang="en-US" dirty="0"/>
              <a:t> like 'EMP%'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2574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7206</TotalTime>
  <Words>450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Arial</vt:lpstr>
      <vt:lpstr>Calibri</vt:lpstr>
      <vt:lpstr>Google Sans</vt:lpstr>
      <vt:lpstr>Söhne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219</cp:revision>
  <dcterms:created xsi:type="dcterms:W3CDTF">2022-07-19T07:18:36Z</dcterms:created>
  <dcterms:modified xsi:type="dcterms:W3CDTF">2023-09-08T05:10:24Z</dcterms:modified>
</cp:coreProperties>
</file>