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 smtClean="0"/>
              <a:t>SET OPERATORS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" b="6225"/>
          <a:stretch/>
        </p:blipFill>
        <p:spPr>
          <a:xfrm>
            <a:off x="714777" y="942573"/>
            <a:ext cx="9755747" cy="51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SET OPERATORS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9" y="909585"/>
            <a:ext cx="9352342" cy="52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SET </a:t>
            </a:r>
            <a:r>
              <a:rPr lang="en-IN" b="0" dirty="0" smtClean="0"/>
              <a:t>OPERATORS -UNION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7" y="897496"/>
            <a:ext cx="9201955" cy="51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030310"/>
            <a:ext cx="9210675" cy="51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2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" y="995697"/>
            <a:ext cx="8854225" cy="498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MINUS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48206"/>
            <a:ext cx="9221273" cy="51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TO EXPLORE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86744" y="1150793"/>
            <a:ext cx="5763295" cy="4284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--</a:t>
            </a:r>
            <a:r>
              <a:rPr lang="en-IN" b="1" dirty="0"/>
              <a:t>common job role between IT department and Accounting department---</a:t>
            </a:r>
          </a:p>
          <a:p>
            <a:endParaRPr lang="en-IN" dirty="0"/>
          </a:p>
          <a:p>
            <a:r>
              <a:rPr lang="en-IN" dirty="0"/>
              <a:t>--intersect---common record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'IT'  </a:t>
            </a:r>
          </a:p>
          <a:p>
            <a:r>
              <a:rPr lang="en-IN" dirty="0"/>
              <a:t>intersect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'Accounting'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150793"/>
            <a:ext cx="6096000" cy="3693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IN" b="1" dirty="0"/>
              <a:t>--uncommon job role between IT department and Accounting department---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'IT'  </a:t>
            </a:r>
          </a:p>
          <a:p>
            <a:r>
              <a:rPr lang="en-IN" dirty="0"/>
              <a:t>minus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'Accounting' </a:t>
            </a:r>
          </a:p>
        </p:txBody>
      </p:sp>
    </p:spTree>
    <p:extLst>
      <p:ext uri="{BB962C8B-B14F-4D97-AF65-F5344CB8AC3E}">
        <p14:creationId xmlns:p14="http://schemas.microsoft.com/office/powerpoint/2010/main" val="353515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TO EXPLORE</a:t>
            </a:r>
            <a:endParaRPr lang="en-IN"/>
          </a:p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14648" y="1527657"/>
            <a:ext cx="559372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/>
              <a:t>--all job role b/w IT and Accounting department ---union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'Accounting'  </a:t>
            </a:r>
          </a:p>
          <a:p>
            <a:r>
              <a:rPr lang="en-IN" dirty="0"/>
              <a:t>union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'IT'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97262" y="1527657"/>
            <a:ext cx="6096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IN" b="1" dirty="0"/>
              <a:t>--union all--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'Accounting'  </a:t>
            </a:r>
          </a:p>
          <a:p>
            <a:r>
              <a:rPr lang="en-IN" dirty="0"/>
              <a:t>union all</a:t>
            </a:r>
          </a:p>
          <a:p>
            <a:r>
              <a:rPr lang="en-IN" dirty="0"/>
              <a:t>select </a:t>
            </a:r>
            <a:r>
              <a:rPr lang="en-IN" dirty="0" err="1"/>
              <a:t>job_role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 inner join job </a:t>
            </a:r>
          </a:p>
          <a:p>
            <a:r>
              <a:rPr lang="en-IN" dirty="0"/>
              <a:t>on </a:t>
            </a:r>
            <a:r>
              <a:rPr lang="en-IN" dirty="0" err="1"/>
              <a:t>job.job_id</a:t>
            </a:r>
            <a:r>
              <a:rPr lang="en-IN" dirty="0"/>
              <a:t> = </a:t>
            </a:r>
            <a:r>
              <a:rPr lang="en-IN" dirty="0" err="1"/>
              <a:t>e.job_id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dept_name</a:t>
            </a:r>
            <a:r>
              <a:rPr lang="en-IN" dirty="0"/>
              <a:t> = 'IT' </a:t>
            </a:r>
          </a:p>
        </p:txBody>
      </p:sp>
    </p:spTree>
    <p:extLst>
      <p:ext uri="{BB962C8B-B14F-4D97-AF65-F5344CB8AC3E}">
        <p14:creationId xmlns:p14="http://schemas.microsoft.com/office/powerpoint/2010/main" val="42854996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265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Aroha</cp:lastModifiedBy>
  <cp:revision>208</cp:revision>
  <dcterms:created xsi:type="dcterms:W3CDTF">2022-07-19T07:18:36Z</dcterms:created>
  <dcterms:modified xsi:type="dcterms:W3CDTF">2023-09-01T04:32:03Z</dcterms:modified>
</cp:coreProperties>
</file>