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B606D-C0EF-4CA1-9F75-64236DFABF95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A14E806-6683-4868-B4A0-B0DAD5C52195}">
      <dgm:prSet phldrT="[Text]" custT="1"/>
      <dgm:spPr/>
      <dgm:t>
        <a:bodyPr/>
        <a:lstStyle/>
        <a:p>
          <a:r>
            <a:rPr lang="en-US" sz="2000" b="1" dirty="0" smtClean="0"/>
            <a:t>Multiple Filing</a:t>
          </a:r>
          <a:endParaRPr lang="en-US" sz="2000" b="1" dirty="0"/>
        </a:p>
      </dgm:t>
    </dgm:pt>
    <dgm:pt modelId="{DB1B9DA1-092D-415F-A153-E58B0B03EA87}" type="parTrans" cxnId="{1A5CD87B-8348-4871-ADE5-4E1CA6CB50A9}">
      <dgm:prSet/>
      <dgm:spPr/>
      <dgm:t>
        <a:bodyPr/>
        <a:lstStyle/>
        <a:p>
          <a:endParaRPr lang="en-US"/>
        </a:p>
      </dgm:t>
    </dgm:pt>
    <dgm:pt modelId="{3F007952-900A-4FB5-B57F-48363C326657}" type="sibTrans" cxnId="{1A5CD87B-8348-4871-ADE5-4E1CA6CB50A9}">
      <dgm:prSet/>
      <dgm:spPr/>
      <dgm:t>
        <a:bodyPr/>
        <a:lstStyle/>
        <a:p>
          <a:endParaRPr lang="en-US"/>
        </a:p>
      </dgm:t>
    </dgm:pt>
    <dgm:pt modelId="{8FA72B2C-EADF-4B8A-8D66-AC8D8F7D0310}" type="asst">
      <dgm:prSet custT="1"/>
      <dgm:spPr/>
      <dgm:t>
        <a:bodyPr/>
        <a:lstStyle/>
        <a:p>
          <a:pPr algn="ctr"/>
          <a:r>
            <a:rPr lang="en-US" sz="2000" b="1" dirty="0" smtClean="0"/>
            <a:t>Scenario 1</a:t>
          </a:r>
        </a:p>
        <a:p>
          <a:pPr algn="ctr"/>
          <a:r>
            <a:rPr lang="en-US" sz="2000" dirty="0" smtClean="0"/>
            <a:t>1. One Partial + 1 Complete Report (365 days)</a:t>
          </a:r>
        </a:p>
        <a:p>
          <a:pPr algn="l"/>
          <a:r>
            <a:rPr lang="en-US" sz="2000" dirty="0" smtClean="0"/>
            <a:t>Rule : Keep the Complete Report</a:t>
          </a:r>
        </a:p>
        <a:p>
          <a:pPr algn="ctr"/>
          <a:r>
            <a:rPr lang="en-US" sz="2000" dirty="0" smtClean="0"/>
            <a:t>2. Two Complete Reports (365 days)</a:t>
          </a:r>
        </a:p>
        <a:p>
          <a:pPr algn="l"/>
          <a:r>
            <a:rPr lang="en-US" sz="2000" dirty="0" smtClean="0"/>
            <a:t>Rule : Keep the Most Recent Report (</a:t>
          </a:r>
          <a:r>
            <a:rPr lang="en-US" sz="2000" dirty="0" err="1" smtClean="0"/>
            <a:t>fi_creat_dt</a:t>
          </a:r>
          <a:r>
            <a:rPr lang="en-US" sz="2000" dirty="0" smtClean="0"/>
            <a:t>)</a:t>
          </a:r>
          <a:endParaRPr lang="en-US" sz="2000" dirty="0"/>
        </a:p>
      </dgm:t>
    </dgm:pt>
    <dgm:pt modelId="{B15DE310-1A53-4003-8724-F396D470A367}" type="parTrans" cxnId="{9018D558-4920-4595-BFCF-9972E97255C9}">
      <dgm:prSet/>
      <dgm:spPr/>
      <dgm:t>
        <a:bodyPr/>
        <a:lstStyle/>
        <a:p>
          <a:endParaRPr lang="en-US"/>
        </a:p>
      </dgm:t>
    </dgm:pt>
    <dgm:pt modelId="{41478D11-1C0A-4618-9CCB-D4768F7714F6}" type="sibTrans" cxnId="{9018D558-4920-4595-BFCF-9972E97255C9}">
      <dgm:prSet/>
      <dgm:spPr/>
      <dgm:t>
        <a:bodyPr/>
        <a:lstStyle/>
        <a:p>
          <a:endParaRPr lang="en-US"/>
        </a:p>
      </dgm:t>
    </dgm:pt>
    <dgm:pt modelId="{92BF450D-0495-4481-8ABA-4F9B39F1DC33}" type="asst">
      <dgm:prSet custT="1"/>
      <dgm:spPr/>
      <dgm:t>
        <a:bodyPr/>
        <a:lstStyle/>
        <a:p>
          <a:pPr algn="ctr"/>
          <a:r>
            <a:rPr lang="en-US" sz="2000" b="1" dirty="0" smtClean="0"/>
            <a:t>Scenario 2</a:t>
          </a:r>
        </a:p>
        <a:p>
          <a:pPr algn="ctr"/>
          <a:r>
            <a:rPr lang="en-US" sz="2000" dirty="0" smtClean="0"/>
            <a:t>Partial Reports</a:t>
          </a:r>
        </a:p>
        <a:p>
          <a:pPr algn="l"/>
          <a:r>
            <a:rPr lang="en-US" sz="2000" dirty="0" smtClean="0"/>
            <a:t>Rule 1:  Keep if 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∑days=&lt;365</a:t>
          </a:r>
        </a:p>
        <a:p>
          <a:pPr algn="l"/>
          <a:r>
            <a:rPr lang="en-US" sz="2000" dirty="0" smtClean="0"/>
            <a:t>Rule 2: Keep the Most Recent Report if ∑days&gt;365</a:t>
          </a:r>
        </a:p>
        <a:p>
          <a:pPr algn="l"/>
          <a:r>
            <a:rPr lang="en-US" sz="2000" dirty="0" smtClean="0"/>
            <a:t>Rule 3: Collapse the variables  </a:t>
          </a:r>
        </a:p>
        <a:p>
          <a:pPr algn="ctr"/>
          <a:endParaRPr lang="en-US" sz="2000" dirty="0"/>
        </a:p>
      </dgm:t>
    </dgm:pt>
    <dgm:pt modelId="{E3B7CEAB-17E6-4666-91C9-A5DF908AEE1A}" type="parTrans" cxnId="{174F2029-CDB0-4E9C-B3C6-79FD081B4A49}">
      <dgm:prSet/>
      <dgm:spPr/>
      <dgm:t>
        <a:bodyPr/>
        <a:lstStyle/>
        <a:p>
          <a:endParaRPr lang="en-US"/>
        </a:p>
      </dgm:t>
    </dgm:pt>
    <dgm:pt modelId="{C6AFA8FA-5750-44C1-A7AB-A527FB4F4D9E}" type="sibTrans" cxnId="{174F2029-CDB0-4E9C-B3C6-79FD081B4A49}">
      <dgm:prSet/>
      <dgm:spPr/>
      <dgm:t>
        <a:bodyPr/>
        <a:lstStyle/>
        <a:p>
          <a:endParaRPr lang="en-US"/>
        </a:p>
      </dgm:t>
    </dgm:pt>
    <dgm:pt modelId="{45604BF3-027A-4AE4-812C-DCE0E04233E0}" type="pres">
      <dgm:prSet presAssocID="{8B2B606D-C0EF-4CA1-9F75-64236DFABF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AE40D71-9A0D-4864-90C2-857A3FCD0991}" type="pres">
      <dgm:prSet presAssocID="{CA14E806-6683-4868-B4A0-B0DAD5C52195}" presName="hierRoot1" presStyleCnt="0">
        <dgm:presLayoutVars>
          <dgm:hierBranch val="init"/>
        </dgm:presLayoutVars>
      </dgm:prSet>
      <dgm:spPr/>
    </dgm:pt>
    <dgm:pt modelId="{31DB02CE-A504-4E02-B657-0E0C323F362B}" type="pres">
      <dgm:prSet presAssocID="{CA14E806-6683-4868-B4A0-B0DAD5C52195}" presName="rootComposite1" presStyleCnt="0"/>
      <dgm:spPr/>
    </dgm:pt>
    <dgm:pt modelId="{445C98FB-094C-4788-9472-2E357CC8BC47}" type="pres">
      <dgm:prSet presAssocID="{CA14E806-6683-4868-B4A0-B0DAD5C52195}" presName="rootText1" presStyleLbl="node0" presStyleIdx="0" presStyleCnt="1">
        <dgm:presLayoutVars>
          <dgm:chPref val="3"/>
        </dgm:presLayoutVars>
      </dgm:prSet>
      <dgm:spPr/>
    </dgm:pt>
    <dgm:pt modelId="{74EF4150-323D-4B93-B86B-8568CC7AC255}" type="pres">
      <dgm:prSet presAssocID="{CA14E806-6683-4868-B4A0-B0DAD5C52195}" presName="rootConnector1" presStyleLbl="node1" presStyleIdx="0" presStyleCnt="0"/>
      <dgm:spPr/>
    </dgm:pt>
    <dgm:pt modelId="{DB71CF5C-C2F4-4472-B769-6FEB450EF4C5}" type="pres">
      <dgm:prSet presAssocID="{CA14E806-6683-4868-B4A0-B0DAD5C52195}" presName="hierChild2" presStyleCnt="0"/>
      <dgm:spPr/>
    </dgm:pt>
    <dgm:pt modelId="{4301FE21-3B9C-4356-BFC5-CA9742B11D18}" type="pres">
      <dgm:prSet presAssocID="{CA14E806-6683-4868-B4A0-B0DAD5C52195}" presName="hierChild3" presStyleCnt="0"/>
      <dgm:spPr/>
    </dgm:pt>
    <dgm:pt modelId="{CF173F88-7062-4F46-91E2-A7E50B1DCFA1}" type="pres">
      <dgm:prSet presAssocID="{B15DE310-1A53-4003-8724-F396D470A367}" presName="Name111" presStyleLbl="parChTrans1D2" presStyleIdx="0" presStyleCnt="2"/>
      <dgm:spPr/>
    </dgm:pt>
    <dgm:pt modelId="{0E2DFF69-76D7-4ABF-8E06-3D137322C6A1}" type="pres">
      <dgm:prSet presAssocID="{8FA72B2C-EADF-4B8A-8D66-AC8D8F7D0310}" presName="hierRoot3" presStyleCnt="0">
        <dgm:presLayoutVars>
          <dgm:hierBranch val="init"/>
        </dgm:presLayoutVars>
      </dgm:prSet>
      <dgm:spPr/>
    </dgm:pt>
    <dgm:pt modelId="{BD42C137-C529-41AB-B45D-F25C7D983458}" type="pres">
      <dgm:prSet presAssocID="{8FA72B2C-EADF-4B8A-8D66-AC8D8F7D0310}" presName="rootComposite3" presStyleCnt="0"/>
      <dgm:spPr/>
    </dgm:pt>
    <dgm:pt modelId="{2F7E8C9A-08C0-4C2E-B13C-67A464825315}" type="pres">
      <dgm:prSet presAssocID="{8FA72B2C-EADF-4B8A-8D66-AC8D8F7D0310}" presName="rootText3" presStyleLbl="asst1" presStyleIdx="0" presStyleCnt="2" custScaleX="146677" custScaleY="138677" custLinFactNeighborX="-1088" custLinFactNeighborY="8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42D840-8B07-4ABE-B19F-8200EB77D3FD}" type="pres">
      <dgm:prSet presAssocID="{8FA72B2C-EADF-4B8A-8D66-AC8D8F7D0310}" presName="rootConnector3" presStyleLbl="asst1" presStyleIdx="0" presStyleCnt="2"/>
      <dgm:spPr/>
    </dgm:pt>
    <dgm:pt modelId="{0AAECED8-0817-417F-9C91-CE28176BA63A}" type="pres">
      <dgm:prSet presAssocID="{8FA72B2C-EADF-4B8A-8D66-AC8D8F7D0310}" presName="hierChild6" presStyleCnt="0"/>
      <dgm:spPr/>
    </dgm:pt>
    <dgm:pt modelId="{C7D4D987-53DC-4D51-9359-080A1D94B5BE}" type="pres">
      <dgm:prSet presAssocID="{8FA72B2C-EADF-4B8A-8D66-AC8D8F7D0310}" presName="hierChild7" presStyleCnt="0"/>
      <dgm:spPr/>
    </dgm:pt>
    <dgm:pt modelId="{16C8EC1A-EF3D-4044-9A42-C8ECFFC36A9D}" type="pres">
      <dgm:prSet presAssocID="{E3B7CEAB-17E6-4666-91C9-A5DF908AEE1A}" presName="Name111" presStyleLbl="parChTrans1D2" presStyleIdx="1" presStyleCnt="2"/>
      <dgm:spPr/>
    </dgm:pt>
    <dgm:pt modelId="{F66EDBF5-C53C-403F-A04E-C4EE82F29D42}" type="pres">
      <dgm:prSet presAssocID="{92BF450D-0495-4481-8ABA-4F9B39F1DC33}" presName="hierRoot3" presStyleCnt="0">
        <dgm:presLayoutVars>
          <dgm:hierBranch val="init"/>
        </dgm:presLayoutVars>
      </dgm:prSet>
      <dgm:spPr/>
    </dgm:pt>
    <dgm:pt modelId="{2FE44A64-A0AB-4C13-B143-D81E829DD4E4}" type="pres">
      <dgm:prSet presAssocID="{92BF450D-0495-4481-8ABA-4F9B39F1DC33}" presName="rootComposite3" presStyleCnt="0"/>
      <dgm:spPr/>
    </dgm:pt>
    <dgm:pt modelId="{588A14F6-E06F-4446-B561-1B97B7F87394}" type="pres">
      <dgm:prSet presAssocID="{92BF450D-0495-4481-8ABA-4F9B39F1DC33}" presName="rootText3" presStyleLbl="asst1" presStyleIdx="1" presStyleCnt="2" custScaleX="166907" custScaleY="123441" custLinFactNeighborX="-3180" custLinFactNeighborY="118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990C97-D766-41AF-9FBA-140AC556732E}" type="pres">
      <dgm:prSet presAssocID="{92BF450D-0495-4481-8ABA-4F9B39F1DC33}" presName="rootConnector3" presStyleLbl="asst1" presStyleIdx="1" presStyleCnt="2"/>
      <dgm:spPr/>
    </dgm:pt>
    <dgm:pt modelId="{6A93CFAD-A1A8-42A6-9874-7AAA55F54816}" type="pres">
      <dgm:prSet presAssocID="{92BF450D-0495-4481-8ABA-4F9B39F1DC33}" presName="hierChild6" presStyleCnt="0"/>
      <dgm:spPr/>
    </dgm:pt>
    <dgm:pt modelId="{564ED58E-289D-4541-A343-F7EBA0B5D96E}" type="pres">
      <dgm:prSet presAssocID="{92BF450D-0495-4481-8ABA-4F9B39F1DC33}" presName="hierChild7" presStyleCnt="0"/>
      <dgm:spPr/>
    </dgm:pt>
  </dgm:ptLst>
  <dgm:cxnLst>
    <dgm:cxn modelId="{0A920192-53FB-4B62-BB38-EB69E59779C8}" type="presOf" srcId="{E3B7CEAB-17E6-4666-91C9-A5DF908AEE1A}" destId="{16C8EC1A-EF3D-4044-9A42-C8ECFFC36A9D}" srcOrd="0" destOrd="0" presId="urn:microsoft.com/office/officeart/2005/8/layout/orgChart1"/>
    <dgm:cxn modelId="{9CCDB86D-9A71-40CB-B468-37404363FEA6}" type="presOf" srcId="{8FA72B2C-EADF-4B8A-8D66-AC8D8F7D0310}" destId="{F042D840-8B07-4ABE-B19F-8200EB77D3FD}" srcOrd="1" destOrd="0" presId="urn:microsoft.com/office/officeart/2005/8/layout/orgChart1"/>
    <dgm:cxn modelId="{174F2029-CDB0-4E9C-B3C6-79FD081B4A49}" srcId="{CA14E806-6683-4868-B4A0-B0DAD5C52195}" destId="{92BF450D-0495-4481-8ABA-4F9B39F1DC33}" srcOrd="1" destOrd="0" parTransId="{E3B7CEAB-17E6-4666-91C9-A5DF908AEE1A}" sibTransId="{C6AFA8FA-5750-44C1-A7AB-A527FB4F4D9E}"/>
    <dgm:cxn modelId="{FF49A34A-595D-4B00-A0AE-3D4A2C0E7E87}" type="presOf" srcId="{8B2B606D-C0EF-4CA1-9F75-64236DFABF95}" destId="{45604BF3-027A-4AE4-812C-DCE0E04233E0}" srcOrd="0" destOrd="0" presId="urn:microsoft.com/office/officeart/2005/8/layout/orgChart1"/>
    <dgm:cxn modelId="{7E69C7F4-7283-486D-8FCF-9080305717F8}" type="presOf" srcId="{B15DE310-1A53-4003-8724-F396D470A367}" destId="{CF173F88-7062-4F46-91E2-A7E50B1DCFA1}" srcOrd="0" destOrd="0" presId="urn:microsoft.com/office/officeart/2005/8/layout/orgChart1"/>
    <dgm:cxn modelId="{7C09399A-0DD6-46E1-A43E-F988D424EE31}" type="presOf" srcId="{CA14E806-6683-4868-B4A0-B0DAD5C52195}" destId="{74EF4150-323D-4B93-B86B-8568CC7AC255}" srcOrd="1" destOrd="0" presId="urn:microsoft.com/office/officeart/2005/8/layout/orgChart1"/>
    <dgm:cxn modelId="{DDC2461D-B171-46B6-B2EA-0EC23FF34E72}" type="presOf" srcId="{92BF450D-0495-4481-8ABA-4F9B39F1DC33}" destId="{588A14F6-E06F-4446-B561-1B97B7F87394}" srcOrd="0" destOrd="0" presId="urn:microsoft.com/office/officeart/2005/8/layout/orgChart1"/>
    <dgm:cxn modelId="{F541C82F-4C1E-4584-A79B-22C70EF34710}" type="presOf" srcId="{CA14E806-6683-4868-B4A0-B0DAD5C52195}" destId="{445C98FB-094C-4788-9472-2E357CC8BC47}" srcOrd="0" destOrd="0" presId="urn:microsoft.com/office/officeart/2005/8/layout/orgChart1"/>
    <dgm:cxn modelId="{1A5CD87B-8348-4871-ADE5-4E1CA6CB50A9}" srcId="{8B2B606D-C0EF-4CA1-9F75-64236DFABF95}" destId="{CA14E806-6683-4868-B4A0-B0DAD5C52195}" srcOrd="0" destOrd="0" parTransId="{DB1B9DA1-092D-415F-A153-E58B0B03EA87}" sibTransId="{3F007952-900A-4FB5-B57F-48363C326657}"/>
    <dgm:cxn modelId="{E697CD5D-1648-4071-A2C2-B107091ABE93}" type="presOf" srcId="{92BF450D-0495-4481-8ABA-4F9B39F1DC33}" destId="{00990C97-D766-41AF-9FBA-140AC556732E}" srcOrd="1" destOrd="0" presId="urn:microsoft.com/office/officeart/2005/8/layout/orgChart1"/>
    <dgm:cxn modelId="{B9487150-E9FF-40DF-8056-7C28D15DF330}" type="presOf" srcId="{8FA72B2C-EADF-4B8A-8D66-AC8D8F7D0310}" destId="{2F7E8C9A-08C0-4C2E-B13C-67A464825315}" srcOrd="0" destOrd="0" presId="urn:microsoft.com/office/officeart/2005/8/layout/orgChart1"/>
    <dgm:cxn modelId="{9018D558-4920-4595-BFCF-9972E97255C9}" srcId="{CA14E806-6683-4868-B4A0-B0DAD5C52195}" destId="{8FA72B2C-EADF-4B8A-8D66-AC8D8F7D0310}" srcOrd="0" destOrd="0" parTransId="{B15DE310-1A53-4003-8724-F396D470A367}" sibTransId="{41478D11-1C0A-4618-9CCB-D4768F7714F6}"/>
    <dgm:cxn modelId="{DE149CB9-7DEC-4D21-BC1C-D6279A5F2B9B}" type="presParOf" srcId="{45604BF3-027A-4AE4-812C-DCE0E04233E0}" destId="{9AE40D71-9A0D-4864-90C2-857A3FCD0991}" srcOrd="0" destOrd="0" presId="urn:microsoft.com/office/officeart/2005/8/layout/orgChart1"/>
    <dgm:cxn modelId="{F1194C95-C123-4B47-A05A-C5A69771A802}" type="presParOf" srcId="{9AE40D71-9A0D-4864-90C2-857A3FCD0991}" destId="{31DB02CE-A504-4E02-B657-0E0C323F362B}" srcOrd="0" destOrd="0" presId="urn:microsoft.com/office/officeart/2005/8/layout/orgChart1"/>
    <dgm:cxn modelId="{3B627636-5B7F-470A-AF67-C0B0CCFB72E5}" type="presParOf" srcId="{31DB02CE-A504-4E02-B657-0E0C323F362B}" destId="{445C98FB-094C-4788-9472-2E357CC8BC47}" srcOrd="0" destOrd="0" presId="urn:microsoft.com/office/officeart/2005/8/layout/orgChart1"/>
    <dgm:cxn modelId="{E2E4DD86-BD52-4B16-AD74-F2A61F989B0B}" type="presParOf" srcId="{31DB02CE-A504-4E02-B657-0E0C323F362B}" destId="{74EF4150-323D-4B93-B86B-8568CC7AC255}" srcOrd="1" destOrd="0" presId="urn:microsoft.com/office/officeart/2005/8/layout/orgChart1"/>
    <dgm:cxn modelId="{F931726C-80A1-4281-8C21-DCCB59262EC5}" type="presParOf" srcId="{9AE40D71-9A0D-4864-90C2-857A3FCD0991}" destId="{DB71CF5C-C2F4-4472-B769-6FEB450EF4C5}" srcOrd="1" destOrd="0" presId="urn:microsoft.com/office/officeart/2005/8/layout/orgChart1"/>
    <dgm:cxn modelId="{3DD738D8-D808-4808-A8AE-095DD0E0144D}" type="presParOf" srcId="{9AE40D71-9A0D-4864-90C2-857A3FCD0991}" destId="{4301FE21-3B9C-4356-BFC5-CA9742B11D18}" srcOrd="2" destOrd="0" presId="urn:microsoft.com/office/officeart/2005/8/layout/orgChart1"/>
    <dgm:cxn modelId="{DF6A2400-B68E-48F5-BEB9-3724E711ED81}" type="presParOf" srcId="{4301FE21-3B9C-4356-BFC5-CA9742B11D18}" destId="{CF173F88-7062-4F46-91E2-A7E50B1DCFA1}" srcOrd="0" destOrd="0" presId="urn:microsoft.com/office/officeart/2005/8/layout/orgChart1"/>
    <dgm:cxn modelId="{6293AB87-D73A-42AD-A41A-AC6D9095AFCE}" type="presParOf" srcId="{4301FE21-3B9C-4356-BFC5-CA9742B11D18}" destId="{0E2DFF69-76D7-4ABF-8E06-3D137322C6A1}" srcOrd="1" destOrd="0" presId="urn:microsoft.com/office/officeart/2005/8/layout/orgChart1"/>
    <dgm:cxn modelId="{2744B9B5-B6DB-4C64-88B1-0471AFDF1FE6}" type="presParOf" srcId="{0E2DFF69-76D7-4ABF-8E06-3D137322C6A1}" destId="{BD42C137-C529-41AB-B45D-F25C7D983458}" srcOrd="0" destOrd="0" presId="urn:microsoft.com/office/officeart/2005/8/layout/orgChart1"/>
    <dgm:cxn modelId="{1B4C6642-8855-4210-86C7-4266E514AB3F}" type="presParOf" srcId="{BD42C137-C529-41AB-B45D-F25C7D983458}" destId="{2F7E8C9A-08C0-4C2E-B13C-67A464825315}" srcOrd="0" destOrd="0" presId="urn:microsoft.com/office/officeart/2005/8/layout/orgChart1"/>
    <dgm:cxn modelId="{A7E870CF-EC35-4EF0-BD0D-AA91B20D9675}" type="presParOf" srcId="{BD42C137-C529-41AB-B45D-F25C7D983458}" destId="{F042D840-8B07-4ABE-B19F-8200EB77D3FD}" srcOrd="1" destOrd="0" presId="urn:microsoft.com/office/officeart/2005/8/layout/orgChart1"/>
    <dgm:cxn modelId="{26D0CE8A-D0A6-478F-9469-E11B1B69E476}" type="presParOf" srcId="{0E2DFF69-76D7-4ABF-8E06-3D137322C6A1}" destId="{0AAECED8-0817-417F-9C91-CE28176BA63A}" srcOrd="1" destOrd="0" presId="urn:microsoft.com/office/officeart/2005/8/layout/orgChart1"/>
    <dgm:cxn modelId="{7624D7F6-3D0B-4D61-88E6-4CBAA5143610}" type="presParOf" srcId="{0E2DFF69-76D7-4ABF-8E06-3D137322C6A1}" destId="{C7D4D987-53DC-4D51-9359-080A1D94B5BE}" srcOrd="2" destOrd="0" presId="urn:microsoft.com/office/officeart/2005/8/layout/orgChart1"/>
    <dgm:cxn modelId="{13ECC706-B9E3-4CE6-867F-EE7BDB8ACFEA}" type="presParOf" srcId="{4301FE21-3B9C-4356-BFC5-CA9742B11D18}" destId="{16C8EC1A-EF3D-4044-9A42-C8ECFFC36A9D}" srcOrd="2" destOrd="0" presId="urn:microsoft.com/office/officeart/2005/8/layout/orgChart1"/>
    <dgm:cxn modelId="{EF68C094-50C8-4A6D-A12B-408BAC719B34}" type="presParOf" srcId="{4301FE21-3B9C-4356-BFC5-CA9742B11D18}" destId="{F66EDBF5-C53C-403F-A04E-C4EE82F29D42}" srcOrd="3" destOrd="0" presId="urn:microsoft.com/office/officeart/2005/8/layout/orgChart1"/>
    <dgm:cxn modelId="{8217E192-4D4B-46C9-B27F-541A51E402C4}" type="presParOf" srcId="{F66EDBF5-C53C-403F-A04E-C4EE82F29D42}" destId="{2FE44A64-A0AB-4C13-B143-D81E829DD4E4}" srcOrd="0" destOrd="0" presId="urn:microsoft.com/office/officeart/2005/8/layout/orgChart1"/>
    <dgm:cxn modelId="{7FE4640C-7C8F-40D6-A812-5BAD3C95FC67}" type="presParOf" srcId="{2FE44A64-A0AB-4C13-B143-D81E829DD4E4}" destId="{588A14F6-E06F-4446-B561-1B97B7F87394}" srcOrd="0" destOrd="0" presId="urn:microsoft.com/office/officeart/2005/8/layout/orgChart1"/>
    <dgm:cxn modelId="{8F891153-2B12-4BA0-89C6-61C28789DE4B}" type="presParOf" srcId="{2FE44A64-A0AB-4C13-B143-D81E829DD4E4}" destId="{00990C97-D766-41AF-9FBA-140AC556732E}" srcOrd="1" destOrd="0" presId="urn:microsoft.com/office/officeart/2005/8/layout/orgChart1"/>
    <dgm:cxn modelId="{054DB06B-4925-4C6C-9990-D57AFA29A312}" type="presParOf" srcId="{F66EDBF5-C53C-403F-A04E-C4EE82F29D42}" destId="{6A93CFAD-A1A8-42A6-9874-7AAA55F54816}" srcOrd="1" destOrd="0" presId="urn:microsoft.com/office/officeart/2005/8/layout/orgChart1"/>
    <dgm:cxn modelId="{A2FFC9D6-E37C-4653-B605-DC35DEC1A73A}" type="presParOf" srcId="{F66EDBF5-C53C-403F-A04E-C4EE82F29D42}" destId="{564ED58E-289D-4541-A343-F7EBA0B5D9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8EC1A-EF3D-4044-9A42-C8ECFFC36A9D}">
      <dsp:nvSpPr>
        <dsp:cNvPr id="0" name=""/>
        <dsp:cNvSpPr/>
      </dsp:nvSpPr>
      <dsp:spPr>
        <a:xfrm>
          <a:off x="5490269" y="2491803"/>
          <a:ext cx="255589" cy="2017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578"/>
              </a:lnTo>
              <a:lnTo>
                <a:pt x="255589" y="201757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73F88-7062-4F46-91E2-A7E50B1DCFA1}">
      <dsp:nvSpPr>
        <dsp:cNvPr id="0" name=""/>
        <dsp:cNvSpPr/>
      </dsp:nvSpPr>
      <dsp:spPr>
        <a:xfrm>
          <a:off x="5121464" y="2491803"/>
          <a:ext cx="368804" cy="1958010"/>
        </a:xfrm>
        <a:custGeom>
          <a:avLst/>
          <a:gdLst/>
          <a:ahLst/>
          <a:cxnLst/>
          <a:rect l="0" t="0" r="0" b="0"/>
          <a:pathLst>
            <a:path>
              <a:moveTo>
                <a:pt x="368804" y="0"/>
              </a:moveTo>
              <a:lnTo>
                <a:pt x="368804" y="1958010"/>
              </a:lnTo>
              <a:lnTo>
                <a:pt x="0" y="195801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C98FB-094C-4788-9472-2E357CC8BC47}">
      <dsp:nvSpPr>
        <dsp:cNvPr id="0" name=""/>
        <dsp:cNvSpPr/>
      </dsp:nvSpPr>
      <dsp:spPr>
        <a:xfrm>
          <a:off x="3744438" y="745972"/>
          <a:ext cx="3491661" cy="17458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Multiple Filing</a:t>
          </a:r>
          <a:endParaRPr lang="en-US" sz="2000" b="1" kern="1200" dirty="0"/>
        </a:p>
      </dsp:txBody>
      <dsp:txXfrm>
        <a:off x="3744438" y="745972"/>
        <a:ext cx="3491661" cy="1745830"/>
      </dsp:txXfrm>
    </dsp:sp>
    <dsp:sp modelId="{2F7E8C9A-08C0-4C2E-B13C-67A464825315}">
      <dsp:nvSpPr>
        <dsp:cNvPr id="0" name=""/>
        <dsp:cNvSpPr/>
      </dsp:nvSpPr>
      <dsp:spPr>
        <a:xfrm>
          <a:off x="0" y="3239281"/>
          <a:ext cx="5121464" cy="24210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Scenario 1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 One Partial + 1 Complete Report (365 days)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Rule : Keep the Complete Report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 Two Complete Reports (365 days)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Rule : Keep the Most Recent Report (</a:t>
          </a:r>
          <a:r>
            <a:rPr lang="en-US" sz="2000" kern="1200" dirty="0" err="1" smtClean="0"/>
            <a:t>fi_creat_dt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0" y="3239281"/>
        <a:ext cx="5121464" cy="2421065"/>
      </dsp:txXfrm>
    </dsp:sp>
    <dsp:sp modelId="{588A14F6-E06F-4446-B561-1B97B7F87394}">
      <dsp:nvSpPr>
        <dsp:cNvPr id="0" name=""/>
        <dsp:cNvSpPr/>
      </dsp:nvSpPr>
      <dsp:spPr>
        <a:xfrm>
          <a:off x="5745859" y="3431846"/>
          <a:ext cx="5827827" cy="21550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Scenario 2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Partial Reports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Rule 1:  Keep if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∑days=&lt;365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Rule 2: Keep the Most Recent Report if ∑days&gt;365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Rule 3: Collapse the variables 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5745859" y="3431846"/>
        <a:ext cx="5827827" cy="2155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CCE7-9C01-4B90-8A54-3B6B28B89C99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35C-B95E-4DDC-8F48-B992EAA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CCE7-9C01-4B90-8A54-3B6B28B89C99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35C-B95E-4DDC-8F48-B992EAA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CCE7-9C01-4B90-8A54-3B6B28B89C99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35C-B95E-4DDC-8F48-B992EAA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7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CCE7-9C01-4B90-8A54-3B6B28B89C99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35C-B95E-4DDC-8F48-B992EAA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8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CCE7-9C01-4B90-8A54-3B6B28B89C99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35C-B95E-4DDC-8F48-B992EAA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9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CCE7-9C01-4B90-8A54-3B6B28B89C99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35C-B95E-4DDC-8F48-B992EAA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2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CCE7-9C01-4B90-8A54-3B6B28B89C99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35C-B95E-4DDC-8F48-B992EAA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CCE7-9C01-4B90-8A54-3B6B28B89C99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35C-B95E-4DDC-8F48-B992EAA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CCE7-9C01-4B90-8A54-3B6B28B89C99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35C-B95E-4DDC-8F48-B992EAA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CCE7-9C01-4B90-8A54-3B6B28B89C99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35C-B95E-4DDC-8F48-B992EAA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4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CCE7-9C01-4B90-8A54-3B6B28B89C99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F35C-B95E-4DDC-8F48-B992EAA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CCE7-9C01-4B90-8A54-3B6B28B89C99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F35C-B95E-4DDC-8F48-B992EAA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82422832"/>
              </p:ext>
            </p:extLst>
          </p:nvPr>
        </p:nvGraphicFramePr>
        <p:xfrm>
          <a:off x="296091" y="252549"/>
          <a:ext cx="11686902" cy="6392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88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Zephyr</dc:creator>
  <cp:lastModifiedBy>Dominique Zephyr</cp:lastModifiedBy>
  <cp:revision>4</cp:revision>
  <dcterms:created xsi:type="dcterms:W3CDTF">2016-08-17T20:36:50Z</dcterms:created>
  <dcterms:modified xsi:type="dcterms:W3CDTF">2016-08-17T20:56:24Z</dcterms:modified>
</cp:coreProperties>
</file>