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56" r:id="rId6"/>
    <p:sldId id="260" r:id="rId7"/>
    <p:sldId id="259" r:id="rId8"/>
    <p:sldId id="261" r:id="rId9"/>
    <p:sldId id="264" r:id="rId10"/>
    <p:sldId id="265" r:id="rId11"/>
    <p:sldId id="267" r:id="rId12"/>
    <p:sldId id="269" r:id="rId13"/>
    <p:sldId id="268" r:id="rId14"/>
    <p:sldId id="270" r:id="rId15"/>
    <p:sldId id="262" r:id="rId16"/>
    <p:sldId id="275" r:id="rId17"/>
    <p:sldId id="278" r:id="rId18"/>
    <p:sldId id="272" r:id="rId19"/>
    <p:sldId id="273" r:id="rId20"/>
    <p:sldId id="27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B08061-12A0-25B5-9BE4-E927BF63EF5D}" name="REY Anthony" initials="RA" userId="S::anthony.rey@cstb.fr::883cfbbb-616c-433e-9787-358c35b7ba82" providerId="AD"/>
  <p188:author id="{B1ABB48F-EB60-2E31-7E0C-0B0E604CD735}" name="KEILHOLZ Werner" initials="KW" userId="S::werner.keilholz@cstb.fr::fc8a27e3-e1aa-4168-8785-eb79301720a1" providerId="AD"/>
  <p188:author id="{6DBB05E8-F13E-CF33-A51F-AFFB6226C386}" name="PARON Emilien" initials="PE" userId="S::emilien.paron@cstb.fr::fb524484-cb1f-4498-8647-8f763e567be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7EB559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A4B60-2FA0-4DB5-BE4E-2127A5D2191D}" v="23" dt="2024-11-14T07:38:53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 Anthony" userId="S::anthony.rey@cstb.fr::883cfbbb-616c-433e-9787-358c35b7ba82" providerId="AD" clId="Web-{814BEAEA-9AFA-E39E-3B7A-96AD7EDE10E2}"/>
    <pc:docChg chg="modSld">
      <pc:chgData name="REY Anthony" userId="S::anthony.rey@cstb.fr::883cfbbb-616c-433e-9787-358c35b7ba82" providerId="AD" clId="Web-{814BEAEA-9AFA-E39E-3B7A-96AD7EDE10E2}" dt="2024-07-03T15:10:05.043" v="95"/>
      <pc:docMkLst>
        <pc:docMk/>
      </pc:docMkLst>
      <pc:sldChg chg="addSp modSp">
        <pc:chgData name="REY Anthony" userId="S::anthony.rey@cstb.fr::883cfbbb-616c-433e-9787-358c35b7ba82" providerId="AD" clId="Web-{814BEAEA-9AFA-E39E-3B7A-96AD7EDE10E2}" dt="2024-07-03T15:10:05.043" v="95"/>
        <pc:sldMkLst>
          <pc:docMk/>
          <pc:sldMk cId="1824745095" sldId="265"/>
        </pc:sldMkLst>
        <pc:graphicFrameChg chg="add mod modGraphic">
          <ac:chgData name="REY Anthony" userId="S::anthony.rey@cstb.fr::883cfbbb-616c-433e-9787-358c35b7ba82" providerId="AD" clId="Web-{814BEAEA-9AFA-E39E-3B7A-96AD7EDE10E2}" dt="2024-07-03T15:10:05.043" v="95"/>
          <ac:graphicFrameMkLst>
            <pc:docMk/>
            <pc:sldMk cId="1824745095" sldId="265"/>
            <ac:graphicFrameMk id="9" creationId="{AA23CF3A-3661-2CD4-2008-6C5BB026543A}"/>
          </ac:graphicFrameMkLst>
        </pc:graphicFrameChg>
      </pc:sldChg>
    </pc:docChg>
  </pc:docChgLst>
  <pc:docChgLst>
    <pc:chgData name="REY Anthony" userId="S::anthony.rey@cstb.fr::883cfbbb-616c-433e-9787-358c35b7ba82" providerId="AD" clId="Web-{039AE14B-2EE4-7FE6-E7D1-E64E4EA8A61F}"/>
    <pc:docChg chg="modSld">
      <pc:chgData name="REY Anthony" userId="S::anthony.rey@cstb.fr::883cfbbb-616c-433e-9787-358c35b7ba82" providerId="AD" clId="Web-{039AE14B-2EE4-7FE6-E7D1-E64E4EA8A61F}" dt="2024-08-13T08:51:01.192" v="42"/>
      <pc:docMkLst>
        <pc:docMk/>
      </pc:docMkLst>
      <pc:sldChg chg="modSp">
        <pc:chgData name="REY Anthony" userId="S::anthony.rey@cstb.fr::883cfbbb-616c-433e-9787-358c35b7ba82" providerId="AD" clId="Web-{039AE14B-2EE4-7FE6-E7D1-E64E4EA8A61F}" dt="2024-08-13T08:51:01.192" v="42"/>
        <pc:sldMkLst>
          <pc:docMk/>
          <pc:sldMk cId="1824745095" sldId="265"/>
        </pc:sldMkLst>
        <pc:spChg chg="mod">
          <ac:chgData name="REY Anthony" userId="S::anthony.rey@cstb.fr::883cfbbb-616c-433e-9787-358c35b7ba82" providerId="AD" clId="Web-{039AE14B-2EE4-7FE6-E7D1-E64E4EA8A61F}" dt="2024-08-13T08:50:52.660" v="16" actId="1076"/>
          <ac:spMkLst>
            <pc:docMk/>
            <pc:sldMk cId="1824745095" sldId="265"/>
            <ac:spMk id="8" creationId="{2668E6DD-115A-485A-150A-555AF414687F}"/>
          </ac:spMkLst>
        </pc:spChg>
        <pc:graphicFrameChg chg="mod modGraphic">
          <ac:chgData name="REY Anthony" userId="S::anthony.rey@cstb.fr::883cfbbb-616c-433e-9787-358c35b7ba82" providerId="AD" clId="Web-{039AE14B-2EE4-7FE6-E7D1-E64E4EA8A61F}" dt="2024-08-13T08:51:01.192" v="42"/>
          <ac:graphicFrameMkLst>
            <pc:docMk/>
            <pc:sldMk cId="1824745095" sldId="265"/>
            <ac:graphicFrameMk id="7" creationId="{33BFF2FB-82DC-656A-39F5-64674F1FF81C}"/>
          </ac:graphicFrameMkLst>
        </pc:graphicFrameChg>
      </pc:sldChg>
    </pc:docChg>
  </pc:docChgLst>
  <pc:docChgLst>
    <pc:chgData name="PARON Emilien" userId="fb524484-cb1f-4498-8647-8f763e567be5" providerId="ADAL" clId="{FF462CAA-269F-40E1-9ABD-482C2841B489}"/>
    <pc:docChg chg="undo custSel modSld">
      <pc:chgData name="PARON Emilien" userId="fb524484-cb1f-4498-8647-8f763e567be5" providerId="ADAL" clId="{FF462CAA-269F-40E1-9ABD-482C2841B489}" dt="2024-11-13T16:04:46.889" v="108" actId="20577"/>
      <pc:docMkLst>
        <pc:docMk/>
      </pc:docMkLst>
      <pc:sldChg chg="modSp mod">
        <pc:chgData name="PARON Emilien" userId="fb524484-cb1f-4498-8647-8f763e567be5" providerId="ADAL" clId="{FF462CAA-269F-40E1-9ABD-482C2841B489}" dt="2024-11-07T15:20:40.154" v="20" actId="14100"/>
        <pc:sldMkLst>
          <pc:docMk/>
          <pc:sldMk cId="1771739990" sldId="256"/>
        </pc:sldMkLst>
        <pc:spChg chg="mod">
          <ac:chgData name="PARON Emilien" userId="fb524484-cb1f-4498-8647-8f763e567be5" providerId="ADAL" clId="{FF462CAA-269F-40E1-9ABD-482C2841B489}" dt="2024-11-07T15:20:40.154" v="20" actId="14100"/>
          <ac:spMkLst>
            <pc:docMk/>
            <pc:sldMk cId="1771739990" sldId="256"/>
            <ac:spMk id="37" creationId="{5F8622BE-D766-8DB0-2E12-9727AD38FB32}"/>
          </ac:spMkLst>
        </pc:spChg>
      </pc:sldChg>
      <pc:sldChg chg="addCm modCm">
        <pc:chgData name="PARON Emilien" userId="fb524484-cb1f-4498-8647-8f763e567be5" providerId="ADAL" clId="{FF462CAA-269F-40E1-9ABD-482C2841B489}" dt="2024-11-07T15:34:30.724" v="23"/>
        <pc:sldMkLst>
          <pc:docMk/>
          <pc:sldMk cId="2814834631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RON Emilien" userId="fb524484-cb1f-4498-8647-8f763e567be5" providerId="ADAL" clId="{FF462CAA-269F-40E1-9ABD-482C2841B489}" dt="2024-11-07T15:34:30.724" v="23"/>
              <pc2:cmMkLst xmlns:pc2="http://schemas.microsoft.com/office/powerpoint/2019/9/main/command">
                <pc:docMk/>
                <pc:sldMk cId="2814834631" sldId="261"/>
                <pc2:cmMk id="{523084E2-D5C3-4158-A7B3-415490C45316}"/>
              </pc2:cmMkLst>
              <pc226:cmRplyChg chg="add">
                <pc226:chgData name="PARON Emilien" userId="fb524484-cb1f-4498-8647-8f763e567be5" providerId="ADAL" clId="{FF462CAA-269F-40E1-9ABD-482C2841B489}" dt="2024-11-07T15:29:53.472" v="22"/>
                <pc2:cmRplyMkLst xmlns:pc2="http://schemas.microsoft.com/office/powerpoint/2019/9/main/command">
                  <pc:docMk/>
                  <pc:sldMk cId="2814834631" sldId="261"/>
                  <pc2:cmMk id="{523084E2-D5C3-4158-A7B3-415490C45316}"/>
                  <pc2:cmRplyMk id="{033DF40B-1A8C-4645-8D14-F12B47F11C43}"/>
                </pc2:cmRplyMkLst>
              </pc226:cmRplyChg>
              <pc226:cmRplyChg chg="add">
                <pc226:chgData name="PARON Emilien" userId="fb524484-cb1f-4498-8647-8f763e567be5" providerId="ADAL" clId="{FF462CAA-269F-40E1-9ABD-482C2841B489}" dt="2024-11-07T15:34:30.724" v="23"/>
                <pc2:cmRplyMkLst xmlns:pc2="http://schemas.microsoft.com/office/powerpoint/2019/9/main/command">
                  <pc:docMk/>
                  <pc:sldMk cId="2814834631" sldId="261"/>
                  <pc2:cmMk id="{523084E2-D5C3-4158-A7B3-415490C45316}"/>
                  <pc2:cmRplyMk id="{A30D4DEF-38B0-4FA5-896A-C5C23B371E96}"/>
                </pc2:cmRplyMkLst>
              </pc226:cmRplyChg>
            </pc226:cmChg>
          </p:ext>
        </pc:extLst>
      </pc:sldChg>
      <pc:sldChg chg="modSp mod">
        <pc:chgData name="PARON Emilien" userId="fb524484-cb1f-4498-8647-8f763e567be5" providerId="ADAL" clId="{FF462CAA-269F-40E1-9ABD-482C2841B489}" dt="2024-11-13T16:04:46.889" v="108" actId="20577"/>
        <pc:sldMkLst>
          <pc:docMk/>
          <pc:sldMk cId="1824745095" sldId="265"/>
        </pc:sldMkLst>
        <pc:spChg chg="mod">
          <ac:chgData name="PARON Emilien" userId="fb524484-cb1f-4498-8647-8f763e567be5" providerId="ADAL" clId="{FF462CAA-269F-40E1-9ABD-482C2841B489}" dt="2024-11-13T16:04:46.889" v="108" actId="20577"/>
          <ac:spMkLst>
            <pc:docMk/>
            <pc:sldMk cId="1824745095" sldId="265"/>
            <ac:spMk id="12" creationId="{EA9B6D06-A5DD-1E3F-E4F1-42FC28CC2B64}"/>
          </ac:spMkLst>
        </pc:spChg>
      </pc:sldChg>
      <pc:sldChg chg="modSp mod">
        <pc:chgData name="PARON Emilien" userId="fb524484-cb1f-4498-8647-8f763e567be5" providerId="ADAL" clId="{FF462CAA-269F-40E1-9ABD-482C2841B489}" dt="2024-11-13T15:37:53.528" v="96" actId="20577"/>
        <pc:sldMkLst>
          <pc:docMk/>
          <pc:sldMk cId="3964425336" sldId="267"/>
        </pc:sldMkLst>
        <pc:spChg chg="mod">
          <ac:chgData name="PARON Emilien" userId="fb524484-cb1f-4498-8647-8f763e567be5" providerId="ADAL" clId="{FF462CAA-269F-40E1-9ABD-482C2841B489}" dt="2024-11-13T15:08:43.036" v="30" actId="20577"/>
          <ac:spMkLst>
            <pc:docMk/>
            <pc:sldMk cId="3964425336" sldId="267"/>
            <ac:spMk id="8" creationId="{2668E6DD-115A-485A-150A-555AF414687F}"/>
          </ac:spMkLst>
        </pc:spChg>
        <pc:spChg chg="mod">
          <ac:chgData name="PARON Emilien" userId="fb524484-cb1f-4498-8647-8f763e567be5" providerId="ADAL" clId="{FF462CAA-269F-40E1-9ABD-482C2841B489}" dt="2024-11-13T15:37:53.528" v="96" actId="20577"/>
          <ac:spMkLst>
            <pc:docMk/>
            <pc:sldMk cId="3964425336" sldId="267"/>
            <ac:spMk id="9" creationId="{110FB627-0BC8-570B-2036-FD2CDB947731}"/>
          </ac:spMkLst>
        </pc:spChg>
      </pc:sldChg>
      <pc:sldChg chg="modSp mod">
        <pc:chgData name="PARON Emilien" userId="fb524484-cb1f-4498-8647-8f763e567be5" providerId="ADAL" clId="{FF462CAA-269F-40E1-9ABD-482C2841B489}" dt="2024-11-13T15:24:15.425" v="68" actId="20577"/>
        <pc:sldMkLst>
          <pc:docMk/>
          <pc:sldMk cId="237999031" sldId="273"/>
        </pc:sldMkLst>
        <pc:spChg chg="mod">
          <ac:chgData name="PARON Emilien" userId="fb524484-cb1f-4498-8647-8f763e567be5" providerId="ADAL" clId="{FF462CAA-269F-40E1-9ABD-482C2841B489}" dt="2024-11-13T15:24:15.425" v="68" actId="20577"/>
          <ac:spMkLst>
            <pc:docMk/>
            <pc:sldMk cId="237999031" sldId="273"/>
            <ac:spMk id="14" creationId="{0C22E07B-39A6-4411-2271-BE41DF6CF1E1}"/>
          </ac:spMkLst>
        </pc:spChg>
        <pc:spChg chg="mod">
          <ac:chgData name="PARON Emilien" userId="fb524484-cb1f-4498-8647-8f763e567be5" providerId="ADAL" clId="{FF462CAA-269F-40E1-9ABD-482C2841B489}" dt="2024-11-13T15:24:14.726" v="67" actId="20577"/>
          <ac:spMkLst>
            <pc:docMk/>
            <pc:sldMk cId="237999031" sldId="273"/>
            <ac:spMk id="16" creationId="{A83FCCDD-EDBF-B15D-227F-9909309075E6}"/>
          </ac:spMkLst>
        </pc:spChg>
        <pc:spChg chg="mod">
          <ac:chgData name="PARON Emilien" userId="fb524484-cb1f-4498-8647-8f763e567be5" providerId="ADAL" clId="{FF462CAA-269F-40E1-9ABD-482C2841B489}" dt="2024-11-13T15:24:13.803" v="66" actId="20577"/>
          <ac:spMkLst>
            <pc:docMk/>
            <pc:sldMk cId="237999031" sldId="273"/>
            <ac:spMk id="24" creationId="{723CFB87-B530-D091-79FE-AB1C4817853B}"/>
          </ac:spMkLst>
        </pc:spChg>
      </pc:sldChg>
      <pc:sldChg chg="modSp mod">
        <pc:chgData name="PARON Emilien" userId="fb524484-cb1f-4498-8647-8f763e567be5" providerId="ADAL" clId="{FF462CAA-269F-40E1-9ABD-482C2841B489}" dt="2024-11-13T15:24:11.624" v="63" actId="20577"/>
        <pc:sldMkLst>
          <pc:docMk/>
          <pc:sldMk cId="22977047" sldId="279"/>
        </pc:sldMkLst>
        <pc:spChg chg="mod">
          <ac:chgData name="PARON Emilien" userId="fb524484-cb1f-4498-8647-8f763e567be5" providerId="ADAL" clId="{FF462CAA-269F-40E1-9ABD-482C2841B489}" dt="2024-11-13T15:24:10.960" v="59" actId="20577"/>
          <ac:spMkLst>
            <pc:docMk/>
            <pc:sldMk cId="22977047" sldId="279"/>
            <ac:spMk id="14" creationId="{0C22E07B-39A6-4411-2271-BE41DF6CF1E1}"/>
          </ac:spMkLst>
        </pc:spChg>
        <pc:spChg chg="mod">
          <ac:chgData name="PARON Emilien" userId="fb524484-cb1f-4498-8647-8f763e567be5" providerId="ADAL" clId="{FF462CAA-269F-40E1-9ABD-482C2841B489}" dt="2024-11-13T15:24:11.286" v="61" actId="20577"/>
          <ac:spMkLst>
            <pc:docMk/>
            <pc:sldMk cId="22977047" sldId="279"/>
            <ac:spMk id="16" creationId="{A83FCCDD-EDBF-B15D-227F-9909309075E6}"/>
          </ac:spMkLst>
        </pc:spChg>
        <pc:spChg chg="mod">
          <ac:chgData name="PARON Emilien" userId="fb524484-cb1f-4498-8647-8f763e567be5" providerId="ADAL" clId="{FF462CAA-269F-40E1-9ABD-482C2841B489}" dt="2024-11-13T15:24:11.624" v="63" actId="20577"/>
          <ac:spMkLst>
            <pc:docMk/>
            <pc:sldMk cId="22977047" sldId="279"/>
            <ac:spMk id="24" creationId="{723CFB87-B530-D091-79FE-AB1C4817853B}"/>
          </ac:spMkLst>
        </pc:spChg>
      </pc:sldChg>
    </pc:docChg>
  </pc:docChgLst>
  <pc:docChgLst>
    <pc:chgData name="REY Anthony" userId="S::anthony.rey@cstb.fr::883cfbbb-616c-433e-9787-358c35b7ba82" providerId="AD" clId="Web-{18FF4BAF-C1E7-A614-B8E3-A78597A0A7F0}"/>
    <pc:docChg chg="modSld">
      <pc:chgData name="REY Anthony" userId="S::anthony.rey@cstb.fr::883cfbbb-616c-433e-9787-358c35b7ba82" providerId="AD" clId="Web-{18FF4BAF-C1E7-A614-B8E3-A78597A0A7F0}" dt="2024-06-17T12:33:26.846" v="15"/>
      <pc:docMkLst>
        <pc:docMk/>
      </pc:docMkLst>
      <pc:sldChg chg="modSp">
        <pc:chgData name="REY Anthony" userId="S::anthony.rey@cstb.fr::883cfbbb-616c-433e-9787-358c35b7ba82" providerId="AD" clId="Web-{18FF4BAF-C1E7-A614-B8E3-A78597A0A7F0}" dt="2024-06-17T12:33:26.846" v="15"/>
        <pc:sldMkLst>
          <pc:docMk/>
          <pc:sldMk cId="1312470128" sldId="259"/>
        </pc:sldMkLst>
        <pc:graphicFrameChg chg="mod modGraphic">
          <ac:chgData name="REY Anthony" userId="S::anthony.rey@cstb.fr::883cfbbb-616c-433e-9787-358c35b7ba82" providerId="AD" clId="Web-{18FF4BAF-C1E7-A614-B8E3-A78597A0A7F0}" dt="2024-06-17T12:33:26.846" v="15"/>
          <ac:graphicFrameMkLst>
            <pc:docMk/>
            <pc:sldMk cId="1312470128" sldId="259"/>
            <ac:graphicFrameMk id="7" creationId="{33BFF2FB-82DC-656A-39F5-64674F1FF81C}"/>
          </ac:graphicFrameMkLst>
        </pc:graphicFrameChg>
      </pc:sldChg>
    </pc:docChg>
  </pc:docChgLst>
  <pc:docChgLst>
    <pc:chgData name="REY Anthony" userId="S::anthony.rey@cstb.fr::883cfbbb-616c-433e-9787-358c35b7ba82" providerId="AD" clId="Web-{DFF35655-8E51-5AC1-F555-E81B8B23DEF6}"/>
    <pc:docChg chg="modSld">
      <pc:chgData name="REY Anthony" userId="S::anthony.rey@cstb.fr::883cfbbb-616c-433e-9787-358c35b7ba82" providerId="AD" clId="Web-{DFF35655-8E51-5AC1-F555-E81B8B23DEF6}" dt="2024-11-07T15:58:49.858" v="10" actId="20577"/>
      <pc:docMkLst>
        <pc:docMk/>
      </pc:docMkLst>
      <pc:sldChg chg="modSp">
        <pc:chgData name="REY Anthony" userId="S::anthony.rey@cstb.fr::883cfbbb-616c-433e-9787-358c35b7ba82" providerId="AD" clId="Web-{DFF35655-8E51-5AC1-F555-E81B8B23DEF6}" dt="2024-11-07T15:40:50.649" v="2" actId="20577"/>
        <pc:sldMkLst>
          <pc:docMk/>
          <pc:sldMk cId="1312470128" sldId="259"/>
        </pc:sldMkLst>
        <pc:spChg chg="mod">
          <ac:chgData name="REY Anthony" userId="S::anthony.rey@cstb.fr::883cfbbb-616c-433e-9787-358c35b7ba82" providerId="AD" clId="Web-{DFF35655-8E51-5AC1-F555-E81B8B23DEF6}" dt="2024-11-07T15:40:50.649" v="2" actId="20577"/>
          <ac:spMkLst>
            <pc:docMk/>
            <pc:sldMk cId="1312470128" sldId="259"/>
            <ac:spMk id="8" creationId="{2668E6DD-115A-485A-150A-555AF414687F}"/>
          </ac:spMkLst>
        </pc:spChg>
      </pc:sldChg>
      <pc:sldChg chg="modSp">
        <pc:chgData name="REY Anthony" userId="S::anthony.rey@cstb.fr::883cfbbb-616c-433e-9787-358c35b7ba82" providerId="AD" clId="Web-{DFF35655-8E51-5AC1-F555-E81B8B23DEF6}" dt="2024-11-07T15:57:59.575" v="4" actId="1076"/>
        <pc:sldMkLst>
          <pc:docMk/>
          <pc:sldMk cId="2814834631" sldId="261"/>
        </pc:sldMkLst>
        <pc:spChg chg="mod">
          <ac:chgData name="REY Anthony" userId="S::anthony.rey@cstb.fr::883cfbbb-616c-433e-9787-358c35b7ba82" providerId="AD" clId="Web-{DFF35655-8E51-5AC1-F555-E81B8B23DEF6}" dt="2024-11-07T15:57:59.575" v="4" actId="1076"/>
          <ac:spMkLst>
            <pc:docMk/>
            <pc:sldMk cId="2814834631" sldId="261"/>
            <ac:spMk id="3" creationId="{89EE8F82-8536-CBE6-A77C-3B8530FED742}"/>
          </ac:spMkLst>
        </pc:spChg>
      </pc:sldChg>
      <pc:sldChg chg="modSp">
        <pc:chgData name="REY Anthony" userId="S::anthony.rey@cstb.fr::883cfbbb-616c-433e-9787-358c35b7ba82" providerId="AD" clId="Web-{DFF35655-8E51-5AC1-F555-E81B8B23DEF6}" dt="2024-11-07T15:58:49.858" v="10" actId="20577"/>
        <pc:sldMkLst>
          <pc:docMk/>
          <pc:sldMk cId="4269463553" sldId="268"/>
        </pc:sldMkLst>
        <pc:spChg chg="mod">
          <ac:chgData name="REY Anthony" userId="S::anthony.rey@cstb.fr::883cfbbb-616c-433e-9787-358c35b7ba82" providerId="AD" clId="Web-{DFF35655-8E51-5AC1-F555-E81B8B23DEF6}" dt="2024-11-07T15:58:49.858" v="10" actId="20577"/>
          <ac:spMkLst>
            <pc:docMk/>
            <pc:sldMk cId="4269463553" sldId="268"/>
            <ac:spMk id="8" creationId="{2668E6DD-115A-485A-150A-555AF414687F}"/>
          </ac:spMkLst>
        </pc:spChg>
      </pc:sldChg>
      <pc:sldChg chg="modSp">
        <pc:chgData name="REY Anthony" userId="S::anthony.rey@cstb.fr::883cfbbb-616c-433e-9787-358c35b7ba82" providerId="AD" clId="Web-{DFF35655-8E51-5AC1-F555-E81B8B23DEF6}" dt="2024-11-07T15:58:43.545" v="7" actId="20577"/>
        <pc:sldMkLst>
          <pc:docMk/>
          <pc:sldMk cId="1356182983" sldId="269"/>
        </pc:sldMkLst>
        <pc:spChg chg="mod">
          <ac:chgData name="REY Anthony" userId="S::anthony.rey@cstb.fr::883cfbbb-616c-433e-9787-358c35b7ba82" providerId="AD" clId="Web-{DFF35655-8E51-5AC1-F555-E81B8B23DEF6}" dt="2024-11-07T15:58:43.545" v="7" actId="20577"/>
          <ac:spMkLst>
            <pc:docMk/>
            <pc:sldMk cId="1356182983" sldId="269"/>
            <ac:spMk id="10" creationId="{8AA1A4EA-5840-2EA6-C226-79DFBE132772}"/>
          </ac:spMkLst>
        </pc:spChg>
      </pc:sldChg>
    </pc:docChg>
  </pc:docChgLst>
  <pc:docChgLst>
    <pc:chgData name="REY Anthony" userId="S::anthony.rey@cstb.fr::883cfbbb-616c-433e-9787-358c35b7ba82" providerId="AD" clId="Web-{54863C05-5C39-8866-DAA1-ECE30F06D6C2}"/>
    <pc:docChg chg="addSld delSld modSld">
      <pc:chgData name="REY Anthony" userId="S::anthony.rey@cstb.fr::883cfbbb-616c-433e-9787-358c35b7ba82" providerId="AD" clId="Web-{54863C05-5C39-8866-DAA1-ECE30F06D6C2}" dt="2024-06-18T13:04:55.844" v="14"/>
      <pc:docMkLst>
        <pc:docMk/>
      </pc:docMkLst>
      <pc:sldChg chg="modSp">
        <pc:chgData name="REY Anthony" userId="S::anthony.rey@cstb.fr::883cfbbb-616c-433e-9787-358c35b7ba82" providerId="AD" clId="Web-{54863C05-5C39-8866-DAA1-ECE30F06D6C2}" dt="2024-06-18T13:04:55.844" v="14"/>
        <pc:sldMkLst>
          <pc:docMk/>
          <pc:sldMk cId="1734834058" sldId="264"/>
        </pc:sldMkLst>
        <pc:graphicFrameChg chg="modGraphic">
          <ac:chgData name="REY Anthony" userId="S::anthony.rey@cstb.fr::883cfbbb-616c-433e-9787-358c35b7ba82" providerId="AD" clId="Web-{54863C05-5C39-8866-DAA1-ECE30F06D6C2}" dt="2024-06-18T13:04:55.844" v="14"/>
          <ac:graphicFrameMkLst>
            <pc:docMk/>
            <pc:sldMk cId="1734834058" sldId="264"/>
            <ac:graphicFrameMk id="6" creationId="{409086BF-9C39-F8EE-B26B-020905A51113}"/>
          </ac:graphicFrameMkLst>
        </pc:graphicFrameChg>
      </pc:sldChg>
      <pc:sldChg chg="modSp">
        <pc:chgData name="REY Anthony" userId="S::anthony.rey@cstb.fr::883cfbbb-616c-433e-9787-358c35b7ba82" providerId="AD" clId="Web-{54863C05-5C39-8866-DAA1-ECE30F06D6C2}" dt="2024-06-18T08:47:46.847" v="0"/>
        <pc:sldMkLst>
          <pc:docMk/>
          <pc:sldMk cId="4269463553" sldId="268"/>
        </pc:sldMkLst>
        <pc:graphicFrameChg chg="modGraphic">
          <ac:chgData name="REY Anthony" userId="S::anthony.rey@cstb.fr::883cfbbb-616c-433e-9787-358c35b7ba82" providerId="AD" clId="Web-{54863C05-5C39-8866-DAA1-ECE30F06D6C2}" dt="2024-06-18T08:47:46.847" v="0"/>
          <ac:graphicFrameMkLst>
            <pc:docMk/>
            <pc:sldMk cId="4269463553" sldId="268"/>
            <ac:graphicFrameMk id="7" creationId="{33BFF2FB-82DC-656A-39F5-64674F1FF81C}"/>
          </ac:graphicFrameMkLst>
        </pc:graphicFrameChg>
      </pc:sldChg>
      <pc:sldChg chg="modSp">
        <pc:chgData name="REY Anthony" userId="S::anthony.rey@cstb.fr::883cfbbb-616c-433e-9787-358c35b7ba82" providerId="AD" clId="Web-{54863C05-5C39-8866-DAA1-ECE30F06D6C2}" dt="2024-06-18T11:58:57.487" v="8"/>
        <pc:sldMkLst>
          <pc:docMk/>
          <pc:sldMk cId="1356182983" sldId="269"/>
        </pc:sldMkLst>
        <pc:graphicFrameChg chg="mod modGraphic">
          <ac:chgData name="REY Anthony" userId="S::anthony.rey@cstb.fr::883cfbbb-616c-433e-9787-358c35b7ba82" providerId="AD" clId="Web-{54863C05-5C39-8866-DAA1-ECE30F06D6C2}" dt="2024-06-18T11:58:57.487" v="8"/>
          <ac:graphicFrameMkLst>
            <pc:docMk/>
            <pc:sldMk cId="1356182983" sldId="269"/>
            <ac:graphicFrameMk id="6" creationId="{409086BF-9C39-F8EE-B26B-020905A51113}"/>
          </ac:graphicFrameMkLst>
        </pc:graphicFrameChg>
      </pc:sldChg>
      <pc:sldChg chg="new del">
        <pc:chgData name="REY Anthony" userId="S::anthony.rey@cstb.fr::883cfbbb-616c-433e-9787-358c35b7ba82" providerId="AD" clId="Web-{54863C05-5C39-8866-DAA1-ECE30F06D6C2}" dt="2024-06-18T13:04:05.764" v="12"/>
        <pc:sldMkLst>
          <pc:docMk/>
          <pc:sldMk cId="2412764119" sldId="278"/>
        </pc:sldMkLst>
      </pc:sldChg>
      <pc:sldChg chg="new del">
        <pc:chgData name="REY Anthony" userId="S::anthony.rey@cstb.fr::883cfbbb-616c-433e-9787-358c35b7ba82" providerId="AD" clId="Web-{54863C05-5C39-8866-DAA1-ECE30F06D6C2}" dt="2024-06-18T13:04:05.061" v="11"/>
        <pc:sldMkLst>
          <pc:docMk/>
          <pc:sldMk cId="3310451135" sldId="279"/>
        </pc:sldMkLst>
      </pc:sldChg>
    </pc:docChg>
  </pc:docChgLst>
  <pc:docChgLst>
    <pc:chgData name="REY Anthony" userId="S::anthony.rey@cstb.fr::883cfbbb-616c-433e-9787-358c35b7ba82" providerId="AD" clId="Web-{8CDBBA0F-AA3E-4F9B-329D-A0BB28B84C26}"/>
    <pc:docChg chg="modSld">
      <pc:chgData name="REY Anthony" userId="S::anthony.rey@cstb.fr::883cfbbb-616c-433e-9787-358c35b7ba82" providerId="AD" clId="Web-{8CDBBA0F-AA3E-4F9B-329D-A0BB28B84C26}" dt="2024-11-06T15:15:28.414" v="59"/>
      <pc:docMkLst>
        <pc:docMk/>
      </pc:docMkLst>
      <pc:sldChg chg="modSp">
        <pc:chgData name="REY Anthony" userId="S::anthony.rey@cstb.fr::883cfbbb-616c-433e-9787-358c35b7ba82" providerId="AD" clId="Web-{8CDBBA0F-AA3E-4F9B-329D-A0BB28B84C26}" dt="2024-11-06T15:15:28.414" v="59"/>
        <pc:sldMkLst>
          <pc:docMk/>
          <pc:sldMk cId="1312470128" sldId="259"/>
        </pc:sldMkLst>
        <pc:graphicFrameChg chg="mod modGraphic">
          <ac:chgData name="REY Anthony" userId="S::anthony.rey@cstb.fr::883cfbbb-616c-433e-9787-358c35b7ba82" providerId="AD" clId="Web-{8CDBBA0F-AA3E-4F9B-329D-A0BB28B84C26}" dt="2024-11-06T15:15:28.414" v="59"/>
          <ac:graphicFrameMkLst>
            <pc:docMk/>
            <pc:sldMk cId="1312470128" sldId="259"/>
            <ac:graphicFrameMk id="5" creationId="{DA0DBD4D-E291-1E18-6290-2CD9AFCE51B3}"/>
          </ac:graphicFrameMkLst>
        </pc:graphicFrameChg>
      </pc:sldChg>
      <pc:sldChg chg="modSp">
        <pc:chgData name="REY Anthony" userId="S::anthony.rey@cstb.fr::883cfbbb-616c-433e-9787-358c35b7ba82" providerId="AD" clId="Web-{8CDBBA0F-AA3E-4F9B-329D-A0BB28B84C26}" dt="2024-11-06T15:15:26.836" v="53"/>
        <pc:sldMkLst>
          <pc:docMk/>
          <pc:sldMk cId="1824745095" sldId="265"/>
        </pc:sldMkLst>
        <pc:graphicFrameChg chg="modGraphic">
          <ac:chgData name="REY Anthony" userId="S::anthony.rey@cstb.fr::883cfbbb-616c-433e-9787-358c35b7ba82" providerId="AD" clId="Web-{8CDBBA0F-AA3E-4F9B-329D-A0BB28B84C26}" dt="2024-11-06T15:15:26.836" v="53"/>
          <ac:graphicFrameMkLst>
            <pc:docMk/>
            <pc:sldMk cId="1824745095" sldId="265"/>
            <ac:graphicFrameMk id="6" creationId="{409086BF-9C39-F8EE-B26B-020905A51113}"/>
          </ac:graphicFrameMkLst>
        </pc:graphicFrameChg>
      </pc:sldChg>
    </pc:docChg>
  </pc:docChgLst>
  <pc:docChgLst>
    <pc:chgData name="REY Anthony" userId="S::anthony.rey@cstb.fr::883cfbbb-616c-433e-9787-358c35b7ba82" providerId="AD" clId="Web-{9C6EAF8A-E4AC-F618-3548-958D9ADF5771}"/>
    <pc:docChg chg="mod modSld">
      <pc:chgData name="REY Anthony" userId="S::anthony.rey@cstb.fr::883cfbbb-616c-433e-9787-358c35b7ba82" providerId="AD" clId="Web-{9C6EAF8A-E4AC-F618-3548-958D9ADF5771}" dt="2024-08-13T08:33:33.373" v="56"/>
      <pc:docMkLst>
        <pc:docMk/>
      </pc:docMkLst>
      <pc:sldChg chg="modSp modCm">
        <pc:chgData name="REY Anthony" userId="S::anthony.rey@cstb.fr::883cfbbb-616c-433e-9787-358c35b7ba82" providerId="AD" clId="Web-{9C6EAF8A-E4AC-F618-3548-958D9ADF5771}" dt="2024-08-13T08:33:33.373" v="56"/>
        <pc:sldMkLst>
          <pc:docMk/>
          <pc:sldMk cId="1824745095" sldId="265"/>
        </pc:sldMkLst>
        <pc:graphicFrameChg chg="mod modGraphic">
          <ac:chgData name="REY Anthony" userId="S::anthony.rey@cstb.fr::883cfbbb-616c-433e-9787-358c35b7ba82" providerId="AD" clId="Web-{9C6EAF8A-E4AC-F618-3548-958D9ADF5771}" dt="2024-08-13T08:33:33.373" v="56"/>
          <ac:graphicFrameMkLst>
            <pc:docMk/>
            <pc:sldMk cId="1824745095" sldId="265"/>
            <ac:graphicFrameMk id="7" creationId="{33BFF2FB-82DC-656A-39F5-64674F1FF81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EY Anthony" userId="S::anthony.rey@cstb.fr::883cfbbb-616c-433e-9787-358c35b7ba82" providerId="AD" clId="Web-{9C6EAF8A-E4AC-F618-3548-958D9ADF5771}" dt="2024-08-13T08:33:33.373" v="55"/>
              <pc2:cmMkLst xmlns:pc2="http://schemas.microsoft.com/office/powerpoint/2019/9/main/command">
                <pc:docMk/>
                <pc:sldMk cId="1824745095" sldId="265"/>
                <pc2:cmMk id="{1AA8EFB9-1D33-4188-B63B-DD74DCADE4EC}"/>
              </pc2:cmMkLst>
            </pc226:cmChg>
          </p:ext>
        </pc:extLst>
      </pc:sldChg>
    </pc:docChg>
  </pc:docChgLst>
  <pc:docChgLst>
    <pc:chgData name="PARON Emilien" userId="fb524484-cb1f-4498-8647-8f763e567be5" providerId="ADAL" clId="{E8D62099-C1D7-4EB8-9BB3-36BB1B0DE8DF}"/>
    <pc:docChg chg="custSel modSld">
      <pc:chgData name="PARON Emilien" userId="fb524484-cb1f-4498-8647-8f763e567be5" providerId="ADAL" clId="{E8D62099-C1D7-4EB8-9BB3-36BB1B0DE8DF}" dt="2024-07-04T09:15:45.843" v="132"/>
      <pc:docMkLst>
        <pc:docMk/>
      </pc:docMkLst>
      <pc:sldChg chg="addSp delSp modSp mod addCm">
        <pc:chgData name="PARON Emilien" userId="fb524484-cb1f-4498-8647-8f763e567be5" providerId="ADAL" clId="{E8D62099-C1D7-4EB8-9BB3-36BB1B0DE8DF}" dt="2024-07-04T08:46:09.549" v="130"/>
        <pc:sldMkLst>
          <pc:docMk/>
          <pc:sldMk cId="3811710462" sldId="257"/>
        </pc:sldMkLst>
        <pc:spChg chg="mod">
          <ac:chgData name="PARON Emilien" userId="fb524484-cb1f-4498-8647-8f763e567be5" providerId="ADAL" clId="{E8D62099-C1D7-4EB8-9BB3-36BB1B0DE8DF}" dt="2024-07-04T08:43:27.095" v="115" actId="14100"/>
          <ac:spMkLst>
            <pc:docMk/>
            <pc:sldMk cId="3811710462" sldId="257"/>
            <ac:spMk id="11" creationId="{EB30E6CB-6777-2C72-3D2A-D1871E409F58}"/>
          </ac:spMkLst>
        </pc:spChg>
        <pc:spChg chg="mod">
          <ac:chgData name="PARON Emilien" userId="fb524484-cb1f-4498-8647-8f763e567be5" providerId="ADAL" clId="{E8D62099-C1D7-4EB8-9BB3-36BB1B0DE8DF}" dt="2024-07-04T08:43:39.960" v="126" actId="20577"/>
          <ac:spMkLst>
            <pc:docMk/>
            <pc:sldMk cId="3811710462" sldId="257"/>
            <ac:spMk id="12" creationId="{3EA72366-E806-A738-C207-62A409CF31CC}"/>
          </ac:spMkLst>
        </pc:spChg>
        <pc:spChg chg="mod">
          <ac:chgData name="PARON Emilien" userId="fb524484-cb1f-4498-8647-8f763e567be5" providerId="ADAL" clId="{E8D62099-C1D7-4EB8-9BB3-36BB1B0DE8DF}" dt="2024-07-04T08:43:47.142" v="128" actId="1076"/>
          <ac:spMkLst>
            <pc:docMk/>
            <pc:sldMk cId="3811710462" sldId="257"/>
            <ac:spMk id="13" creationId="{0515036C-09A6-F200-54E5-34D3A5413281}"/>
          </ac:spMkLst>
        </pc:spChg>
        <pc:cxnChg chg="add mod">
          <ac:chgData name="PARON Emilien" userId="fb524484-cb1f-4498-8647-8f763e567be5" providerId="ADAL" clId="{E8D62099-C1D7-4EB8-9BB3-36BB1B0DE8DF}" dt="2024-07-04T08:43:36.198" v="119" actId="1076"/>
          <ac:cxnSpMkLst>
            <pc:docMk/>
            <pc:sldMk cId="3811710462" sldId="257"/>
            <ac:cxnSpMk id="14" creationId="{DF1F68CF-1985-F5AF-4645-C3B3571C0A9A}"/>
          </ac:cxnSpMkLst>
        </pc:cxnChg>
        <pc:cxnChg chg="del mod">
          <ac:chgData name="PARON Emilien" userId="fb524484-cb1f-4498-8647-8f763e567be5" providerId="ADAL" clId="{E8D62099-C1D7-4EB8-9BB3-36BB1B0DE8DF}" dt="2024-07-04T08:43:28.914" v="116" actId="478"/>
          <ac:cxnSpMkLst>
            <pc:docMk/>
            <pc:sldMk cId="3811710462" sldId="257"/>
            <ac:cxnSpMk id="18" creationId="{A7A48DB0-801C-693C-6CBE-35D48C987F09}"/>
          </ac:cxnSpMkLst>
        </pc:cxnChg>
        <pc:cxnChg chg="mod">
          <ac:chgData name="PARON Emilien" userId="fb524484-cb1f-4498-8647-8f763e567be5" providerId="ADAL" clId="{E8D62099-C1D7-4EB8-9BB3-36BB1B0DE8DF}" dt="2024-07-04T08:43:44.589" v="127" actId="1076"/>
          <ac:cxnSpMkLst>
            <pc:docMk/>
            <pc:sldMk cId="3811710462" sldId="257"/>
            <ac:cxnSpMk id="20" creationId="{DC91D0CB-DECA-1750-C8F4-D7D3B1F94AAE}"/>
          </ac:cxnSpMkLst>
        </pc:cxnChg>
        <pc:cxnChg chg="mod">
          <ac:chgData name="PARON Emilien" userId="fb524484-cb1f-4498-8647-8f763e567be5" providerId="ADAL" clId="{E8D62099-C1D7-4EB8-9BB3-36BB1B0DE8DF}" dt="2024-07-04T08:43:27.095" v="115" actId="14100"/>
          <ac:cxnSpMkLst>
            <pc:docMk/>
            <pc:sldMk cId="3811710462" sldId="257"/>
            <ac:cxnSpMk id="26" creationId="{748953F9-C508-A538-C432-6EA44B1E2A6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RON Emilien" userId="fb524484-cb1f-4498-8647-8f763e567be5" providerId="ADAL" clId="{E8D62099-C1D7-4EB8-9BB3-36BB1B0DE8DF}" dt="2024-07-04T08:46:09.549" v="130"/>
              <pc2:cmMkLst xmlns:pc2="http://schemas.microsoft.com/office/powerpoint/2019/9/main/command">
                <pc:docMk/>
                <pc:sldMk cId="3811710462" sldId="257"/>
                <pc2:cmMk id="{4B1E56C9-1D2E-48DE-9DEC-265E9BF05ED6}"/>
              </pc2:cmMkLst>
            </pc226:cmChg>
          </p:ext>
        </pc:extLst>
      </pc:sldChg>
      <pc:sldChg chg="modCm">
        <pc:chgData name="PARON Emilien" userId="fb524484-cb1f-4498-8647-8f763e567be5" providerId="ADAL" clId="{E8D62099-C1D7-4EB8-9BB3-36BB1B0DE8DF}" dt="2024-07-04T09:15:45.843" v="132"/>
        <pc:sldMkLst>
          <pc:docMk/>
          <pc:sldMk cId="1312470128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RON Emilien" userId="fb524484-cb1f-4498-8647-8f763e567be5" providerId="ADAL" clId="{E8D62099-C1D7-4EB8-9BB3-36BB1B0DE8DF}" dt="2024-07-04T09:15:45.843" v="132"/>
              <pc2:cmMkLst xmlns:pc2="http://schemas.microsoft.com/office/powerpoint/2019/9/main/command">
                <pc:docMk/>
                <pc:sldMk cId="1312470128" sldId="259"/>
                <pc2:cmMk id="{6BD0B638-BFDB-400F-924A-73321EF4766C}"/>
              </pc2:cmMkLst>
              <pc226:cmRplyChg chg="add">
                <pc226:chgData name="PARON Emilien" userId="fb524484-cb1f-4498-8647-8f763e567be5" providerId="ADAL" clId="{E8D62099-C1D7-4EB8-9BB3-36BB1B0DE8DF}" dt="2024-07-04T09:15:45.843" v="132"/>
                <pc2:cmRplyMkLst xmlns:pc2="http://schemas.microsoft.com/office/powerpoint/2019/9/main/command">
                  <pc:docMk/>
                  <pc:sldMk cId="1312470128" sldId="259"/>
                  <pc2:cmMk id="{6BD0B638-BFDB-400F-924A-73321EF4766C}"/>
                  <pc2:cmRplyMk id="{C00F7E06-39F9-40AB-ACF8-8E7ADC1EE2E5}"/>
                </pc2:cmRplyMkLst>
              </pc226:cmRplyChg>
              <pc226:cmRplyChg chg="add">
                <pc226:chgData name="PARON Emilien" userId="fb524484-cb1f-4498-8647-8f763e567be5" providerId="ADAL" clId="{E8D62099-C1D7-4EB8-9BB3-36BB1B0DE8DF}" dt="2024-07-04T09:14:41.626" v="131"/>
                <pc2:cmRplyMkLst xmlns:pc2="http://schemas.microsoft.com/office/powerpoint/2019/9/main/command">
                  <pc:docMk/>
                  <pc:sldMk cId="1312470128" sldId="259"/>
                  <pc2:cmMk id="{6BD0B638-BFDB-400F-924A-73321EF4766C}"/>
                  <pc2:cmRplyMk id="{D242FE6B-ABF9-40C9-87F2-9B2090F9236F}"/>
                </pc2:cmRplyMkLst>
              </pc226:cmRplyChg>
              <pc226:cmRplyChg chg="add">
                <pc226:chgData name="PARON Emilien" userId="fb524484-cb1f-4498-8647-8f763e567be5" providerId="ADAL" clId="{E8D62099-C1D7-4EB8-9BB3-36BB1B0DE8DF}" dt="2024-07-04T08:45:18.256" v="129"/>
                <pc2:cmRplyMkLst xmlns:pc2="http://schemas.microsoft.com/office/powerpoint/2019/9/main/command">
                  <pc:docMk/>
                  <pc:sldMk cId="1312470128" sldId="259"/>
                  <pc2:cmMk id="{6BD0B638-BFDB-400F-924A-73321EF4766C}"/>
                  <pc2:cmRplyMk id="{2253827C-32AB-4886-9531-341D3C642405}"/>
                </pc2:cmRplyMkLst>
              </pc226:cmRplyChg>
            </pc226:cmChg>
          </p:ext>
        </pc:extLst>
      </pc:sldChg>
      <pc:sldChg chg="modSp mod">
        <pc:chgData name="PARON Emilien" userId="fb524484-cb1f-4498-8647-8f763e567be5" providerId="ADAL" clId="{E8D62099-C1D7-4EB8-9BB3-36BB1B0DE8DF}" dt="2024-06-18T09:46:14.679" v="106" actId="20577"/>
        <pc:sldMkLst>
          <pc:docMk/>
          <pc:sldMk cId="1356182983" sldId="269"/>
        </pc:sldMkLst>
        <pc:spChg chg="mod">
          <ac:chgData name="PARON Emilien" userId="fb524484-cb1f-4498-8647-8f763e567be5" providerId="ADAL" clId="{E8D62099-C1D7-4EB8-9BB3-36BB1B0DE8DF}" dt="2024-06-18T09:44:33.988" v="46" actId="1076"/>
          <ac:spMkLst>
            <pc:docMk/>
            <pc:sldMk cId="1356182983" sldId="269"/>
            <ac:spMk id="3" creationId="{0C332763-09C2-9F5F-67EA-CB037FAD3545}"/>
          </ac:spMkLst>
        </pc:spChg>
        <pc:spChg chg="mod">
          <ac:chgData name="PARON Emilien" userId="fb524484-cb1f-4498-8647-8f763e567be5" providerId="ADAL" clId="{E8D62099-C1D7-4EB8-9BB3-36BB1B0DE8DF}" dt="2024-06-18T09:46:14.679" v="106" actId="20577"/>
          <ac:spMkLst>
            <pc:docMk/>
            <pc:sldMk cId="1356182983" sldId="269"/>
            <ac:spMk id="9" creationId="{6BEFD162-8EA1-CD34-6D71-647066D8CCC6}"/>
          </ac:spMkLst>
        </pc:spChg>
      </pc:sldChg>
    </pc:docChg>
  </pc:docChgLst>
  <pc:docChgLst>
    <pc:chgData name="PARON Emilien" userId="fb524484-cb1f-4498-8647-8f763e567be5" providerId="ADAL" clId="{223E0EAD-F6C6-448C-883F-180DB2EDC147}"/>
    <pc:docChg chg="undo custSel modSld">
      <pc:chgData name="PARON Emilien" userId="fb524484-cb1f-4498-8647-8f763e567be5" providerId="ADAL" clId="{223E0EAD-F6C6-448C-883F-180DB2EDC147}" dt="2024-08-28T07:34:47.670" v="34" actId="20577"/>
      <pc:docMkLst>
        <pc:docMk/>
      </pc:docMkLst>
      <pc:sldChg chg="modSp mod">
        <pc:chgData name="PARON Emilien" userId="fb524484-cb1f-4498-8647-8f763e567be5" providerId="ADAL" clId="{223E0EAD-F6C6-448C-883F-180DB2EDC147}" dt="2024-08-28T07:34:47.670" v="34" actId="20577"/>
        <pc:sldMkLst>
          <pc:docMk/>
          <pc:sldMk cId="2814834631" sldId="261"/>
        </pc:sldMkLst>
        <pc:graphicFrameChg chg="modGraphic">
          <ac:chgData name="PARON Emilien" userId="fb524484-cb1f-4498-8647-8f763e567be5" providerId="ADAL" clId="{223E0EAD-F6C6-448C-883F-180DB2EDC147}" dt="2024-08-28T07:34:47.670" v="34" actId="20577"/>
          <ac:graphicFrameMkLst>
            <pc:docMk/>
            <pc:sldMk cId="2814834631" sldId="261"/>
            <ac:graphicFrameMk id="7" creationId="{33BFF2FB-82DC-656A-39F5-64674F1FF81C}"/>
          </ac:graphicFrameMkLst>
        </pc:graphicFrameChg>
      </pc:sldChg>
      <pc:sldChg chg="addSp modSp mod">
        <pc:chgData name="PARON Emilien" userId="fb524484-cb1f-4498-8647-8f763e567be5" providerId="ADAL" clId="{223E0EAD-F6C6-448C-883F-180DB2EDC147}" dt="2024-08-28T07:34:45.427" v="32" actId="1076"/>
        <pc:sldMkLst>
          <pc:docMk/>
          <pc:sldMk cId="2583970639" sldId="274"/>
        </pc:sldMkLst>
        <pc:spChg chg="mod">
          <ac:chgData name="PARON Emilien" userId="fb524484-cb1f-4498-8647-8f763e567be5" providerId="ADAL" clId="{223E0EAD-F6C6-448C-883F-180DB2EDC147}" dt="2024-08-28T07:34:43.872" v="29" actId="20577"/>
          <ac:spMkLst>
            <pc:docMk/>
            <pc:sldMk cId="2583970639" sldId="274"/>
            <ac:spMk id="5" creationId="{0DB3E605-C947-23D3-DE6D-A9266E193DE6}"/>
          </ac:spMkLst>
        </pc:spChg>
        <pc:spChg chg="add mod">
          <ac:chgData name="PARON Emilien" userId="fb524484-cb1f-4498-8647-8f763e567be5" providerId="ADAL" clId="{223E0EAD-F6C6-448C-883F-180DB2EDC147}" dt="2024-08-28T07:34:45.427" v="32" actId="1076"/>
          <ac:spMkLst>
            <pc:docMk/>
            <pc:sldMk cId="2583970639" sldId="274"/>
            <ac:spMk id="10" creationId="{36D98162-E89E-EFFA-F33B-FB04A0685B28}"/>
          </ac:spMkLst>
        </pc:spChg>
      </pc:sldChg>
    </pc:docChg>
  </pc:docChgLst>
  <pc:docChgLst>
    <pc:chgData name="PARON Emilien" userId="S::emilien.paron@cstb.fr::fb524484-cb1f-4498-8647-8f763e567be5" providerId="AD" clId="Web-{4D7A4B60-2FA0-4DB5-BE4E-2127A5D2191D}"/>
    <pc:docChg chg="modSld">
      <pc:chgData name="PARON Emilien" userId="S::emilien.paron@cstb.fr::fb524484-cb1f-4498-8647-8f763e567be5" providerId="AD" clId="Web-{4D7A4B60-2FA0-4DB5-BE4E-2127A5D2191D}" dt="2024-11-14T07:38:50.283" v="10" actId="20577"/>
      <pc:docMkLst>
        <pc:docMk/>
      </pc:docMkLst>
      <pc:sldChg chg="modSp">
        <pc:chgData name="PARON Emilien" userId="S::emilien.paron@cstb.fr::fb524484-cb1f-4498-8647-8f763e567be5" providerId="AD" clId="Web-{4D7A4B60-2FA0-4DB5-BE4E-2127A5D2191D}" dt="2024-11-14T07:38:50.283" v="10" actId="20577"/>
        <pc:sldMkLst>
          <pc:docMk/>
          <pc:sldMk cId="1771739990" sldId="256"/>
        </pc:sldMkLst>
        <pc:spChg chg="mod">
          <ac:chgData name="PARON Emilien" userId="S::emilien.paron@cstb.fr::fb524484-cb1f-4498-8647-8f763e567be5" providerId="AD" clId="Web-{4D7A4B60-2FA0-4DB5-BE4E-2127A5D2191D}" dt="2024-11-14T07:38:50.283" v="10" actId="20577"/>
          <ac:spMkLst>
            <pc:docMk/>
            <pc:sldMk cId="1771739990" sldId="256"/>
            <ac:spMk id="4" creationId="{F38C8F4C-BCEE-394D-5883-938CDA538AE7}"/>
          </ac:spMkLst>
        </pc:spChg>
      </pc:sldChg>
    </pc:docChg>
  </pc:docChgLst>
  <pc:docChgLst>
    <pc:chgData name="KEILHOLZ Werner" userId="fc8a27e3-e1aa-4168-8785-eb79301720a1" providerId="ADAL" clId="{1DF2F248-5660-4660-8990-29D9295B4CE9}"/>
    <pc:docChg chg="undo redo custSel modSld">
      <pc:chgData name="KEILHOLZ Werner" userId="fc8a27e3-e1aa-4168-8785-eb79301720a1" providerId="ADAL" clId="{1DF2F248-5660-4660-8990-29D9295B4CE9}" dt="2024-07-17T11:52:22.043" v="797" actId="20577"/>
      <pc:docMkLst>
        <pc:docMk/>
      </pc:docMkLst>
      <pc:sldChg chg="modSp mod modCm">
        <pc:chgData name="KEILHOLZ Werner" userId="fc8a27e3-e1aa-4168-8785-eb79301720a1" providerId="ADAL" clId="{1DF2F248-5660-4660-8990-29D9295B4CE9}" dt="2024-07-08T07:34:21.500" v="723" actId="20577"/>
        <pc:sldMkLst>
          <pc:docMk/>
          <pc:sldMk cId="1312470128" sldId="259"/>
        </pc:sldMkLst>
        <pc:spChg chg="mod">
          <ac:chgData name="KEILHOLZ Werner" userId="fc8a27e3-e1aa-4168-8785-eb79301720a1" providerId="ADAL" clId="{1DF2F248-5660-4660-8990-29D9295B4CE9}" dt="2024-07-04T09:02:24.609" v="658" actId="20577"/>
          <ac:spMkLst>
            <pc:docMk/>
            <pc:sldMk cId="1312470128" sldId="259"/>
            <ac:spMk id="8" creationId="{2668E6DD-115A-485A-150A-555AF414687F}"/>
          </ac:spMkLst>
        </pc:spChg>
        <pc:graphicFrameChg chg="mod modGraphic">
          <ac:chgData name="KEILHOLZ Werner" userId="fc8a27e3-e1aa-4168-8785-eb79301720a1" providerId="ADAL" clId="{1DF2F248-5660-4660-8990-29D9295B4CE9}" dt="2024-07-08T07:32:29.325" v="719" actId="20577"/>
          <ac:graphicFrameMkLst>
            <pc:docMk/>
            <pc:sldMk cId="1312470128" sldId="259"/>
            <ac:graphicFrameMk id="5" creationId="{DA0DBD4D-E291-1E18-6290-2CD9AFCE51B3}"/>
          </ac:graphicFrameMkLst>
        </pc:graphicFrameChg>
        <pc:graphicFrameChg chg="modGraphic">
          <ac:chgData name="KEILHOLZ Werner" userId="fc8a27e3-e1aa-4168-8785-eb79301720a1" providerId="ADAL" clId="{1DF2F248-5660-4660-8990-29D9295B4CE9}" dt="2024-07-08T07:32:44.411" v="721" actId="20577"/>
          <ac:graphicFrameMkLst>
            <pc:docMk/>
            <pc:sldMk cId="1312470128" sldId="259"/>
            <ac:graphicFrameMk id="6" creationId="{409086BF-9C39-F8EE-B26B-020905A51113}"/>
          </ac:graphicFrameMkLst>
        </pc:graphicFrameChg>
        <pc:graphicFrameChg chg="mod modGraphic">
          <ac:chgData name="KEILHOLZ Werner" userId="fc8a27e3-e1aa-4168-8785-eb79301720a1" providerId="ADAL" clId="{1DF2F248-5660-4660-8990-29D9295B4CE9}" dt="2024-07-08T07:34:21.500" v="723" actId="20577"/>
          <ac:graphicFrameMkLst>
            <pc:docMk/>
            <pc:sldMk cId="1312470128" sldId="259"/>
            <ac:graphicFrameMk id="7" creationId="{33BFF2FB-82DC-656A-39F5-64674F1FF81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KEILHOLZ Werner" userId="fc8a27e3-e1aa-4168-8785-eb79301720a1" providerId="ADAL" clId="{1DF2F248-5660-4660-8990-29D9295B4CE9}" dt="2024-07-04T09:01:53.289" v="652"/>
              <pc2:cmMkLst xmlns:pc2="http://schemas.microsoft.com/office/powerpoint/2019/9/main/command">
                <pc:docMk/>
                <pc:sldMk cId="1312470128" sldId="259"/>
                <pc2:cmMk id="{6BD0B638-BFDB-400F-924A-73321EF4766C}"/>
              </pc2:cmMkLst>
              <pc226:cmRplyChg chg="add mod">
                <pc226:chgData name="KEILHOLZ Werner" userId="fc8a27e3-e1aa-4168-8785-eb79301720a1" providerId="ADAL" clId="{1DF2F248-5660-4660-8990-29D9295B4CE9}" dt="2024-07-04T09:01:53.289" v="652"/>
                <pc2:cmRplyMkLst xmlns:pc2="http://schemas.microsoft.com/office/powerpoint/2019/9/main/command">
                  <pc:docMk/>
                  <pc:sldMk cId="1312470128" sldId="259"/>
                  <pc2:cmMk id="{6BD0B638-BFDB-400F-924A-73321EF4766C}"/>
                  <pc2:cmRplyMk id="{500B3296-49C2-45C5-B660-D424E4F2D5C7}"/>
                </pc2:cmRplyMkLst>
              </pc226:cmRplyChg>
              <pc226:cmRplyChg chg="add">
                <pc226:chgData name="KEILHOLZ Werner" userId="fc8a27e3-e1aa-4168-8785-eb79301720a1" providerId="ADAL" clId="{1DF2F248-5660-4660-8990-29D9295B4CE9}" dt="2024-07-04T08:41:15.578" v="650"/>
                <pc2:cmRplyMkLst xmlns:pc2="http://schemas.microsoft.com/office/powerpoint/2019/9/main/command">
                  <pc:docMk/>
                  <pc:sldMk cId="1312470128" sldId="259"/>
                  <pc2:cmMk id="{6BD0B638-BFDB-400F-924A-73321EF4766C}"/>
                  <pc2:cmRplyMk id="{E5DD78AB-D1F9-48D3-A5B2-5CE1FE3699BA}"/>
                </pc2:cmRplyMkLst>
              </pc226:cmRplyChg>
            </pc226:cmChg>
          </p:ext>
        </pc:extLst>
      </pc:sldChg>
      <pc:sldChg chg="modSp mod">
        <pc:chgData name="KEILHOLZ Werner" userId="fc8a27e3-e1aa-4168-8785-eb79301720a1" providerId="ADAL" clId="{1DF2F248-5660-4660-8990-29D9295B4CE9}" dt="2024-07-09T12:37:32.100" v="735" actId="6549"/>
        <pc:sldMkLst>
          <pc:docMk/>
          <pc:sldMk cId="2814834631" sldId="261"/>
        </pc:sldMkLst>
        <pc:spChg chg="mod">
          <ac:chgData name="KEILHOLZ Werner" userId="fc8a27e3-e1aa-4168-8785-eb79301720a1" providerId="ADAL" clId="{1DF2F248-5660-4660-8990-29D9295B4CE9}" dt="2024-07-09T12:37:32.100" v="735" actId="6549"/>
          <ac:spMkLst>
            <pc:docMk/>
            <pc:sldMk cId="2814834631" sldId="261"/>
            <ac:spMk id="8" creationId="{2668E6DD-115A-485A-150A-555AF414687F}"/>
          </ac:spMkLst>
        </pc:spChg>
        <pc:graphicFrameChg chg="modGraphic">
          <ac:chgData name="KEILHOLZ Werner" userId="fc8a27e3-e1aa-4168-8785-eb79301720a1" providerId="ADAL" clId="{1DF2F248-5660-4660-8990-29D9295B4CE9}" dt="2024-07-08T12:48:25.700" v="725" actId="20577"/>
          <ac:graphicFrameMkLst>
            <pc:docMk/>
            <pc:sldMk cId="2814834631" sldId="261"/>
            <ac:graphicFrameMk id="7" creationId="{33BFF2FB-82DC-656A-39F5-64674F1FF81C}"/>
          </ac:graphicFrameMkLst>
        </pc:graphicFrameChg>
      </pc:sldChg>
      <pc:sldChg chg="modSp mod">
        <pc:chgData name="KEILHOLZ Werner" userId="fc8a27e3-e1aa-4168-8785-eb79301720a1" providerId="ADAL" clId="{1DF2F248-5660-4660-8990-29D9295B4CE9}" dt="2024-07-16T07:53:31.694" v="754" actId="14734"/>
        <pc:sldMkLst>
          <pc:docMk/>
          <pc:sldMk cId="1734834058" sldId="264"/>
        </pc:sldMkLst>
        <pc:graphicFrameChg chg="modGraphic">
          <ac:chgData name="KEILHOLZ Werner" userId="fc8a27e3-e1aa-4168-8785-eb79301720a1" providerId="ADAL" clId="{1DF2F248-5660-4660-8990-29D9295B4CE9}" dt="2024-07-16T07:53:31.694" v="754" actId="14734"/>
          <ac:graphicFrameMkLst>
            <pc:docMk/>
            <pc:sldMk cId="1734834058" sldId="264"/>
            <ac:graphicFrameMk id="6" creationId="{409086BF-9C39-F8EE-B26B-020905A51113}"/>
          </ac:graphicFrameMkLst>
        </pc:graphicFrameChg>
      </pc:sldChg>
      <pc:sldChg chg="addSp delSp modSp mod">
        <pc:chgData name="KEILHOLZ Werner" userId="fc8a27e3-e1aa-4168-8785-eb79301720a1" providerId="ADAL" clId="{1DF2F248-5660-4660-8990-29D9295B4CE9}" dt="2024-07-16T07:54:41.764" v="783" actId="20577"/>
        <pc:sldMkLst>
          <pc:docMk/>
          <pc:sldMk cId="1824745095" sldId="265"/>
        </pc:sldMkLst>
        <pc:spChg chg="mod">
          <ac:chgData name="KEILHOLZ Werner" userId="fc8a27e3-e1aa-4168-8785-eb79301720a1" providerId="ADAL" clId="{1DF2F248-5660-4660-8990-29D9295B4CE9}" dt="2024-07-16T07:52:40.119" v="741" actId="20577"/>
          <ac:spMkLst>
            <pc:docMk/>
            <pc:sldMk cId="1824745095" sldId="265"/>
            <ac:spMk id="8" creationId="{2668E6DD-115A-485A-150A-555AF414687F}"/>
          </ac:spMkLst>
        </pc:spChg>
        <pc:graphicFrameChg chg="add del">
          <ac:chgData name="KEILHOLZ Werner" userId="fc8a27e3-e1aa-4168-8785-eb79301720a1" providerId="ADAL" clId="{1DF2F248-5660-4660-8990-29D9295B4CE9}" dt="2024-07-16T07:53:25.420" v="752"/>
          <ac:graphicFrameMkLst>
            <pc:docMk/>
            <pc:sldMk cId="1824745095" sldId="265"/>
            <ac:graphicFrameMk id="3" creationId="{234E7494-32DF-31EE-EB95-458BB08AC024}"/>
          </ac:graphicFrameMkLst>
        </pc:graphicFrameChg>
        <pc:graphicFrameChg chg="mod modGraphic">
          <ac:chgData name="KEILHOLZ Werner" userId="fc8a27e3-e1aa-4168-8785-eb79301720a1" providerId="ADAL" clId="{1DF2F248-5660-4660-8990-29D9295B4CE9}" dt="2024-07-16T07:54:41.764" v="783" actId="20577"/>
          <ac:graphicFrameMkLst>
            <pc:docMk/>
            <pc:sldMk cId="1824745095" sldId="265"/>
            <ac:graphicFrameMk id="6" creationId="{409086BF-9C39-F8EE-B26B-020905A51113}"/>
          </ac:graphicFrameMkLst>
        </pc:graphicFrameChg>
        <pc:graphicFrameChg chg="add del mod modGraphic">
          <ac:chgData name="KEILHOLZ Werner" userId="fc8a27e3-e1aa-4168-8785-eb79301720a1" providerId="ADAL" clId="{1DF2F248-5660-4660-8990-29D9295B4CE9}" dt="2024-07-16T07:53:51.798" v="758"/>
          <ac:graphicFrameMkLst>
            <pc:docMk/>
            <pc:sldMk cId="1824745095" sldId="265"/>
            <ac:graphicFrameMk id="10" creationId="{BBE40E9E-5F48-7608-67FB-F3042F4537CF}"/>
          </ac:graphicFrameMkLst>
        </pc:graphicFrameChg>
      </pc:sldChg>
      <pc:sldChg chg="modSp mod">
        <pc:chgData name="KEILHOLZ Werner" userId="fc8a27e3-e1aa-4168-8785-eb79301720a1" providerId="ADAL" clId="{1DF2F248-5660-4660-8990-29D9295B4CE9}" dt="2024-07-17T11:52:22.043" v="797" actId="20577"/>
        <pc:sldMkLst>
          <pc:docMk/>
          <pc:sldMk cId="3964425336" sldId="267"/>
        </pc:sldMkLst>
        <pc:spChg chg="mod">
          <ac:chgData name="KEILHOLZ Werner" userId="fc8a27e3-e1aa-4168-8785-eb79301720a1" providerId="ADAL" clId="{1DF2F248-5660-4660-8990-29D9295B4CE9}" dt="2024-07-16T08:22:04.915" v="788" actId="20577"/>
          <ac:spMkLst>
            <pc:docMk/>
            <pc:sldMk cId="3964425336" sldId="267"/>
            <ac:spMk id="4" creationId="{08BBF03D-E57F-726B-50A9-6A0CFB37BAA9}"/>
          </ac:spMkLst>
        </pc:spChg>
        <pc:graphicFrameChg chg="modGraphic">
          <ac:chgData name="KEILHOLZ Werner" userId="fc8a27e3-e1aa-4168-8785-eb79301720a1" providerId="ADAL" clId="{1DF2F248-5660-4660-8990-29D9295B4CE9}" dt="2024-07-17T11:52:22.043" v="797" actId="20577"/>
          <ac:graphicFrameMkLst>
            <pc:docMk/>
            <pc:sldMk cId="3964425336" sldId="267"/>
            <ac:graphicFrameMk id="5" creationId="{DA0DBD4D-E291-1E18-6290-2CD9AFCE51B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95C48-3C20-0B04-59D1-1195A90C5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1E5815-E339-3B9E-3E97-C3950A549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E8737-823F-48F6-CDD2-03CEEB3B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832A-7922-4D09-A226-D857AE9C0D4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22D86E-3E4C-8C19-8803-24EF9C1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74549-6703-0E01-F7D8-BB9DCF47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F3EE-B92A-486E-99F0-58CDEAEA8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26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8FE2B-E84A-9DD6-13CA-40072116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EF298C-345E-B84E-E7FE-64B7FAACD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C16BFD-F157-1D4F-152E-7352A6D1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832A-7922-4D09-A226-D857AE9C0D4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1F642-91A7-E83E-AF46-C0DFAE19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974A6C-24C8-DF98-7530-CD55E37D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F3EE-B92A-486E-99F0-58CDEAEA8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4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E6419E-3B99-9741-5DD0-6236D7169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7759F2-8A13-E695-AF39-BC83B7F0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40CC3-AF98-68C7-65AC-526EF60E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832A-7922-4D09-A226-D857AE9C0D4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9A4C3-14F4-F6A2-69CD-0850D207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DBC70-901B-63D5-E6F2-39C7B0AA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F3EE-B92A-486E-99F0-58CDEAEA8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7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3BCD6-A144-1E49-AB26-DF628D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985C2-9808-06DD-B326-742A22C9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EB21C-DED4-F4C6-D430-D86F8778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832A-7922-4D09-A226-D857AE9C0D4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FE58C8-EF90-0A4A-0109-AE2D3C8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465A66-F358-650C-145B-D199B411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F3EE-B92A-486E-99F0-58CDEAEA8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25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54498-5D60-81F7-26D5-CC4EC770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9F7F4-6927-2109-DA82-1C43067A1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93A654-D9AA-91F3-799C-976D1126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832A-7922-4D09-A226-D857AE9C0D4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12EE31-7A38-14DF-272C-F7CEBD4A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84625-1D10-0D56-D196-338CA340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F3EE-B92A-486E-99F0-58CDEAEA8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50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71C74-9D63-0366-ADA8-81E2531D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31B48-D224-DE23-AB05-4D284B236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D96C33-CA96-E0A8-0C7E-BE3EDA4AC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415218-B000-3A55-F019-22143553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832A-7922-4D09-A226-D857AE9C0D4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68A9E8-A045-0AD5-4061-D1933108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015F0D-8D89-F2E6-7F0D-F5D46A76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F3EE-B92A-486E-99F0-58CDEAEA8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2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A5A11-76DE-587B-E85D-4607A6E1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CACD6D-1D6F-6950-92AA-2AB405B4A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218A0E-8BB4-ACB5-65A4-726976B11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1145A8-D74B-6A80-DAAA-C511339D9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63847F-40C8-B2B1-41B7-CEB20E4DC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BFF3A6-E008-D58B-3416-2C21E75D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832A-7922-4D09-A226-D857AE9C0D4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C02522-E95F-30EB-7D0F-81A9BD6C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9A1C03-E491-E343-D735-58255F96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F3EE-B92A-486E-99F0-58CDEAEA8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6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250DC-D663-C58E-5AB5-07AB2F36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446628-F7C8-65AE-01E9-A7B6AEF1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832A-7922-4D09-A226-D857AE9C0D4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425C2A-5527-C5A2-C677-DE01C7AA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ED2FB6-A5A1-44A6-1ED4-D17685C1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F3EE-B92A-486E-99F0-58CDEAEA8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1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9C2353-463F-AC29-34E4-D4A822AF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832A-7922-4D09-A226-D857AE9C0D4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9C3809-7E3F-0154-F679-ACF2D501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B96C7-7DA1-8273-1FD8-5E69AAAA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F3EE-B92A-486E-99F0-58CDEAEA8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76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B3ABA-6C55-1741-8737-F76C5F9D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48248-01FD-E25A-4303-39F4822B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69A596-A500-C11D-8E98-338E23CEC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8CA02D-A8E3-A666-F8C4-FDDB9336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832A-7922-4D09-A226-D857AE9C0D4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F3ECB-296A-FB6F-F6A6-008A444C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7D8613-B50C-5933-4865-9F2DED47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F3EE-B92A-486E-99F0-58CDEAEA8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491A5-B443-CDEA-13A7-5992E664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D9410A-14B8-3572-1616-6931875CF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23B915-3F81-035D-DE1B-DBFE16E2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66DA0B-AB72-935A-0E6C-09CFADE5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832A-7922-4D09-A226-D857AE9C0D4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D0327-44CC-6561-1524-65102DB5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D80587-8104-91A5-FE8D-07CF59D6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F3EE-B92A-486E-99F0-58CDEAEA8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8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BD1E1A-61BF-8B01-5D6C-795D2520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E8076D-43FD-E4C9-0BF9-D23A753A9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9C70E-A875-79E6-94B6-D62F75F14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9832A-7922-4D09-A226-D857AE9C0D4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7DBA51-AEAE-46A7-9FFD-5A61A9D6D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7C784-954E-A1AC-DC91-DC55A5C14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F3EE-B92A-486E-99F0-58CDEAEA8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74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921F58-4AFD-D687-C181-1B2884BA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460"/>
            <a:ext cx="10515600" cy="15488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b="1"/>
              <a:t>SCHEMA DE CALCUL</a:t>
            </a:r>
          </a:p>
        </p:txBody>
      </p:sp>
    </p:spTree>
    <p:extLst>
      <p:ext uri="{BB962C8B-B14F-4D97-AF65-F5344CB8AC3E}">
        <p14:creationId xmlns:p14="http://schemas.microsoft.com/office/powerpoint/2010/main" val="292067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DCD17-0470-5458-FE2D-2247304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389"/>
          </a:xfrm>
        </p:spPr>
        <p:txBody>
          <a:bodyPr>
            <a:normAutofit fontScale="90000"/>
          </a:bodyPr>
          <a:lstStyle/>
          <a:p>
            <a:r>
              <a:rPr lang="fr-FR" sz="2800" b="1"/>
              <a:t>Collections de modules pour IM_5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BBF03D-E57F-726B-50A9-6A0CFB37BAA9}"/>
              </a:ext>
            </a:extLst>
          </p:cNvPr>
          <p:cNvSpPr txBox="1"/>
          <p:nvPr/>
        </p:nvSpPr>
        <p:spPr>
          <a:xfrm>
            <a:off x="887366" y="1093134"/>
            <a:ext cx="33272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/>
              <a:t>Nom : </a:t>
            </a:r>
            <a:r>
              <a:rPr lang="fr-FR" sz="1400" b="1" err="1"/>
              <a:t>OccupantModel</a:t>
            </a:r>
            <a:endParaRPr lang="fr-FR" sz="1400" b="1"/>
          </a:p>
          <a:p>
            <a:r>
              <a:rPr lang="fr-FR" sz="1400" b="1" err="1">
                <a:solidFill>
                  <a:srgbClr val="C00000"/>
                </a:solidFill>
              </a:rPr>
              <a:t>Module_Id</a:t>
            </a:r>
            <a:r>
              <a:rPr lang="fr-FR" sz="1400" b="1">
                <a:solidFill>
                  <a:srgbClr val="C00000"/>
                </a:solidFill>
              </a:rPr>
              <a:t> : M5</a:t>
            </a:r>
          </a:p>
          <a:p>
            <a:r>
              <a:rPr lang="fr-FR" sz="1400" b="1" err="1"/>
              <a:t>IM_compatibility</a:t>
            </a:r>
            <a:r>
              <a:rPr lang="fr-FR" sz="1400" b="1"/>
              <a:t> : IM_5 (Occupants)</a:t>
            </a:r>
          </a:p>
          <a:p>
            <a:endParaRPr lang="fr-FR" sz="2000"/>
          </a:p>
          <a:p>
            <a:endParaRPr lang="fr-FR" sz="200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A0DBD4D-E291-1E18-6290-2CD9AFCE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69492"/>
              </p:ext>
            </p:extLst>
          </p:nvPr>
        </p:nvGraphicFramePr>
        <p:xfrm>
          <a:off x="943897" y="1986579"/>
          <a:ext cx="3380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98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9086BF-9C39-F8EE-B26B-020905A51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35949"/>
              </p:ext>
            </p:extLst>
          </p:nvPr>
        </p:nvGraphicFramePr>
        <p:xfrm>
          <a:off x="4487446" y="1986579"/>
          <a:ext cx="3380329" cy="1137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71153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182400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setpoint_temperatures</a:t>
                      </a:r>
                      <a:endParaRPr lang="fr-FR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space.setpoint_temperature</a:t>
                      </a:r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/>
                        <a:t>gains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space.gains</a:t>
                      </a:r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03400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33BFF2FB-82DC-656A-39F5-64674F1FF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2791"/>
              </p:ext>
            </p:extLst>
          </p:nvPr>
        </p:nvGraphicFramePr>
        <p:xfrm>
          <a:off x="8199613" y="1986579"/>
          <a:ext cx="3380329" cy="2260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71153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182400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err="1"/>
                        <a:t>Parameter</a:t>
                      </a:r>
                      <a:r>
                        <a:rPr lang="fr-FR" sz="120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err="1"/>
                        <a:t>reference_area</a:t>
                      </a:r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err="1"/>
                        <a:t>float</a:t>
                      </a:r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err="1"/>
                        <a:t>space.reference_area</a:t>
                      </a:r>
                      <a:endParaRPr lang="fr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460611">
                <a:tc>
                  <a:txBody>
                    <a:bodyPr/>
                    <a:lstStyle/>
                    <a:p>
                      <a:r>
                        <a:rPr lang="fr-FR" sz="1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presence_setpoint_temperature</a:t>
                      </a:r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err="1"/>
                        <a:t>space.</a:t>
                      </a:r>
                      <a:r>
                        <a:rPr lang="fr-FR" sz="1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presence_setpoint_temperature</a:t>
                      </a:r>
                      <a:endParaRPr lang="fr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8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absence_setpoint_temperature</a:t>
                      </a:r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err="1"/>
                        <a:t>space.</a:t>
                      </a:r>
                      <a:r>
                        <a:rPr lang="fr-FR" sz="1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absence_setpoint_temperature</a:t>
                      </a:r>
                      <a:endParaRPr lang="fr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12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/>
                        <a:t>occupation</a:t>
                      </a:r>
                    </a:p>
                    <a:p>
                      <a:r>
                        <a:rPr lang="fr-FR" sz="1000"/>
                        <a:t>(</a:t>
                      </a:r>
                      <a:r>
                        <a:rPr lang="fr-FR" sz="1000" err="1"/>
                        <a:t>list</a:t>
                      </a:r>
                      <a:r>
                        <a:rPr lang="fr-FR" sz="1000"/>
                        <a:t> </a:t>
                      </a:r>
                      <a:r>
                        <a:rPr lang="fr-FR" sz="1000" err="1"/>
                        <a:t>int</a:t>
                      </a:r>
                      <a:r>
                        <a:rPr lang="fr-FR" sz="1000"/>
                        <a:t> 8760)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err="1"/>
                        <a:t>space.occupation</a:t>
                      </a:r>
                      <a:endParaRPr lang="fr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607413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2668E6DD-115A-485A-150A-555AF414687F}"/>
              </a:ext>
            </a:extLst>
          </p:cNvPr>
          <p:cNvSpPr txBox="1"/>
          <p:nvPr/>
        </p:nvSpPr>
        <p:spPr>
          <a:xfrm>
            <a:off x="943897" y="3340796"/>
            <a:ext cx="727242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b="1"/>
              <a:t>run</a:t>
            </a:r>
            <a:endParaRPr lang="fr-FR" sz="1200"/>
          </a:p>
          <a:p>
            <a:endParaRPr lang="fr-FR" sz="1100"/>
          </a:p>
          <a:p>
            <a:r>
              <a:rPr lang="fr-FR" sz="1100">
                <a:latin typeface="Courier New"/>
                <a:cs typeface="Courier New"/>
              </a:rPr>
              <a:t>For </a:t>
            </a:r>
            <a:r>
              <a:rPr lang="fr-FR" sz="1100" err="1">
                <a:latin typeface="Courier New"/>
                <a:cs typeface="Courier New"/>
              </a:rPr>
              <a:t>each</a:t>
            </a:r>
            <a:r>
              <a:rPr lang="fr-FR" sz="1100">
                <a:latin typeface="Courier New"/>
                <a:cs typeface="Courier New"/>
              </a:rPr>
              <a:t> </a:t>
            </a:r>
            <a:r>
              <a:rPr lang="fr-FR" sz="1100" err="1">
                <a:latin typeface="Courier New"/>
                <a:cs typeface="Courier New"/>
              </a:rPr>
              <a:t>space</a:t>
            </a:r>
            <a:r>
              <a:rPr lang="fr-FR" sz="1100">
                <a:latin typeface="Courier New"/>
                <a:cs typeface="Courier New"/>
              </a:rPr>
              <a:t> in </a:t>
            </a:r>
            <a:r>
              <a:rPr lang="fr-FR" sz="1100" err="1">
                <a:latin typeface="Courier New"/>
                <a:cs typeface="Courier New"/>
              </a:rPr>
              <a:t>project_data.spaces</a:t>
            </a:r>
            <a:r>
              <a:rPr lang="fr-FR" sz="1100">
                <a:latin typeface="Courier New"/>
                <a:cs typeface="Courier New"/>
              </a:rPr>
              <a:t>:</a:t>
            </a:r>
          </a:p>
          <a:p>
            <a:r>
              <a:rPr lang="fr-FR" sz="1100">
                <a:latin typeface="Courier New"/>
                <a:cs typeface="Courier New"/>
              </a:rPr>
              <a:t>  </a:t>
            </a:r>
            <a:r>
              <a:rPr lang="fr-FR" sz="1100" err="1">
                <a:latin typeface="Courier New"/>
                <a:cs typeface="Courier New"/>
              </a:rPr>
              <a:t>self.gains</a:t>
            </a:r>
            <a:r>
              <a:rPr lang="fr-FR" sz="1100">
                <a:latin typeface="Courier New"/>
                <a:cs typeface="Courier New"/>
              </a:rPr>
              <a:t>(space.id) = self.occupation * </a:t>
            </a:r>
            <a:r>
              <a:rPr lang="fr-FR" sz="1100" err="1">
                <a:latin typeface="Courier New"/>
                <a:cs typeface="Courier New"/>
              </a:rPr>
              <a:t>self.occupant_per_square_meter</a:t>
            </a:r>
            <a:r>
              <a:rPr lang="fr-FR" sz="1100">
                <a:latin typeface="Courier New"/>
                <a:cs typeface="Courier New"/>
              </a:rPr>
              <a:t> * </a:t>
            </a:r>
            <a:r>
              <a:rPr lang="fr-FR" sz="1100" err="1">
                <a:latin typeface="Courier New"/>
                <a:cs typeface="Courier New"/>
              </a:rPr>
              <a:t>space.surface</a:t>
            </a:r>
            <a:r>
              <a:rPr lang="fr-FR" sz="1100">
                <a:latin typeface="Courier New"/>
                <a:cs typeface="Courier New"/>
              </a:rPr>
              <a:t> * </a:t>
            </a:r>
            <a:r>
              <a:rPr lang="fr-FR" sz="1100" err="1">
                <a:latin typeface="Courier New"/>
                <a:cs typeface="Courier New"/>
              </a:rPr>
              <a:t>self.occupant_gains</a:t>
            </a:r>
            <a:endParaRPr lang="fr-FR" sz="1100">
              <a:latin typeface="Courier New"/>
              <a:cs typeface="Courier New"/>
            </a:endParaRPr>
          </a:p>
          <a:p>
            <a:r>
              <a:rPr lang="fr-FR" sz="1100">
                <a:latin typeface="Courier New"/>
                <a:cs typeface="Courier New"/>
              </a:rPr>
              <a:t>  if </a:t>
            </a:r>
            <a:r>
              <a:rPr lang="fr-FR" sz="1100" err="1">
                <a:latin typeface="Courier New"/>
                <a:cs typeface="Courier New"/>
              </a:rPr>
              <a:t>space.occupation</a:t>
            </a:r>
            <a:r>
              <a:rPr lang="fr-FR" sz="1100">
                <a:latin typeface="Courier New"/>
                <a:cs typeface="Courier New"/>
              </a:rPr>
              <a:t>(t) &gt; 0:</a:t>
            </a:r>
          </a:p>
          <a:p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 err="1">
                <a:latin typeface="Courier New"/>
                <a:cs typeface="Courier New"/>
              </a:rPr>
              <a:t>self.setpoint_temperatures</a:t>
            </a:r>
            <a:r>
              <a:rPr lang="fr-FR" sz="1100">
                <a:latin typeface="Courier New"/>
                <a:cs typeface="Courier New"/>
              </a:rPr>
              <a:t>(space.id) = </a:t>
            </a:r>
            <a:r>
              <a:rPr lang="fr-FR" sz="1100" err="1">
                <a:latin typeface="Courier New"/>
                <a:cs typeface="Courier New"/>
              </a:rPr>
              <a:t>space.presence_setpoint_temperature</a:t>
            </a:r>
            <a:endParaRPr lang="fr-FR" sz="1100">
              <a:latin typeface="Courier New"/>
              <a:cs typeface="Courier New"/>
            </a:endParaRPr>
          </a:p>
          <a:p>
            <a:r>
              <a:rPr lang="fr-FR" sz="1100">
                <a:latin typeface="Courier New"/>
                <a:cs typeface="Courier New"/>
              </a:rPr>
              <a:t>  </a:t>
            </a:r>
            <a:r>
              <a:rPr lang="fr-FR" sz="1100" err="1">
                <a:latin typeface="Courier New"/>
                <a:cs typeface="Courier New"/>
              </a:rPr>
              <a:t>else</a:t>
            </a:r>
            <a:r>
              <a:rPr lang="fr-FR" sz="1100">
                <a:latin typeface="Courier New"/>
                <a:cs typeface="Courier New"/>
              </a:rPr>
              <a:t>:</a:t>
            </a:r>
          </a:p>
          <a:p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 err="1">
                <a:latin typeface="Courier New"/>
                <a:cs typeface="Courier New"/>
              </a:rPr>
              <a:t>self.setpoint_temperatures</a:t>
            </a:r>
            <a:r>
              <a:rPr lang="fr-FR" sz="1100">
                <a:latin typeface="Courier New"/>
                <a:cs typeface="Courier New"/>
              </a:rPr>
              <a:t>(space.id) = </a:t>
            </a:r>
            <a:r>
              <a:rPr lang="fr-FR" sz="1100" err="1">
                <a:latin typeface="Courier New"/>
                <a:cs typeface="Courier New"/>
              </a:rPr>
              <a:t>space.absence_setpoint_temperature</a:t>
            </a:r>
            <a:endParaRPr lang="fr-FR" sz="1100">
              <a:latin typeface="Courier New"/>
              <a:cs typeface="Courier New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332763-09C2-9F5F-67EA-CB037FAD3545}"/>
              </a:ext>
            </a:extLst>
          </p:cNvPr>
          <p:cNvSpPr txBox="1"/>
          <p:nvPr/>
        </p:nvSpPr>
        <p:spPr>
          <a:xfrm>
            <a:off x="8216325" y="4519971"/>
            <a:ext cx="338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constante de model</a:t>
            </a:r>
          </a:p>
          <a:p>
            <a:r>
              <a:rPr lang="fr-FR" sz="1200" err="1">
                <a:latin typeface="Courier New" panose="02070309020205020404" pitchFamily="49" charset="0"/>
                <a:cs typeface="Courier New" panose="02070309020205020404" pitchFamily="49" charset="0"/>
              </a:rPr>
              <a:t>occupant_per_square_meter</a:t>
            </a:r>
            <a:r>
              <a:rPr lang="fr-FR" sz="1200"/>
              <a:t> : 1/40</a:t>
            </a:r>
          </a:p>
          <a:p>
            <a:r>
              <a:rPr lang="fr-FR" sz="1200" err="1">
                <a:latin typeface="Courier New" panose="02070309020205020404" pitchFamily="49" charset="0"/>
                <a:cs typeface="Courier New" panose="02070309020205020404" pitchFamily="49" charset="0"/>
              </a:rPr>
              <a:t>occupant_gains</a:t>
            </a:r>
            <a:r>
              <a:rPr lang="fr-FR" sz="1200"/>
              <a:t> : 100W</a:t>
            </a:r>
          </a:p>
        </p:txBody>
      </p:sp>
    </p:spTree>
    <p:extLst>
      <p:ext uri="{BB962C8B-B14F-4D97-AF65-F5344CB8AC3E}">
        <p14:creationId xmlns:p14="http://schemas.microsoft.com/office/powerpoint/2010/main" val="426946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DCD17-0470-5458-FE2D-2247304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389"/>
          </a:xfrm>
        </p:spPr>
        <p:txBody>
          <a:bodyPr>
            <a:normAutofit fontScale="90000"/>
          </a:bodyPr>
          <a:lstStyle/>
          <a:p>
            <a:r>
              <a:rPr lang="fr-FR" sz="2800" b="1"/>
              <a:t>Collections de modules pour IM_6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BBF03D-E57F-726B-50A9-6A0CFB37BAA9}"/>
              </a:ext>
            </a:extLst>
          </p:cNvPr>
          <p:cNvSpPr txBox="1"/>
          <p:nvPr/>
        </p:nvSpPr>
        <p:spPr>
          <a:xfrm>
            <a:off x="887366" y="1093134"/>
            <a:ext cx="33272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/>
              <a:t>Nom : </a:t>
            </a:r>
            <a:r>
              <a:rPr lang="fr-FR" sz="1400" b="1" err="1"/>
              <a:t>ACVExploitationOnlyModel</a:t>
            </a:r>
            <a:endParaRPr lang="fr-FR" sz="1400" b="1"/>
          </a:p>
          <a:p>
            <a:r>
              <a:rPr lang="fr-FR" sz="1400" b="1" err="1">
                <a:solidFill>
                  <a:srgbClr val="C00000"/>
                </a:solidFill>
              </a:rPr>
              <a:t>Module_Id</a:t>
            </a:r>
            <a:r>
              <a:rPr lang="fr-FR" sz="1400" b="1">
                <a:solidFill>
                  <a:srgbClr val="C00000"/>
                </a:solidFill>
              </a:rPr>
              <a:t> : M6</a:t>
            </a:r>
          </a:p>
          <a:p>
            <a:r>
              <a:rPr lang="fr-FR" sz="1400" b="1" err="1"/>
              <a:t>IM_compatibility</a:t>
            </a:r>
            <a:r>
              <a:rPr lang="fr-FR" sz="1400" b="1"/>
              <a:t> : IM_6 (ACV)</a:t>
            </a:r>
          </a:p>
          <a:p>
            <a:endParaRPr lang="fr-FR" sz="2000"/>
          </a:p>
          <a:p>
            <a:endParaRPr lang="fr-FR" sz="200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A0DBD4D-E291-1E18-6290-2CD9AFCE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04616"/>
              </p:ext>
            </p:extLst>
          </p:nvPr>
        </p:nvGraphicFramePr>
        <p:xfrm>
          <a:off x="943897" y="1986579"/>
          <a:ext cx="3380330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98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q_consumed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err="1"/>
                        <a:t>emitter.q_consumed</a:t>
                      </a:r>
                      <a:r>
                        <a:rPr lang="fr-FR" sz="1100"/>
                        <a:t> 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9086BF-9C39-F8EE-B26B-020905A51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4345"/>
              </p:ext>
            </p:extLst>
          </p:nvPr>
        </p:nvGraphicFramePr>
        <p:xfrm>
          <a:off x="4487446" y="1986579"/>
          <a:ext cx="338032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71153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182400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/>
                        <a:t>Co2_impact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err="1"/>
                        <a:t>float</a:t>
                      </a:r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err="1"/>
                        <a:t>project</a:t>
                      </a:r>
                      <a:endParaRPr lang="fr-FR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33BFF2FB-82DC-656A-39F5-64674F1FF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87775"/>
              </p:ext>
            </p:extLst>
          </p:nvPr>
        </p:nvGraphicFramePr>
        <p:xfrm>
          <a:off x="8199613" y="1986579"/>
          <a:ext cx="338032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71153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182400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err="1"/>
                        <a:t>Parameter</a:t>
                      </a:r>
                      <a:r>
                        <a:rPr lang="fr-FR" sz="120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2668E6DD-115A-485A-150A-555AF414687F}"/>
              </a:ext>
            </a:extLst>
          </p:cNvPr>
          <p:cNvSpPr txBox="1"/>
          <p:nvPr/>
        </p:nvSpPr>
        <p:spPr>
          <a:xfrm>
            <a:off x="943897" y="3340796"/>
            <a:ext cx="714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err="1"/>
              <a:t>end_simulation</a:t>
            </a:r>
            <a:endParaRPr lang="fr-FR" sz="1200" b="1"/>
          </a:p>
          <a:p>
            <a:endParaRPr lang="fr-FR" sz="1200"/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self.co2_impact =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self.carbon_to_electricity_ratio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self.q_consumed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332763-09C2-9F5F-67EA-CB037FAD3545}"/>
              </a:ext>
            </a:extLst>
          </p:cNvPr>
          <p:cNvSpPr txBox="1"/>
          <p:nvPr/>
        </p:nvSpPr>
        <p:spPr>
          <a:xfrm>
            <a:off x="8199612" y="3340796"/>
            <a:ext cx="388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constante de model</a:t>
            </a:r>
          </a:p>
          <a:p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carbon_to_electricity_ratio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: 70 gCO2/kWh</a:t>
            </a:r>
          </a:p>
        </p:txBody>
      </p:sp>
    </p:spTree>
    <p:extLst>
      <p:ext uri="{BB962C8B-B14F-4D97-AF65-F5344CB8AC3E}">
        <p14:creationId xmlns:p14="http://schemas.microsoft.com/office/powerpoint/2010/main" val="84833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921F58-4AFD-D687-C181-1B2884BA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460"/>
            <a:ext cx="10515600" cy="154880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sz="4400" b="1"/>
              <a:t>BACKBONE</a:t>
            </a:r>
          </a:p>
          <a:p>
            <a:pPr marL="0" indent="0" algn="ctr">
              <a:buNone/>
            </a:pPr>
            <a:r>
              <a:rPr lang="fr-FR" sz="4400" b="1"/>
              <a:t>CHOIX DE MODE DE RESOLUTION</a:t>
            </a:r>
          </a:p>
          <a:p>
            <a:pPr marL="0" indent="0" algn="ctr">
              <a:buNone/>
            </a:pPr>
            <a:r>
              <a:rPr lang="fr-FR" sz="4400" b="1"/>
              <a:t>CHOIX DES MODULES</a:t>
            </a:r>
          </a:p>
        </p:txBody>
      </p:sp>
    </p:spTree>
    <p:extLst>
      <p:ext uri="{BB962C8B-B14F-4D97-AF65-F5344CB8AC3E}">
        <p14:creationId xmlns:p14="http://schemas.microsoft.com/office/powerpoint/2010/main" val="359087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C01F6-915B-B5B1-D1F7-8E73ADEE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71F4B-AB1F-DCE1-847E-BE7B6045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5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/>
              <a:t>Les </a:t>
            </a:r>
            <a:r>
              <a:rPr lang="fr-FR" sz="2000" i="1">
                <a:solidFill>
                  <a:schemeClr val="bg1">
                    <a:lumMod val="85000"/>
                  </a:schemeClr>
                </a:solidFill>
              </a:rPr>
              <a:t>variables de simulations </a:t>
            </a:r>
            <a:r>
              <a:rPr lang="fr-FR" sz="2000"/>
              <a:t>des </a:t>
            </a:r>
            <a:r>
              <a:rPr lang="fr-FR" sz="20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objects</a:t>
            </a:r>
            <a:r>
              <a:rPr lang="fr-F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/>
              <a:t>ne changent pas selon le choix des modules par définition des IM. En revanche les </a:t>
            </a:r>
            <a:r>
              <a:rPr lang="fr-FR" sz="2000">
                <a:solidFill>
                  <a:schemeClr val="accent4">
                    <a:lumMod val="75000"/>
                  </a:schemeClr>
                </a:solidFill>
              </a:rPr>
              <a:t>paramètres </a:t>
            </a:r>
            <a:r>
              <a:rPr lang="fr-FR" sz="2000"/>
              <a:t>oui.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18769-F1DE-7215-35CE-F78B7D1C5662}"/>
              </a:ext>
            </a:extLst>
          </p:cNvPr>
          <p:cNvSpPr/>
          <p:nvPr/>
        </p:nvSpPr>
        <p:spPr>
          <a:xfrm>
            <a:off x="353961" y="2684941"/>
            <a:ext cx="2697480" cy="417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  <a:p>
            <a:pPr algn="ctr"/>
            <a:r>
              <a:rPr lang="fr-FR" sz="1600" err="1"/>
              <a:t>Space</a:t>
            </a:r>
            <a:endParaRPr lang="fr-FR" sz="1600"/>
          </a:p>
          <a:p>
            <a:pPr algn="ctr"/>
            <a:endParaRPr lang="fr-FR" sz="1600"/>
          </a:p>
          <a:p>
            <a:pPr algn="ctr"/>
            <a:r>
              <a:rPr lang="fr-FR" sz="1600" i="1" err="1"/>
              <a:t>Inside_air_temperature</a:t>
            </a:r>
            <a:endParaRPr lang="fr-FR" sz="1600" i="1"/>
          </a:p>
          <a:p>
            <a:pPr algn="ctr"/>
            <a:r>
              <a:rPr lang="fr-FR" sz="1600" i="1" err="1"/>
              <a:t>q_needs</a:t>
            </a:r>
            <a:endParaRPr lang="fr-FR" sz="1600" i="1"/>
          </a:p>
          <a:p>
            <a:pPr algn="ctr"/>
            <a:r>
              <a:rPr lang="fr-FR" sz="1600" i="1" err="1"/>
              <a:t>setpoint_temperature</a:t>
            </a:r>
            <a:endParaRPr lang="fr-FR" sz="1600" i="1"/>
          </a:p>
          <a:p>
            <a:pPr algn="ctr"/>
            <a:r>
              <a:rPr lang="fr-FR" sz="1600" i="1"/>
              <a:t>gains</a:t>
            </a:r>
          </a:p>
          <a:p>
            <a:pPr algn="ctr"/>
            <a:r>
              <a:rPr lang="fr-FR" sz="1600" i="1" err="1"/>
              <a:t>annual_needs</a:t>
            </a:r>
            <a:endParaRPr lang="fr-FR" sz="1600" i="1"/>
          </a:p>
          <a:p>
            <a:pPr algn="ctr"/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fr-FR" sz="1600">
                <a:solidFill>
                  <a:schemeClr val="accent4">
                    <a:lumMod val="75000"/>
                  </a:schemeClr>
                </a:solidFill>
              </a:rPr>
              <a:t>surface</a:t>
            </a:r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height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absence_setpoint_temperature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presence_setpoint_temperature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fr-FR" sz="1600">
                <a:solidFill>
                  <a:schemeClr val="accent4">
                    <a:lumMod val="75000"/>
                  </a:schemeClr>
                </a:solidFill>
              </a:rPr>
              <a:t>occupation</a:t>
            </a:r>
          </a:p>
          <a:p>
            <a:pPr algn="ctr"/>
            <a:endParaRPr lang="fr-FR"/>
          </a:p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3E605-C947-23D3-DE6D-A9266E193DE6}"/>
              </a:ext>
            </a:extLst>
          </p:cNvPr>
          <p:cNvSpPr/>
          <p:nvPr/>
        </p:nvSpPr>
        <p:spPr>
          <a:xfrm>
            <a:off x="6355693" y="2695286"/>
            <a:ext cx="269748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err="1"/>
              <a:t>Boundary</a:t>
            </a:r>
            <a:endParaRPr lang="fr-FR" sz="1600"/>
          </a:p>
          <a:p>
            <a:pPr algn="ctr"/>
            <a:endParaRPr lang="fr-FR" sz="1600"/>
          </a:p>
          <a:p>
            <a:pPr algn="ctr"/>
            <a:r>
              <a:rPr lang="fr-FR" sz="1600" i="1" err="1"/>
              <a:t>q_wall</a:t>
            </a:r>
            <a:endParaRPr lang="fr-FR" sz="1600" i="1"/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u_value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fr-FR" sz="1600">
                <a:solidFill>
                  <a:schemeClr val="accent4">
                    <a:lumMod val="75000"/>
                  </a:schemeClr>
                </a:solidFill>
              </a:rPr>
              <a:t>area</a:t>
            </a:r>
          </a:p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D0E36-511F-C7B6-8F7D-BC693B642FC6}"/>
              </a:ext>
            </a:extLst>
          </p:cNvPr>
          <p:cNvSpPr/>
          <p:nvPr/>
        </p:nvSpPr>
        <p:spPr>
          <a:xfrm>
            <a:off x="9284601" y="2684942"/>
            <a:ext cx="269748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err="1"/>
              <a:t>Weather</a:t>
            </a:r>
            <a:endParaRPr lang="fr-FR" sz="1600"/>
          </a:p>
          <a:p>
            <a:pPr algn="ctr"/>
            <a:endParaRPr lang="fr-FR" sz="1600"/>
          </a:p>
          <a:p>
            <a:pPr algn="ctr"/>
            <a:r>
              <a:rPr lang="fr-FR" sz="1600" i="1" err="1"/>
              <a:t>exterior_air_temperature</a:t>
            </a:r>
            <a:endParaRPr lang="fr-FR" sz="1600" i="1"/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scenario_exterior_air_temperatures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5457B-824F-A6D8-2853-6BEFDBE6FD34}"/>
              </a:ext>
            </a:extLst>
          </p:cNvPr>
          <p:cNvSpPr/>
          <p:nvPr/>
        </p:nvSpPr>
        <p:spPr>
          <a:xfrm>
            <a:off x="3354827" y="2684942"/>
            <a:ext cx="269748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err="1"/>
              <a:t>Emitter</a:t>
            </a:r>
            <a:endParaRPr lang="fr-FR" sz="1600"/>
          </a:p>
          <a:p>
            <a:pPr algn="ctr"/>
            <a:endParaRPr lang="fr-FR" sz="1600"/>
          </a:p>
          <a:p>
            <a:pPr algn="ctr"/>
            <a:r>
              <a:rPr lang="fr-FR" sz="1600" i="1" err="1"/>
              <a:t>q_provided</a:t>
            </a:r>
            <a:endParaRPr lang="fr-FR" sz="1600" i="1"/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efficiency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EEDBB-3F4B-EB8D-8F16-AA32FFFD550F}"/>
              </a:ext>
            </a:extLst>
          </p:cNvPr>
          <p:cNvSpPr/>
          <p:nvPr/>
        </p:nvSpPr>
        <p:spPr>
          <a:xfrm>
            <a:off x="3310521" y="4513742"/>
            <a:ext cx="269748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Project</a:t>
            </a:r>
          </a:p>
          <a:p>
            <a:pPr algn="ctr"/>
            <a:endParaRPr lang="fr-FR" sz="1600"/>
          </a:p>
          <a:p>
            <a:pPr algn="ctr"/>
            <a:r>
              <a:rPr lang="fr-FR" sz="1600" i="1"/>
              <a:t>co2_impact</a:t>
            </a:r>
          </a:p>
          <a:p>
            <a:pPr algn="ctr"/>
            <a:r>
              <a:rPr lang="fr-FR" sz="1600">
                <a:solidFill>
                  <a:schemeClr val="accent4">
                    <a:lumMod val="75000"/>
                  </a:schemeClr>
                </a:solidFill>
              </a:rPr>
              <a:t>altitudes</a:t>
            </a:r>
          </a:p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D226416-D77E-C6E5-00E2-0716173B80CD}"/>
              </a:ext>
            </a:extLst>
          </p:cNvPr>
          <p:cNvSpPr txBox="1"/>
          <p:nvPr/>
        </p:nvSpPr>
        <p:spPr>
          <a:xfrm>
            <a:off x="442452" y="2188662"/>
            <a:ext cx="1084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/>
              <a:t>Ex : Si choix suivants : IM_1 = M1a | IM_2 = M2a | IM_3 = M3 | IM_4 = M4 | IM_5 = M5 | IM_6 = M6</a:t>
            </a:r>
          </a:p>
        </p:txBody>
      </p:sp>
    </p:spTree>
    <p:extLst>
      <p:ext uri="{BB962C8B-B14F-4D97-AF65-F5344CB8AC3E}">
        <p14:creationId xmlns:p14="http://schemas.microsoft.com/office/powerpoint/2010/main" val="190400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C01F6-915B-B5B1-D1F7-8E73ADEE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71F4B-AB1F-DCE1-847E-BE7B6045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5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/>
              <a:t>Les </a:t>
            </a:r>
            <a:r>
              <a:rPr lang="fr-FR" sz="2000" i="1">
                <a:solidFill>
                  <a:schemeClr val="bg1">
                    <a:lumMod val="85000"/>
                  </a:schemeClr>
                </a:solidFill>
              </a:rPr>
              <a:t>variables de simulations </a:t>
            </a:r>
            <a:r>
              <a:rPr lang="fr-FR" sz="2000"/>
              <a:t>des </a:t>
            </a:r>
            <a:r>
              <a:rPr lang="fr-FR" sz="20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objects</a:t>
            </a:r>
            <a:r>
              <a:rPr lang="fr-F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/>
              <a:t>ne changent pas selon le choix des modules par définition des IM. En revanche les </a:t>
            </a:r>
            <a:r>
              <a:rPr lang="fr-FR" sz="2000">
                <a:solidFill>
                  <a:schemeClr val="accent4">
                    <a:lumMod val="75000"/>
                  </a:schemeClr>
                </a:solidFill>
              </a:rPr>
              <a:t>paramètres </a:t>
            </a:r>
            <a:r>
              <a:rPr lang="fr-FR" sz="2000"/>
              <a:t>oui.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18769-F1DE-7215-35CE-F78B7D1C5662}"/>
              </a:ext>
            </a:extLst>
          </p:cNvPr>
          <p:cNvSpPr/>
          <p:nvPr/>
        </p:nvSpPr>
        <p:spPr>
          <a:xfrm>
            <a:off x="353961" y="2684941"/>
            <a:ext cx="2697480" cy="417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  <a:p>
            <a:pPr algn="ctr"/>
            <a:r>
              <a:rPr lang="fr-FR" sz="1600" err="1"/>
              <a:t>Space</a:t>
            </a:r>
            <a:endParaRPr lang="fr-FR" sz="1600"/>
          </a:p>
          <a:p>
            <a:pPr algn="ctr"/>
            <a:endParaRPr lang="fr-FR" sz="1600"/>
          </a:p>
          <a:p>
            <a:pPr algn="ctr"/>
            <a:r>
              <a:rPr lang="fr-FR" sz="1600" i="1" err="1"/>
              <a:t>Inside_air_temperature</a:t>
            </a:r>
            <a:endParaRPr lang="fr-FR" sz="1600" i="1"/>
          </a:p>
          <a:p>
            <a:pPr algn="ctr"/>
            <a:r>
              <a:rPr lang="fr-FR" sz="1600" i="1" err="1"/>
              <a:t>q_needs</a:t>
            </a:r>
            <a:endParaRPr lang="fr-FR" sz="1600" i="1"/>
          </a:p>
          <a:p>
            <a:pPr algn="ctr"/>
            <a:r>
              <a:rPr lang="fr-FR" sz="1600" i="1" err="1"/>
              <a:t>setpoint_temperature</a:t>
            </a:r>
            <a:endParaRPr lang="fr-FR" sz="1600" i="1"/>
          </a:p>
          <a:p>
            <a:pPr algn="ctr"/>
            <a:r>
              <a:rPr lang="fr-FR" sz="1600" i="1"/>
              <a:t>gains</a:t>
            </a:r>
          </a:p>
          <a:p>
            <a:pPr algn="ctr"/>
            <a:r>
              <a:rPr lang="fr-FR" sz="1600" i="1" err="1"/>
              <a:t>annual_needs</a:t>
            </a:r>
            <a:endParaRPr lang="fr-FR" sz="1600" i="1"/>
          </a:p>
          <a:p>
            <a:pPr algn="ctr"/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fr-FR" sz="1600">
                <a:solidFill>
                  <a:schemeClr val="accent4">
                    <a:lumMod val="75000"/>
                  </a:schemeClr>
                </a:solidFill>
              </a:rPr>
              <a:t>surface</a:t>
            </a:r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height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absence_setpoint_temperature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presence_setpoint_temperature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fr-FR" sz="1600">
                <a:solidFill>
                  <a:schemeClr val="accent4">
                    <a:lumMod val="75000"/>
                  </a:schemeClr>
                </a:solidFill>
              </a:rPr>
              <a:t>occupation</a:t>
            </a:r>
          </a:p>
          <a:p>
            <a:pPr algn="ctr"/>
            <a:endParaRPr lang="fr-FR"/>
          </a:p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3E605-C947-23D3-DE6D-A9266E193DE6}"/>
              </a:ext>
            </a:extLst>
          </p:cNvPr>
          <p:cNvSpPr/>
          <p:nvPr/>
        </p:nvSpPr>
        <p:spPr>
          <a:xfrm>
            <a:off x="6355693" y="2695286"/>
            <a:ext cx="269748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err="1"/>
              <a:t>Boundary</a:t>
            </a:r>
            <a:endParaRPr lang="fr-FR" sz="1600"/>
          </a:p>
          <a:p>
            <a:pPr algn="ctr"/>
            <a:endParaRPr lang="fr-FR" sz="1600"/>
          </a:p>
          <a:p>
            <a:pPr algn="ctr"/>
            <a:r>
              <a:rPr lang="fr-FR" sz="1600" i="1" err="1"/>
              <a:t>q_wall</a:t>
            </a:r>
            <a:endParaRPr lang="fr-FR" sz="1600" i="1"/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thickness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conductivity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D0E36-511F-C7B6-8F7D-BC693B642FC6}"/>
              </a:ext>
            </a:extLst>
          </p:cNvPr>
          <p:cNvSpPr/>
          <p:nvPr/>
        </p:nvSpPr>
        <p:spPr>
          <a:xfrm>
            <a:off x="9284601" y="2684942"/>
            <a:ext cx="269748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err="1"/>
              <a:t>Weather</a:t>
            </a:r>
            <a:endParaRPr lang="fr-FR" sz="1600"/>
          </a:p>
          <a:p>
            <a:pPr algn="ctr"/>
            <a:endParaRPr lang="fr-FR" sz="1600"/>
          </a:p>
          <a:p>
            <a:pPr algn="ctr"/>
            <a:r>
              <a:rPr lang="fr-FR" sz="1600" i="1" err="1"/>
              <a:t>exterior_air_temperature</a:t>
            </a:r>
            <a:endParaRPr lang="fr-FR" sz="1600" i="1"/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scenario_exterior_air_temperatures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5457B-824F-A6D8-2853-6BEFDBE6FD34}"/>
              </a:ext>
            </a:extLst>
          </p:cNvPr>
          <p:cNvSpPr/>
          <p:nvPr/>
        </p:nvSpPr>
        <p:spPr>
          <a:xfrm>
            <a:off x="3354827" y="2684942"/>
            <a:ext cx="269748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err="1"/>
              <a:t>Emitter</a:t>
            </a:r>
            <a:endParaRPr lang="fr-FR" sz="1600"/>
          </a:p>
          <a:p>
            <a:pPr algn="ctr"/>
            <a:endParaRPr lang="fr-FR" sz="1600"/>
          </a:p>
          <a:p>
            <a:pPr algn="ctr"/>
            <a:r>
              <a:rPr lang="fr-FR" sz="1600" i="1" err="1"/>
              <a:t>q_provided</a:t>
            </a:r>
            <a:endParaRPr lang="fr-FR" sz="1600" i="1"/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efficiency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fr-FR" sz="1600" err="1">
                <a:solidFill>
                  <a:schemeClr val="accent4">
                    <a:lumMod val="75000"/>
                  </a:schemeClr>
                </a:solidFill>
              </a:rPr>
              <a:t>pn</a:t>
            </a:r>
            <a:endParaRPr lang="fr-FR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EEDBB-3F4B-EB8D-8F16-AA32FFFD550F}"/>
              </a:ext>
            </a:extLst>
          </p:cNvPr>
          <p:cNvSpPr/>
          <p:nvPr/>
        </p:nvSpPr>
        <p:spPr>
          <a:xfrm>
            <a:off x="3310521" y="4513742"/>
            <a:ext cx="269748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Project</a:t>
            </a:r>
          </a:p>
          <a:p>
            <a:pPr algn="ctr"/>
            <a:endParaRPr lang="fr-FR" sz="1600"/>
          </a:p>
          <a:p>
            <a:pPr algn="ctr"/>
            <a:r>
              <a:rPr lang="fr-FR" sz="1600" i="1"/>
              <a:t>co2_impact</a:t>
            </a:r>
          </a:p>
          <a:p>
            <a:pPr algn="ctr"/>
            <a:r>
              <a:rPr lang="fr-FR" sz="1600">
                <a:solidFill>
                  <a:schemeClr val="accent4">
                    <a:lumMod val="75000"/>
                  </a:schemeClr>
                </a:solidFill>
              </a:rPr>
              <a:t>altitudes</a:t>
            </a:r>
          </a:p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D226416-D77E-C6E5-00E2-0716173B80CD}"/>
              </a:ext>
            </a:extLst>
          </p:cNvPr>
          <p:cNvSpPr txBox="1"/>
          <p:nvPr/>
        </p:nvSpPr>
        <p:spPr>
          <a:xfrm>
            <a:off x="442452" y="2188662"/>
            <a:ext cx="1084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/>
              <a:t>Ex : Si choix suivants : IM_1 = M1b | IM_2 = M2b | IM_3 = M3 | IM_4 = M4 | IM_5 = M5 | IM_6 = M6</a:t>
            </a:r>
          </a:p>
        </p:txBody>
      </p:sp>
    </p:spTree>
    <p:extLst>
      <p:ext uri="{BB962C8B-B14F-4D97-AF65-F5344CB8AC3E}">
        <p14:creationId xmlns:p14="http://schemas.microsoft.com/office/powerpoint/2010/main" val="403106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1D21C4D-C25F-D2B1-5549-1212776A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460"/>
            <a:ext cx="10515600" cy="154880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sz="4400" b="1"/>
              <a:t>CAS APPLICATION &amp; MODELE DE DONNEE ASSOCIE</a:t>
            </a:r>
          </a:p>
          <a:p>
            <a:pPr marL="0" indent="0" algn="ctr">
              <a:buNone/>
            </a:pPr>
            <a:r>
              <a:rPr lang="fr-FR" sz="4400" b="1"/>
              <a:t>AU SCHEMA EXEMPLE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C781A9-B3F5-8537-BF38-0733857B2A82}"/>
              </a:ext>
            </a:extLst>
          </p:cNvPr>
          <p:cNvSpPr txBox="1"/>
          <p:nvPr/>
        </p:nvSpPr>
        <p:spPr>
          <a:xfrm>
            <a:off x="3339548" y="3970266"/>
            <a:ext cx="578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2 exemples présentés mais 4 combinaisons possible de choix de modules interchangeable</a:t>
            </a:r>
          </a:p>
        </p:txBody>
      </p:sp>
    </p:spTree>
    <p:extLst>
      <p:ext uri="{BB962C8B-B14F-4D97-AF65-F5344CB8AC3E}">
        <p14:creationId xmlns:p14="http://schemas.microsoft.com/office/powerpoint/2010/main" val="1377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CAEB38C-F8A0-992B-1500-39E703B08997}"/>
              </a:ext>
            </a:extLst>
          </p:cNvPr>
          <p:cNvSpPr txBox="1"/>
          <p:nvPr/>
        </p:nvSpPr>
        <p:spPr>
          <a:xfrm>
            <a:off x="483747" y="235974"/>
            <a:ext cx="1054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/>
              <a:t>Ex 1 : Si choix suivants : IM_1 = M1a | IM_2 = M2a | IM_3 = M3 | IM_4 = M4 | IM_5 = M5 | IM_6 = M6</a:t>
            </a:r>
          </a:p>
          <a:p>
            <a:r>
              <a:rPr lang="fr-FR" i="1"/>
              <a:t>Exemple sur 12h (12 pas de temps)</a:t>
            </a:r>
          </a:p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628C0-FC03-163C-F5DD-8B36A5572F04}"/>
              </a:ext>
            </a:extLst>
          </p:cNvPr>
          <p:cNvSpPr/>
          <p:nvPr/>
        </p:nvSpPr>
        <p:spPr>
          <a:xfrm>
            <a:off x="843608" y="1164458"/>
            <a:ext cx="1333253" cy="27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Building (id = 1)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24F10E-A12F-24ED-246E-87D002F1CAD0}"/>
              </a:ext>
            </a:extLst>
          </p:cNvPr>
          <p:cNvSpPr txBox="1"/>
          <p:nvPr/>
        </p:nvSpPr>
        <p:spPr>
          <a:xfrm>
            <a:off x="843609" y="1441728"/>
            <a:ext cx="1333254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altitude = 250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3544-8AD5-A6C7-4068-2205E6EC6767}"/>
              </a:ext>
            </a:extLst>
          </p:cNvPr>
          <p:cNvSpPr/>
          <p:nvPr/>
        </p:nvSpPr>
        <p:spPr>
          <a:xfrm>
            <a:off x="1580043" y="1982179"/>
            <a:ext cx="2219597" cy="277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Space1 (id = 1)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99FBCC-461C-3FFA-B849-468F39A80AA1}"/>
              </a:ext>
            </a:extLst>
          </p:cNvPr>
          <p:cNvSpPr txBox="1"/>
          <p:nvPr/>
        </p:nvSpPr>
        <p:spPr>
          <a:xfrm>
            <a:off x="1580044" y="2259449"/>
            <a:ext cx="2219598" cy="15696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err="1"/>
              <a:t>reference_area</a:t>
            </a:r>
            <a:r>
              <a:rPr lang="fr-FR" sz="1200"/>
              <a:t> = 50</a:t>
            </a:r>
          </a:p>
          <a:p>
            <a:pPr algn="ctr"/>
            <a:r>
              <a:rPr lang="fr-FR" sz="1200" err="1"/>
              <a:t>height</a:t>
            </a:r>
            <a:r>
              <a:rPr lang="fr-FR" sz="1200"/>
              <a:t> = 2.5</a:t>
            </a:r>
          </a:p>
          <a:p>
            <a:pPr algn="ctr"/>
            <a:r>
              <a:rPr lang="fr-FR" sz="1200" err="1"/>
              <a:t>presence_setpoint_temperature</a:t>
            </a:r>
            <a:r>
              <a:rPr lang="fr-FR" sz="1200"/>
              <a:t> = 20</a:t>
            </a:r>
          </a:p>
          <a:p>
            <a:pPr algn="ctr"/>
            <a:r>
              <a:rPr lang="fr-FR" sz="1200" err="1"/>
              <a:t>absence_setpoint_temperature</a:t>
            </a:r>
            <a:r>
              <a:rPr lang="fr-FR" sz="1200"/>
              <a:t> = 17</a:t>
            </a:r>
          </a:p>
          <a:p>
            <a:pPr algn="ctr"/>
            <a:r>
              <a:rPr lang="fr-FR" sz="1200"/>
              <a:t>occupation = [1,1,1,1,1,0,0,0,1,1,1,1]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6F7F8A-748F-4BDE-120A-8CF9638BC045}"/>
              </a:ext>
            </a:extLst>
          </p:cNvPr>
          <p:cNvSpPr/>
          <p:nvPr/>
        </p:nvSpPr>
        <p:spPr>
          <a:xfrm>
            <a:off x="1580042" y="3906990"/>
            <a:ext cx="2219600" cy="277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Space2 (id = 2)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FF8A37-7F10-0FB0-7186-32D68031986E}"/>
              </a:ext>
            </a:extLst>
          </p:cNvPr>
          <p:cNvSpPr txBox="1"/>
          <p:nvPr/>
        </p:nvSpPr>
        <p:spPr>
          <a:xfrm>
            <a:off x="1580043" y="4184260"/>
            <a:ext cx="2219600" cy="15696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err="1"/>
              <a:t>reference_area</a:t>
            </a:r>
            <a:r>
              <a:rPr lang="fr-FR" sz="1200"/>
              <a:t> = 30</a:t>
            </a:r>
          </a:p>
          <a:p>
            <a:pPr algn="ctr"/>
            <a:r>
              <a:rPr lang="fr-FR" sz="1200" err="1"/>
              <a:t>height</a:t>
            </a:r>
            <a:r>
              <a:rPr lang="fr-FR" sz="1200"/>
              <a:t> = 2.5</a:t>
            </a:r>
          </a:p>
          <a:p>
            <a:pPr algn="ctr"/>
            <a:r>
              <a:rPr lang="fr-FR" sz="1200" err="1"/>
              <a:t>presence_setpoint_temperature</a:t>
            </a:r>
            <a:r>
              <a:rPr lang="fr-FR" sz="1200"/>
              <a:t> = 20</a:t>
            </a:r>
          </a:p>
          <a:p>
            <a:pPr algn="ctr"/>
            <a:r>
              <a:rPr lang="fr-FR" sz="1200" err="1"/>
              <a:t>absence_setpoint_temperature</a:t>
            </a:r>
            <a:r>
              <a:rPr lang="fr-FR" sz="1200"/>
              <a:t> = 17</a:t>
            </a:r>
          </a:p>
          <a:p>
            <a:pPr algn="ctr"/>
            <a:r>
              <a:rPr lang="fr-FR" sz="1200"/>
              <a:t>occupation = [1,1,1,1,1,0,0,0,0,0,0,0]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05C57-C77B-774D-050B-A6C9CAA53C33}"/>
              </a:ext>
            </a:extLst>
          </p:cNvPr>
          <p:cNvSpPr/>
          <p:nvPr/>
        </p:nvSpPr>
        <p:spPr>
          <a:xfrm>
            <a:off x="843608" y="5899240"/>
            <a:ext cx="2696004" cy="27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err="1"/>
              <a:t>Weather</a:t>
            </a:r>
            <a:r>
              <a:rPr lang="fr-FR" sz="1200"/>
              <a:t> (id =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5F2CDCD-B38A-2B19-AC50-BD15374B0B4B}"/>
              </a:ext>
            </a:extLst>
          </p:cNvPr>
          <p:cNvSpPr txBox="1"/>
          <p:nvPr/>
        </p:nvSpPr>
        <p:spPr>
          <a:xfrm>
            <a:off x="843609" y="6176510"/>
            <a:ext cx="2696004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err="1"/>
              <a:t>scenario_exterior_air_temperatures</a:t>
            </a:r>
            <a:r>
              <a:rPr lang="fr-FR" sz="1200"/>
              <a:t>  = [9,12,13,14,18,21,21,16,12,11,9,9]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140048-9151-3048-EB69-858FFAF57313}"/>
              </a:ext>
            </a:extLst>
          </p:cNvPr>
          <p:cNvSpPr/>
          <p:nvPr/>
        </p:nvSpPr>
        <p:spPr>
          <a:xfrm>
            <a:off x="4027293" y="1982179"/>
            <a:ext cx="1894674" cy="2772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Boundary1 (id = 11)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22E07B-39A6-4411-2271-BE41DF6CF1E1}"/>
              </a:ext>
            </a:extLst>
          </p:cNvPr>
          <p:cNvSpPr txBox="1"/>
          <p:nvPr/>
        </p:nvSpPr>
        <p:spPr>
          <a:xfrm>
            <a:off x="4027293" y="2259449"/>
            <a:ext cx="1894675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u_value</a:t>
            </a:r>
            <a:r>
              <a:rPr lang="fr-FR" sz="1400" dirty="0"/>
              <a:t> = 1</a:t>
            </a:r>
          </a:p>
          <a:p>
            <a:pPr algn="ctr"/>
            <a:r>
              <a:rPr lang="fr-FR" sz="1400" dirty="0"/>
              <a:t>area = 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CEEF09-FDF9-7445-53F2-49FD893D9FD6}"/>
              </a:ext>
            </a:extLst>
          </p:cNvPr>
          <p:cNvSpPr/>
          <p:nvPr/>
        </p:nvSpPr>
        <p:spPr>
          <a:xfrm>
            <a:off x="4027293" y="2890120"/>
            <a:ext cx="1894674" cy="2772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Boundary2 (id = 12)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3FCCDD-EDBF-B15D-227F-9909309075E6}"/>
              </a:ext>
            </a:extLst>
          </p:cNvPr>
          <p:cNvSpPr txBox="1"/>
          <p:nvPr/>
        </p:nvSpPr>
        <p:spPr>
          <a:xfrm>
            <a:off x="4027293" y="3167390"/>
            <a:ext cx="1894675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u_value</a:t>
            </a:r>
            <a:r>
              <a:rPr lang="fr-FR" sz="1400" dirty="0"/>
              <a:t> = 0,3</a:t>
            </a:r>
          </a:p>
          <a:p>
            <a:pPr algn="ctr"/>
            <a:r>
              <a:rPr lang="fr-FR" sz="1400" dirty="0"/>
              <a:t>area = 13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70A5A4F-C6CD-A5D5-9F3E-FE0B45672FF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799642" y="2521059"/>
            <a:ext cx="227651" cy="5232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9F98BFA-FC22-46B4-6EA4-DC3D5B2DC1B6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799642" y="3044279"/>
            <a:ext cx="227651" cy="384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C6B536-2AF1-C120-CFA1-929C39E68340}"/>
              </a:ext>
            </a:extLst>
          </p:cNvPr>
          <p:cNvSpPr/>
          <p:nvPr/>
        </p:nvSpPr>
        <p:spPr>
          <a:xfrm>
            <a:off x="4032207" y="4462164"/>
            <a:ext cx="1894674" cy="2772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Boundary3 (id = 13)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23CFB87-B530-D091-79FE-AB1C4817853B}"/>
              </a:ext>
            </a:extLst>
          </p:cNvPr>
          <p:cNvSpPr txBox="1"/>
          <p:nvPr/>
        </p:nvSpPr>
        <p:spPr>
          <a:xfrm>
            <a:off x="4032207" y="4739434"/>
            <a:ext cx="1894675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u_value</a:t>
            </a:r>
            <a:r>
              <a:rPr lang="fr-FR" sz="1400" dirty="0"/>
              <a:t> = 0,35</a:t>
            </a:r>
          </a:p>
          <a:p>
            <a:pPr algn="ctr"/>
            <a:r>
              <a:rPr lang="fr-FR" sz="1400" dirty="0"/>
              <a:t>area = 15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7960CC1-0B2C-5B76-6F77-9A556B9F0DEA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3799643" y="4969090"/>
            <a:ext cx="232564" cy="31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8B8E853-E8E9-34CF-2B88-25211F097769}"/>
              </a:ext>
            </a:extLst>
          </p:cNvPr>
          <p:cNvSpPr/>
          <p:nvPr/>
        </p:nvSpPr>
        <p:spPr>
          <a:xfrm>
            <a:off x="6545334" y="1347197"/>
            <a:ext cx="1894674" cy="2772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Emitter1 (id = 21)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E676AC-0F76-09FD-E820-22F67B65E5E2}"/>
              </a:ext>
            </a:extLst>
          </p:cNvPr>
          <p:cNvSpPr txBox="1"/>
          <p:nvPr/>
        </p:nvSpPr>
        <p:spPr>
          <a:xfrm>
            <a:off x="6545334" y="1624467"/>
            <a:ext cx="1894675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err="1"/>
              <a:t>efficiency</a:t>
            </a:r>
            <a:r>
              <a:rPr lang="fr-FR" sz="1400"/>
              <a:t> = 0.85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F27C39F-99BC-284D-ED0E-D25E02A00875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 flipV="1">
            <a:off x="5921968" y="1778356"/>
            <a:ext cx="623366" cy="742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FAF4112-6DE9-1E53-86F3-F9F98F04157D}"/>
              </a:ext>
            </a:extLst>
          </p:cNvPr>
          <p:cNvSpPr/>
          <p:nvPr/>
        </p:nvSpPr>
        <p:spPr>
          <a:xfrm>
            <a:off x="6545334" y="2366900"/>
            <a:ext cx="1894674" cy="2772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Emitter2 (id = 22)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3FC5FD0-862A-4733-8699-BAAD4672D34D}"/>
              </a:ext>
            </a:extLst>
          </p:cNvPr>
          <p:cNvSpPr txBox="1"/>
          <p:nvPr/>
        </p:nvSpPr>
        <p:spPr>
          <a:xfrm>
            <a:off x="6545334" y="2644170"/>
            <a:ext cx="1894675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err="1"/>
              <a:t>efficiency</a:t>
            </a:r>
            <a:r>
              <a:rPr lang="fr-FR" sz="1400"/>
              <a:t> = 0.60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D8B565C-E1AA-CE2A-C52D-9E50553CED8C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>
            <a:off x="5921968" y="2521059"/>
            <a:ext cx="623366" cy="2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21C0C27-912E-64CD-5549-BC7AAECB4461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97753" y="2361988"/>
            <a:ext cx="1294774" cy="698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6CEBE0C-D9A4-5852-2259-DB75FA5C4F98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-64653" y="3324393"/>
            <a:ext cx="3219585" cy="698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635A0C9-67A7-9D48-FC2C-6F717C2BB46F}"/>
              </a:ext>
            </a:extLst>
          </p:cNvPr>
          <p:cNvSpPr/>
          <p:nvPr/>
        </p:nvSpPr>
        <p:spPr>
          <a:xfrm>
            <a:off x="6719366" y="4556552"/>
            <a:ext cx="1894674" cy="2772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Emitter3 (id = 23)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F7670F1-86ED-C8D9-2CD3-4CEC30F4C7D2}"/>
              </a:ext>
            </a:extLst>
          </p:cNvPr>
          <p:cNvSpPr txBox="1"/>
          <p:nvPr/>
        </p:nvSpPr>
        <p:spPr>
          <a:xfrm>
            <a:off x="6719366" y="4833822"/>
            <a:ext cx="1894675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err="1"/>
              <a:t>efficiency</a:t>
            </a:r>
            <a:r>
              <a:rPr lang="fr-FR" sz="1400"/>
              <a:t> = 0.90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117B8CE-DE15-6783-A8CB-5A6BF6BAB2DB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5926882" y="4987711"/>
            <a:ext cx="792484" cy="13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CAEB38C-F8A0-992B-1500-39E703B08997}"/>
              </a:ext>
            </a:extLst>
          </p:cNvPr>
          <p:cNvSpPr txBox="1"/>
          <p:nvPr/>
        </p:nvSpPr>
        <p:spPr>
          <a:xfrm>
            <a:off x="483747" y="235974"/>
            <a:ext cx="1054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/>
              <a:t>Ex 1 : Si choix suivants : IM_1 = M1b | IM_2 = M2b | IM_3 = M3 | IM_4 = M4 | IM_5 = M5 | IM_6 = M6</a:t>
            </a:r>
          </a:p>
          <a:p>
            <a:r>
              <a:rPr lang="fr-FR" i="1"/>
              <a:t>Exemple sur 12h (12 pas de temps)</a:t>
            </a:r>
          </a:p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628C0-FC03-163C-F5DD-8B36A5572F04}"/>
              </a:ext>
            </a:extLst>
          </p:cNvPr>
          <p:cNvSpPr/>
          <p:nvPr/>
        </p:nvSpPr>
        <p:spPr>
          <a:xfrm>
            <a:off x="843608" y="1164458"/>
            <a:ext cx="1333253" cy="27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Building (id = 1)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24F10E-A12F-24ED-246E-87D002F1CAD0}"/>
              </a:ext>
            </a:extLst>
          </p:cNvPr>
          <p:cNvSpPr txBox="1"/>
          <p:nvPr/>
        </p:nvSpPr>
        <p:spPr>
          <a:xfrm>
            <a:off x="843609" y="1441728"/>
            <a:ext cx="1333254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altitude = 250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3544-8AD5-A6C7-4068-2205E6EC6767}"/>
              </a:ext>
            </a:extLst>
          </p:cNvPr>
          <p:cNvSpPr/>
          <p:nvPr/>
        </p:nvSpPr>
        <p:spPr>
          <a:xfrm>
            <a:off x="1580043" y="1982179"/>
            <a:ext cx="2219597" cy="277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Space1 (id = 1)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99FBCC-461C-3FFA-B849-468F39A80AA1}"/>
              </a:ext>
            </a:extLst>
          </p:cNvPr>
          <p:cNvSpPr txBox="1"/>
          <p:nvPr/>
        </p:nvSpPr>
        <p:spPr>
          <a:xfrm>
            <a:off x="1580044" y="2259449"/>
            <a:ext cx="2219598" cy="15696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err="1"/>
              <a:t>reference_area</a:t>
            </a:r>
            <a:r>
              <a:rPr lang="fr-FR" sz="1200"/>
              <a:t> = 50</a:t>
            </a:r>
          </a:p>
          <a:p>
            <a:pPr algn="ctr"/>
            <a:r>
              <a:rPr lang="fr-FR" sz="1200" err="1"/>
              <a:t>height</a:t>
            </a:r>
            <a:r>
              <a:rPr lang="fr-FR" sz="1200"/>
              <a:t> = 2.5</a:t>
            </a:r>
          </a:p>
          <a:p>
            <a:pPr algn="ctr"/>
            <a:r>
              <a:rPr lang="fr-FR" sz="1200" err="1"/>
              <a:t>presence_setpoint_temperature</a:t>
            </a:r>
            <a:r>
              <a:rPr lang="fr-FR" sz="1200"/>
              <a:t> = 20</a:t>
            </a:r>
          </a:p>
          <a:p>
            <a:pPr algn="ctr"/>
            <a:r>
              <a:rPr lang="fr-FR" sz="1200" err="1"/>
              <a:t>absence_setpoint_temperature</a:t>
            </a:r>
            <a:r>
              <a:rPr lang="fr-FR" sz="1200"/>
              <a:t> = 17</a:t>
            </a:r>
          </a:p>
          <a:p>
            <a:pPr algn="ctr"/>
            <a:r>
              <a:rPr lang="fr-FR" sz="1200"/>
              <a:t>occupation = [1,1,1,1,1,0,0,0,1,1,1,1]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6F7F8A-748F-4BDE-120A-8CF9638BC045}"/>
              </a:ext>
            </a:extLst>
          </p:cNvPr>
          <p:cNvSpPr/>
          <p:nvPr/>
        </p:nvSpPr>
        <p:spPr>
          <a:xfrm>
            <a:off x="1580042" y="3906990"/>
            <a:ext cx="2219600" cy="277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Space2 (id = 2)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FF8A37-7F10-0FB0-7186-32D68031986E}"/>
              </a:ext>
            </a:extLst>
          </p:cNvPr>
          <p:cNvSpPr txBox="1"/>
          <p:nvPr/>
        </p:nvSpPr>
        <p:spPr>
          <a:xfrm>
            <a:off x="1580043" y="4184260"/>
            <a:ext cx="2219600" cy="15696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err="1"/>
              <a:t>reference_area</a:t>
            </a:r>
            <a:r>
              <a:rPr lang="fr-FR" sz="1200"/>
              <a:t> = 30</a:t>
            </a:r>
          </a:p>
          <a:p>
            <a:pPr algn="ctr"/>
            <a:r>
              <a:rPr lang="fr-FR" sz="1200" err="1"/>
              <a:t>height</a:t>
            </a:r>
            <a:r>
              <a:rPr lang="fr-FR" sz="1200"/>
              <a:t> = 2.5</a:t>
            </a:r>
          </a:p>
          <a:p>
            <a:pPr algn="ctr"/>
            <a:r>
              <a:rPr lang="fr-FR" sz="1200" err="1"/>
              <a:t>presence_setpoint_temperature</a:t>
            </a:r>
            <a:r>
              <a:rPr lang="fr-FR" sz="1200"/>
              <a:t> = 20</a:t>
            </a:r>
          </a:p>
          <a:p>
            <a:pPr algn="ctr"/>
            <a:r>
              <a:rPr lang="fr-FR" sz="1200" err="1"/>
              <a:t>absence_setpoint_temperature</a:t>
            </a:r>
            <a:r>
              <a:rPr lang="fr-FR" sz="1200"/>
              <a:t> = 17</a:t>
            </a:r>
          </a:p>
          <a:p>
            <a:pPr algn="ctr"/>
            <a:r>
              <a:rPr lang="fr-FR" sz="1200"/>
              <a:t>occupation = [1,1,1,1,1,0,0,0,0,0,0,0]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05C57-C77B-774D-050B-A6C9CAA53C33}"/>
              </a:ext>
            </a:extLst>
          </p:cNvPr>
          <p:cNvSpPr/>
          <p:nvPr/>
        </p:nvSpPr>
        <p:spPr>
          <a:xfrm>
            <a:off x="843608" y="5899240"/>
            <a:ext cx="2696004" cy="27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err="1"/>
              <a:t>Weather</a:t>
            </a:r>
            <a:r>
              <a:rPr lang="fr-FR" sz="1200"/>
              <a:t> (id =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5F2CDCD-B38A-2B19-AC50-BD15374B0B4B}"/>
              </a:ext>
            </a:extLst>
          </p:cNvPr>
          <p:cNvSpPr txBox="1"/>
          <p:nvPr/>
        </p:nvSpPr>
        <p:spPr>
          <a:xfrm>
            <a:off x="843609" y="6176510"/>
            <a:ext cx="2696004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scenario_exterior_air_temperatures</a:t>
            </a:r>
            <a:r>
              <a:rPr lang="fr-FR" sz="1200" dirty="0"/>
              <a:t>  = [9,12,13,14,18,21,21,16,12,11,9,9]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140048-9151-3048-EB69-858FFAF57313}"/>
              </a:ext>
            </a:extLst>
          </p:cNvPr>
          <p:cNvSpPr/>
          <p:nvPr/>
        </p:nvSpPr>
        <p:spPr>
          <a:xfrm>
            <a:off x="4027293" y="1733602"/>
            <a:ext cx="1894674" cy="2772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Boundary1 (id = 11)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22E07B-39A6-4411-2271-BE41DF6CF1E1}"/>
              </a:ext>
            </a:extLst>
          </p:cNvPr>
          <p:cNvSpPr txBox="1"/>
          <p:nvPr/>
        </p:nvSpPr>
        <p:spPr>
          <a:xfrm>
            <a:off x="4027293" y="2010872"/>
            <a:ext cx="1894675" cy="9387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thermal_conductivity</a:t>
            </a:r>
            <a:r>
              <a:rPr lang="fr-FR" sz="1100" dirty="0"/>
              <a:t> = [0.25, 0.035, 1.5]</a:t>
            </a:r>
          </a:p>
          <a:p>
            <a:pPr algn="ctr"/>
            <a:r>
              <a:rPr lang="fr-FR" sz="1100" dirty="0" err="1"/>
              <a:t>Thickness</a:t>
            </a:r>
            <a:r>
              <a:rPr lang="fr-FR" sz="1100" dirty="0"/>
              <a:t> = [0.02, 0,0275, 0.2]  </a:t>
            </a:r>
          </a:p>
          <a:p>
            <a:pPr algn="ctr"/>
            <a:r>
              <a:rPr lang="fr-FR" sz="1100" dirty="0"/>
              <a:t>area = 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CEEF09-FDF9-7445-53F2-49FD893D9FD6}"/>
              </a:ext>
            </a:extLst>
          </p:cNvPr>
          <p:cNvSpPr/>
          <p:nvPr/>
        </p:nvSpPr>
        <p:spPr>
          <a:xfrm>
            <a:off x="4027293" y="2890120"/>
            <a:ext cx="1894674" cy="2772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Boundary2 (id = 12)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3FCCDD-EDBF-B15D-227F-9909309075E6}"/>
              </a:ext>
            </a:extLst>
          </p:cNvPr>
          <p:cNvSpPr txBox="1"/>
          <p:nvPr/>
        </p:nvSpPr>
        <p:spPr>
          <a:xfrm>
            <a:off x="4027293" y="3167390"/>
            <a:ext cx="1894675" cy="60016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lambda=[0.25, 0.035, 1.5]</a:t>
            </a:r>
            <a:br>
              <a:rPr lang="fr-FR" sz="1100" dirty="0"/>
            </a:br>
            <a:r>
              <a:rPr lang="fr-FR" sz="1100" dirty="0" err="1"/>
              <a:t>thickness</a:t>
            </a:r>
            <a:r>
              <a:rPr lang="fr-FR" sz="1100" dirty="0"/>
              <a:t>=[0.02, 0,1092, 0.2]  </a:t>
            </a:r>
          </a:p>
          <a:p>
            <a:pPr algn="ctr"/>
            <a:r>
              <a:rPr lang="fr-FR" sz="1100" dirty="0"/>
              <a:t>area = 13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70A5A4F-C6CD-A5D5-9F3E-FE0B45672FF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799642" y="2480232"/>
            <a:ext cx="227651" cy="5640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9F98BFA-FC22-46B4-6EA4-DC3D5B2DC1B6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799642" y="3044279"/>
            <a:ext cx="227651" cy="42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C6B536-2AF1-C120-CFA1-929C39E68340}"/>
              </a:ext>
            </a:extLst>
          </p:cNvPr>
          <p:cNvSpPr/>
          <p:nvPr/>
        </p:nvSpPr>
        <p:spPr>
          <a:xfrm>
            <a:off x="4032207" y="4462164"/>
            <a:ext cx="1894674" cy="2772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Boundary3 (id = 13)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23CFB87-B530-D091-79FE-AB1C4817853B}"/>
              </a:ext>
            </a:extLst>
          </p:cNvPr>
          <p:cNvSpPr txBox="1"/>
          <p:nvPr/>
        </p:nvSpPr>
        <p:spPr>
          <a:xfrm>
            <a:off x="4032207" y="4739434"/>
            <a:ext cx="1894675" cy="76944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thermal_conductivity</a:t>
            </a:r>
            <a:r>
              <a:rPr lang="fr-FR" sz="1100" dirty="0"/>
              <a:t> </a:t>
            </a:r>
            <a:r>
              <a:rPr lang="pt-BR" sz="1100" dirty="0"/>
              <a:t>= [0.25, 0.035, 1.5]</a:t>
            </a:r>
            <a:br>
              <a:rPr lang="pt-BR" sz="1100" dirty="0"/>
            </a:br>
            <a:r>
              <a:rPr lang="pt-BR" sz="1100" dirty="0"/>
              <a:t>thickness = [0.02, 0,0925, 0.2]</a:t>
            </a:r>
          </a:p>
          <a:p>
            <a:pPr algn="ctr"/>
            <a:r>
              <a:rPr lang="fr-FR" sz="1100" dirty="0"/>
              <a:t>area = 15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7960CC1-0B2C-5B76-6F77-9A556B9F0DEA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3799643" y="4969090"/>
            <a:ext cx="232564" cy="155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8B8E853-E8E9-34CF-2B88-25211F097769}"/>
              </a:ext>
            </a:extLst>
          </p:cNvPr>
          <p:cNvSpPr/>
          <p:nvPr/>
        </p:nvSpPr>
        <p:spPr>
          <a:xfrm>
            <a:off x="6545334" y="1347197"/>
            <a:ext cx="1894674" cy="2772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Emitter1 (id = 21)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E676AC-0F76-09FD-E820-22F67B65E5E2}"/>
              </a:ext>
            </a:extLst>
          </p:cNvPr>
          <p:cNvSpPr txBox="1"/>
          <p:nvPr/>
        </p:nvSpPr>
        <p:spPr>
          <a:xfrm>
            <a:off x="6545334" y="1624467"/>
            <a:ext cx="1894675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err="1"/>
              <a:t>efficiency</a:t>
            </a:r>
            <a:r>
              <a:rPr lang="fr-FR" sz="1400"/>
              <a:t> = 0.85</a:t>
            </a:r>
          </a:p>
          <a:p>
            <a:pPr algn="ctr"/>
            <a:r>
              <a:rPr lang="fr-FR" sz="1400" err="1"/>
              <a:t>pn</a:t>
            </a:r>
            <a:r>
              <a:rPr lang="fr-FR" sz="1400"/>
              <a:t> = 100W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F27C39F-99BC-284D-ED0E-D25E02A00875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 flipV="1">
            <a:off x="5921968" y="1886077"/>
            <a:ext cx="623366" cy="594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FAF4112-6DE9-1E53-86F3-F9F98F04157D}"/>
              </a:ext>
            </a:extLst>
          </p:cNvPr>
          <p:cNvSpPr/>
          <p:nvPr/>
        </p:nvSpPr>
        <p:spPr>
          <a:xfrm>
            <a:off x="6545334" y="2366900"/>
            <a:ext cx="1894674" cy="2772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Emitter2 (id = 22)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3FC5FD0-862A-4733-8699-BAAD4672D34D}"/>
              </a:ext>
            </a:extLst>
          </p:cNvPr>
          <p:cNvSpPr txBox="1"/>
          <p:nvPr/>
        </p:nvSpPr>
        <p:spPr>
          <a:xfrm>
            <a:off x="6545334" y="2644170"/>
            <a:ext cx="1894675" cy="73866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err="1"/>
              <a:t>efficiency</a:t>
            </a:r>
            <a:r>
              <a:rPr lang="fr-FR" sz="1400"/>
              <a:t> = 0.60</a:t>
            </a:r>
          </a:p>
          <a:p>
            <a:pPr algn="ctr"/>
            <a:r>
              <a:rPr lang="fr-FR" sz="1400" err="1"/>
              <a:t>pn</a:t>
            </a:r>
            <a:r>
              <a:rPr lang="fr-FR" sz="1400"/>
              <a:t> = 80W</a:t>
            </a:r>
          </a:p>
          <a:p>
            <a:pPr algn="ctr"/>
            <a:endParaRPr lang="fr-FR" sz="140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D8B565C-E1AA-CE2A-C52D-9E50553CED8C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>
            <a:off x="5921968" y="2480232"/>
            <a:ext cx="623366" cy="533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21C0C27-912E-64CD-5549-BC7AAECB4461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97753" y="2361988"/>
            <a:ext cx="1294774" cy="698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6CEBE0C-D9A4-5852-2259-DB75FA5C4F98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-64653" y="3324393"/>
            <a:ext cx="3219585" cy="698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635A0C9-67A7-9D48-FC2C-6F717C2BB46F}"/>
              </a:ext>
            </a:extLst>
          </p:cNvPr>
          <p:cNvSpPr/>
          <p:nvPr/>
        </p:nvSpPr>
        <p:spPr>
          <a:xfrm>
            <a:off x="6719366" y="4556552"/>
            <a:ext cx="1894674" cy="2772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Emitter3 (id = 23)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F7670F1-86ED-C8D9-2CD3-4CEC30F4C7D2}"/>
              </a:ext>
            </a:extLst>
          </p:cNvPr>
          <p:cNvSpPr txBox="1"/>
          <p:nvPr/>
        </p:nvSpPr>
        <p:spPr>
          <a:xfrm>
            <a:off x="6719366" y="4833822"/>
            <a:ext cx="1894675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err="1"/>
              <a:t>efficiency</a:t>
            </a:r>
            <a:r>
              <a:rPr lang="fr-FR" sz="1400"/>
              <a:t> = 0.90</a:t>
            </a:r>
          </a:p>
          <a:p>
            <a:pPr algn="ctr"/>
            <a:r>
              <a:rPr lang="fr-FR" sz="1400" err="1"/>
              <a:t>pn</a:t>
            </a:r>
            <a:r>
              <a:rPr lang="fr-FR" sz="1400"/>
              <a:t> = 100W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117B8CE-DE15-6783-A8CB-5A6BF6BAB2DB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5926882" y="5095432"/>
            <a:ext cx="792484" cy="28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8C8F4C-BCEE-394D-5883-938CDA538AE7}"/>
              </a:ext>
            </a:extLst>
          </p:cNvPr>
          <p:cNvSpPr txBox="1"/>
          <p:nvPr/>
        </p:nvSpPr>
        <p:spPr>
          <a:xfrm>
            <a:off x="517722" y="175704"/>
            <a:ext cx="11716809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/>
              <a:t>Schéma de calcul et interface de modules exemple très simplifié</a:t>
            </a:r>
          </a:p>
          <a:p>
            <a:r>
              <a:rPr lang="fr-FR" dirty="0" err="1"/>
              <a:t>initialize</a:t>
            </a:r>
            <a:r>
              <a:rPr lang="fr-FR" dirty="0"/>
              <a:t> : [IM_3, IM_4]</a:t>
            </a:r>
            <a:endParaRPr lang="fr-FR" dirty="0">
              <a:cs typeface="Calibri"/>
            </a:endParaRPr>
          </a:p>
          <a:p>
            <a:r>
              <a:rPr lang="fr-FR" dirty="0"/>
              <a:t>run : [IM_1, IM_2, IM_3, IM_4, IM_5]</a:t>
            </a:r>
            <a:endParaRPr lang="fr-FR" dirty="0">
              <a:cs typeface="Calibri"/>
            </a:endParaRPr>
          </a:p>
          <a:p>
            <a:r>
              <a:rPr lang="fr-FR" dirty="0" err="1"/>
              <a:t>end_simulation</a:t>
            </a:r>
            <a:r>
              <a:rPr lang="fr-FR" dirty="0"/>
              <a:t> : [IM_3, IM_6}</a:t>
            </a:r>
            <a:endParaRPr lang="fr-FR" dirty="0">
              <a:cs typeface="Calibri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B558323-B233-F520-93F2-5BC25A29D996}"/>
              </a:ext>
            </a:extLst>
          </p:cNvPr>
          <p:cNvSpPr/>
          <p:nvPr/>
        </p:nvSpPr>
        <p:spPr>
          <a:xfrm>
            <a:off x="1716093" y="1676427"/>
            <a:ext cx="2631882" cy="1391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>
                <a:solidFill>
                  <a:schemeClr val="tx1"/>
                </a:solidFill>
              </a:rPr>
              <a:t>IM_1 : </a:t>
            </a:r>
            <a:r>
              <a:rPr lang="fr-FR" i="1" err="1">
                <a:solidFill>
                  <a:schemeClr val="tx1"/>
                </a:solidFill>
              </a:rPr>
              <a:t>WallLosses</a:t>
            </a:r>
            <a:br>
              <a:rPr lang="fr-FR" i="1">
                <a:solidFill>
                  <a:schemeClr val="tx1"/>
                </a:solidFill>
              </a:rPr>
            </a:br>
            <a:br>
              <a:rPr lang="fr-FR" i="1">
                <a:solidFill>
                  <a:schemeClr val="tx1"/>
                </a:solidFill>
              </a:rPr>
            </a:br>
            <a:r>
              <a:rPr lang="fr-FR" sz="1100" i="1">
                <a:solidFill>
                  <a:schemeClr val="tx1"/>
                </a:solidFill>
              </a:rPr>
              <a:t>run</a:t>
            </a:r>
            <a:endParaRPr lang="fr-FR" i="1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EA3F42-0644-911D-9FCF-A74F08599726}"/>
              </a:ext>
            </a:extLst>
          </p:cNvPr>
          <p:cNvSpPr/>
          <p:nvPr/>
        </p:nvSpPr>
        <p:spPr>
          <a:xfrm>
            <a:off x="1598207" y="1916295"/>
            <a:ext cx="278295" cy="2782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098C3-ED25-5E7E-1024-C764724DAE6F}"/>
              </a:ext>
            </a:extLst>
          </p:cNvPr>
          <p:cNvSpPr/>
          <p:nvPr/>
        </p:nvSpPr>
        <p:spPr>
          <a:xfrm>
            <a:off x="1598207" y="2506679"/>
            <a:ext cx="278295" cy="2782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B5FB51-CB75-36C4-AA87-0B5BD9817C09}"/>
              </a:ext>
            </a:extLst>
          </p:cNvPr>
          <p:cNvSpPr txBox="1"/>
          <p:nvPr/>
        </p:nvSpPr>
        <p:spPr>
          <a:xfrm>
            <a:off x="41296" y="1870776"/>
            <a:ext cx="16660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>
                <a:solidFill>
                  <a:schemeClr val="accent6"/>
                </a:solidFill>
              </a:rPr>
              <a:t>dict(</a:t>
            </a:r>
            <a:r>
              <a:rPr lang="fr-FR" sz="1100" err="1">
                <a:solidFill>
                  <a:schemeClr val="accent6"/>
                </a:solidFill>
              </a:rPr>
              <a:t>space</a:t>
            </a:r>
            <a:r>
              <a:rPr lang="fr-FR" sz="1100">
                <a:solidFill>
                  <a:schemeClr val="accent6"/>
                </a:solidFill>
              </a:rPr>
              <a:t>):</a:t>
            </a:r>
          </a:p>
          <a:p>
            <a:pPr algn="ctr"/>
            <a:r>
              <a:rPr lang="fr-FR" sz="1100" err="1">
                <a:solidFill>
                  <a:schemeClr val="accent6"/>
                </a:solidFill>
              </a:rPr>
              <a:t>inside_air_temperatures</a:t>
            </a:r>
            <a:endParaRPr lang="fr-FR" sz="1100">
              <a:solidFill>
                <a:schemeClr val="accent6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A9C0F1-BEBB-8D90-6FD4-8D10C3F00CA9}"/>
              </a:ext>
            </a:extLst>
          </p:cNvPr>
          <p:cNvSpPr txBox="1"/>
          <p:nvPr/>
        </p:nvSpPr>
        <p:spPr>
          <a:xfrm>
            <a:off x="0" y="2444724"/>
            <a:ext cx="1671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err="1">
                <a:solidFill>
                  <a:schemeClr val="accent6"/>
                </a:solidFill>
              </a:rPr>
              <a:t>float</a:t>
            </a:r>
            <a:r>
              <a:rPr lang="fr-FR" sz="1100">
                <a:solidFill>
                  <a:schemeClr val="accent6"/>
                </a:solidFill>
              </a:rPr>
              <a:t>(</a:t>
            </a:r>
            <a:r>
              <a:rPr lang="fr-FR" sz="1100" err="1">
                <a:solidFill>
                  <a:schemeClr val="accent6"/>
                </a:solidFill>
              </a:rPr>
              <a:t>project</a:t>
            </a:r>
            <a:r>
              <a:rPr lang="fr-FR" sz="1100">
                <a:solidFill>
                  <a:schemeClr val="accent6"/>
                </a:solidFill>
              </a:rPr>
              <a:t>):</a:t>
            </a:r>
          </a:p>
          <a:p>
            <a:r>
              <a:rPr lang="fr-FR" sz="1100" err="1">
                <a:solidFill>
                  <a:schemeClr val="accent6"/>
                </a:solidFill>
              </a:rPr>
              <a:t>exterior_air_temperature</a:t>
            </a:r>
            <a:endParaRPr lang="fr-FR" sz="1100">
              <a:solidFill>
                <a:schemeClr val="accent6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8EA2EC9-DCA8-F5E1-9E9A-350B674D3477}"/>
              </a:ext>
            </a:extLst>
          </p:cNvPr>
          <p:cNvSpPr/>
          <p:nvPr/>
        </p:nvSpPr>
        <p:spPr>
          <a:xfrm>
            <a:off x="4237378" y="2228384"/>
            <a:ext cx="278295" cy="2782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6AB1D2-F098-BAD7-89B3-B70A6370CFFA}"/>
              </a:ext>
            </a:extLst>
          </p:cNvPr>
          <p:cNvSpPr txBox="1"/>
          <p:nvPr/>
        </p:nvSpPr>
        <p:spPr>
          <a:xfrm>
            <a:off x="4487121" y="2182865"/>
            <a:ext cx="1708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rgbClr val="FF0000"/>
                </a:solidFill>
              </a:rPr>
              <a:t>dict(</a:t>
            </a:r>
            <a:r>
              <a:rPr lang="fr-FR" sz="1100" err="1">
                <a:solidFill>
                  <a:srgbClr val="FF0000"/>
                </a:solidFill>
              </a:rPr>
              <a:t>boundary</a:t>
            </a:r>
            <a:r>
              <a:rPr lang="fr-FR" sz="1100">
                <a:solidFill>
                  <a:srgbClr val="FF0000"/>
                </a:solidFill>
              </a:rPr>
              <a:t>):</a:t>
            </a:r>
          </a:p>
          <a:p>
            <a:r>
              <a:rPr lang="fr-FR" sz="1100" err="1">
                <a:solidFill>
                  <a:srgbClr val="FF0000"/>
                </a:solidFill>
              </a:rPr>
              <a:t>q_walls</a:t>
            </a:r>
            <a:endParaRPr lang="fr-FR" sz="1100">
              <a:solidFill>
                <a:srgbClr val="FF0000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88D48F0-0B40-83B3-4D89-F330BD834C42}"/>
              </a:ext>
            </a:extLst>
          </p:cNvPr>
          <p:cNvSpPr/>
          <p:nvPr/>
        </p:nvSpPr>
        <p:spPr>
          <a:xfrm>
            <a:off x="1716093" y="3389541"/>
            <a:ext cx="2631882" cy="1391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>
                <a:solidFill>
                  <a:schemeClr val="tx1"/>
                </a:solidFill>
              </a:rPr>
              <a:t>IM_2 : </a:t>
            </a:r>
            <a:r>
              <a:rPr lang="fr-FR" i="1" err="1">
                <a:solidFill>
                  <a:schemeClr val="tx1"/>
                </a:solidFill>
              </a:rPr>
              <a:t>Generator</a:t>
            </a:r>
            <a:br>
              <a:rPr lang="fr-FR" i="1">
                <a:solidFill>
                  <a:schemeClr val="tx1"/>
                </a:solidFill>
              </a:rPr>
            </a:br>
            <a:br>
              <a:rPr lang="fr-FR" i="1">
                <a:solidFill>
                  <a:schemeClr val="tx1"/>
                </a:solidFill>
              </a:rPr>
            </a:br>
            <a:r>
              <a:rPr lang="fr-FR" sz="1100" i="1">
                <a:solidFill>
                  <a:schemeClr val="tx1"/>
                </a:solidFill>
              </a:rPr>
              <a:t>run</a:t>
            </a:r>
            <a:endParaRPr lang="fr-FR" i="1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D47C2CA-DBD0-12A3-7031-38B489059188}"/>
              </a:ext>
            </a:extLst>
          </p:cNvPr>
          <p:cNvSpPr/>
          <p:nvPr/>
        </p:nvSpPr>
        <p:spPr>
          <a:xfrm>
            <a:off x="1594563" y="3895980"/>
            <a:ext cx="278295" cy="2782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64676A6-2A3A-22F1-B61B-52417C33B81E}"/>
              </a:ext>
            </a:extLst>
          </p:cNvPr>
          <p:cNvSpPr txBox="1"/>
          <p:nvPr/>
        </p:nvSpPr>
        <p:spPr>
          <a:xfrm>
            <a:off x="579550" y="3881238"/>
            <a:ext cx="1405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chemeClr val="accent6"/>
                </a:solidFill>
              </a:rPr>
              <a:t>dict(</a:t>
            </a:r>
            <a:r>
              <a:rPr lang="fr-FR" sz="1100" err="1">
                <a:solidFill>
                  <a:schemeClr val="accent6"/>
                </a:solidFill>
              </a:rPr>
              <a:t>space</a:t>
            </a:r>
            <a:r>
              <a:rPr lang="fr-FR" sz="1100">
                <a:solidFill>
                  <a:schemeClr val="accent6"/>
                </a:solidFill>
              </a:rPr>
              <a:t>):</a:t>
            </a:r>
          </a:p>
          <a:p>
            <a:r>
              <a:rPr lang="fr-FR" sz="1100" err="1">
                <a:solidFill>
                  <a:schemeClr val="accent6"/>
                </a:solidFill>
              </a:rPr>
              <a:t>q_needs</a:t>
            </a:r>
            <a:endParaRPr lang="fr-FR" sz="1100">
              <a:solidFill>
                <a:schemeClr val="accent6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16D1117-7095-D7A3-B401-7847E0AB4B83}"/>
              </a:ext>
            </a:extLst>
          </p:cNvPr>
          <p:cNvSpPr/>
          <p:nvPr/>
        </p:nvSpPr>
        <p:spPr>
          <a:xfrm>
            <a:off x="4219762" y="3692154"/>
            <a:ext cx="278295" cy="2782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D2E1E09-C05B-92D5-713C-C62405494E4D}"/>
              </a:ext>
            </a:extLst>
          </p:cNvPr>
          <p:cNvSpPr txBox="1"/>
          <p:nvPr/>
        </p:nvSpPr>
        <p:spPr>
          <a:xfrm>
            <a:off x="4469505" y="3589485"/>
            <a:ext cx="2721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rgbClr val="FF0000"/>
                </a:solidFill>
              </a:rPr>
              <a:t>dict(</a:t>
            </a:r>
            <a:r>
              <a:rPr lang="fr-FR" sz="1100" err="1">
                <a:solidFill>
                  <a:srgbClr val="FF0000"/>
                </a:solidFill>
              </a:rPr>
              <a:t>emitter</a:t>
            </a:r>
            <a:r>
              <a:rPr lang="fr-FR" sz="1100">
                <a:solidFill>
                  <a:srgbClr val="FF0000"/>
                </a:solidFill>
              </a:rPr>
              <a:t>):</a:t>
            </a:r>
          </a:p>
          <a:p>
            <a:r>
              <a:rPr lang="fr-FR" sz="1100" err="1">
                <a:solidFill>
                  <a:srgbClr val="FF0000"/>
                </a:solidFill>
              </a:rPr>
              <a:t>q_provided</a:t>
            </a:r>
            <a:endParaRPr lang="fr-FR" sz="1100">
              <a:solidFill>
                <a:srgbClr val="FF0000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CA5ACFA-3A21-EFB5-B89F-47C4F0DDA9CF}"/>
              </a:ext>
            </a:extLst>
          </p:cNvPr>
          <p:cNvSpPr/>
          <p:nvPr/>
        </p:nvSpPr>
        <p:spPr>
          <a:xfrm>
            <a:off x="7677010" y="5264051"/>
            <a:ext cx="2631882" cy="1391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>
                <a:solidFill>
                  <a:schemeClr val="tx1"/>
                </a:solidFill>
              </a:rPr>
              <a:t>IM_3 : </a:t>
            </a:r>
            <a:r>
              <a:rPr lang="fr-FR" i="1" err="1">
                <a:solidFill>
                  <a:schemeClr val="tx1"/>
                </a:solidFill>
              </a:rPr>
              <a:t>ThermalSpace</a:t>
            </a:r>
            <a:endParaRPr lang="fr-FR" i="1">
              <a:solidFill>
                <a:schemeClr val="tx1"/>
              </a:solidFill>
            </a:endParaRPr>
          </a:p>
          <a:p>
            <a:pPr algn="ctr"/>
            <a:endParaRPr lang="fr-FR" i="1">
              <a:solidFill>
                <a:schemeClr val="tx1"/>
              </a:solidFill>
            </a:endParaRPr>
          </a:p>
          <a:p>
            <a:pPr algn="ctr"/>
            <a:r>
              <a:rPr lang="fr-FR" sz="1200" i="1" err="1">
                <a:solidFill>
                  <a:schemeClr val="tx1"/>
                </a:solidFill>
              </a:rPr>
              <a:t>initialize</a:t>
            </a:r>
            <a:endParaRPr lang="fr-FR" sz="1200" i="1">
              <a:solidFill>
                <a:schemeClr val="tx1"/>
              </a:solidFill>
            </a:endParaRPr>
          </a:p>
          <a:p>
            <a:pPr algn="ctr"/>
            <a:r>
              <a:rPr lang="fr-FR" sz="1200" i="1">
                <a:solidFill>
                  <a:schemeClr val="tx1"/>
                </a:solidFill>
              </a:rPr>
              <a:t>run</a:t>
            </a:r>
          </a:p>
          <a:p>
            <a:pPr algn="ctr"/>
            <a:r>
              <a:rPr lang="fr-FR" sz="1200" i="1" err="1">
                <a:solidFill>
                  <a:schemeClr val="tx1"/>
                </a:solidFill>
              </a:rPr>
              <a:t>end_simulation</a:t>
            </a:r>
            <a:endParaRPr lang="fr-FR" sz="1200" i="1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7FBD973-E252-0A34-CF6C-67C76BE49BA4}"/>
              </a:ext>
            </a:extLst>
          </p:cNvPr>
          <p:cNvSpPr/>
          <p:nvPr/>
        </p:nvSpPr>
        <p:spPr>
          <a:xfrm>
            <a:off x="7537862" y="5376036"/>
            <a:ext cx="278295" cy="2782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69C7FC7-05DA-2E7A-463B-F847C041FE08}"/>
              </a:ext>
            </a:extLst>
          </p:cNvPr>
          <p:cNvSpPr/>
          <p:nvPr/>
        </p:nvSpPr>
        <p:spPr>
          <a:xfrm>
            <a:off x="7537862" y="6058382"/>
            <a:ext cx="278295" cy="2782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A417A54-AB23-ECAE-E382-F761B30DD6F1}"/>
              </a:ext>
            </a:extLst>
          </p:cNvPr>
          <p:cNvSpPr txBox="1"/>
          <p:nvPr/>
        </p:nvSpPr>
        <p:spPr>
          <a:xfrm>
            <a:off x="6395609" y="5201361"/>
            <a:ext cx="1329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rgbClr val="70AD47"/>
                </a:solidFill>
              </a:rPr>
              <a:t>dict(</a:t>
            </a:r>
            <a:r>
              <a:rPr lang="fr-FR" sz="1100" err="1">
                <a:solidFill>
                  <a:srgbClr val="70AD47"/>
                </a:solidFill>
              </a:rPr>
              <a:t>boundary</a:t>
            </a:r>
            <a:r>
              <a:rPr lang="fr-FR" sz="1100">
                <a:solidFill>
                  <a:srgbClr val="70AD47"/>
                </a:solidFill>
              </a:rPr>
              <a:t>):</a:t>
            </a:r>
          </a:p>
          <a:p>
            <a:r>
              <a:rPr lang="fr-FR" sz="1100" err="1">
                <a:solidFill>
                  <a:srgbClr val="70AD47"/>
                </a:solidFill>
              </a:rPr>
              <a:t>q_walls</a:t>
            </a:r>
            <a:endParaRPr lang="fr-FR" sz="1100">
              <a:solidFill>
                <a:srgbClr val="70AD47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4D16014-E45F-6946-5B41-97D11FD0AD15}"/>
              </a:ext>
            </a:extLst>
          </p:cNvPr>
          <p:cNvSpPr txBox="1"/>
          <p:nvPr/>
        </p:nvSpPr>
        <p:spPr>
          <a:xfrm>
            <a:off x="6492337" y="6005540"/>
            <a:ext cx="1188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rgbClr val="70AD47"/>
                </a:solidFill>
              </a:rPr>
              <a:t>dict(</a:t>
            </a:r>
            <a:r>
              <a:rPr lang="fr-FR" sz="1100" err="1">
                <a:solidFill>
                  <a:srgbClr val="70AD47"/>
                </a:solidFill>
              </a:rPr>
              <a:t>emitter</a:t>
            </a:r>
            <a:r>
              <a:rPr lang="fr-FR" sz="1100">
                <a:solidFill>
                  <a:srgbClr val="70AD47"/>
                </a:solidFill>
              </a:rPr>
              <a:t>):</a:t>
            </a:r>
          </a:p>
          <a:p>
            <a:r>
              <a:rPr lang="fr-FR" sz="1100" err="1">
                <a:solidFill>
                  <a:srgbClr val="70AD47"/>
                </a:solidFill>
              </a:rPr>
              <a:t>q_provided</a:t>
            </a:r>
            <a:endParaRPr lang="fr-FR" sz="1100">
              <a:solidFill>
                <a:srgbClr val="70AD47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EAF9CB8-307C-1321-BF48-309A9C2B2B87}"/>
              </a:ext>
            </a:extLst>
          </p:cNvPr>
          <p:cNvSpPr/>
          <p:nvPr/>
        </p:nvSpPr>
        <p:spPr>
          <a:xfrm>
            <a:off x="10177034" y="5335016"/>
            <a:ext cx="278295" cy="2782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6A3EB80-7815-42C6-8B12-48175236B812}"/>
              </a:ext>
            </a:extLst>
          </p:cNvPr>
          <p:cNvSpPr txBox="1"/>
          <p:nvPr/>
        </p:nvSpPr>
        <p:spPr>
          <a:xfrm>
            <a:off x="10426778" y="5289497"/>
            <a:ext cx="1683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rgbClr val="FF0000"/>
                </a:solidFill>
              </a:rPr>
              <a:t>dict(</a:t>
            </a:r>
            <a:r>
              <a:rPr lang="fr-FR" sz="1100" err="1">
                <a:solidFill>
                  <a:srgbClr val="FF0000"/>
                </a:solidFill>
              </a:rPr>
              <a:t>space</a:t>
            </a:r>
            <a:r>
              <a:rPr lang="fr-FR" sz="1100">
                <a:solidFill>
                  <a:srgbClr val="FF0000"/>
                </a:solidFill>
              </a:rPr>
              <a:t>):</a:t>
            </a:r>
          </a:p>
          <a:p>
            <a:r>
              <a:rPr lang="fr-FR" sz="1100" err="1">
                <a:solidFill>
                  <a:srgbClr val="FF0000"/>
                </a:solidFill>
              </a:rPr>
              <a:t>Inside_air_temperatures</a:t>
            </a:r>
            <a:endParaRPr lang="fr-FR" sz="1100">
              <a:solidFill>
                <a:srgbClr val="FF0000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47F509D-F5C0-C941-28F5-FC7CD47F8FF1}"/>
              </a:ext>
            </a:extLst>
          </p:cNvPr>
          <p:cNvSpPr/>
          <p:nvPr/>
        </p:nvSpPr>
        <p:spPr>
          <a:xfrm>
            <a:off x="10177034" y="5773376"/>
            <a:ext cx="278295" cy="2782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2F8AF81-9842-6BEC-C0DD-22C520F51154}"/>
              </a:ext>
            </a:extLst>
          </p:cNvPr>
          <p:cNvSpPr txBox="1"/>
          <p:nvPr/>
        </p:nvSpPr>
        <p:spPr>
          <a:xfrm>
            <a:off x="10426778" y="5727857"/>
            <a:ext cx="195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rgbClr val="FF0000"/>
                </a:solidFill>
              </a:rPr>
              <a:t>dict(</a:t>
            </a:r>
            <a:r>
              <a:rPr lang="fr-FR" sz="1100" err="1">
                <a:solidFill>
                  <a:srgbClr val="FF0000"/>
                </a:solidFill>
              </a:rPr>
              <a:t>space</a:t>
            </a:r>
            <a:r>
              <a:rPr lang="fr-FR" sz="1100">
                <a:solidFill>
                  <a:srgbClr val="FF0000"/>
                </a:solidFill>
              </a:rPr>
              <a:t>):</a:t>
            </a:r>
          </a:p>
          <a:p>
            <a:r>
              <a:rPr lang="fr-FR" sz="1100" err="1">
                <a:solidFill>
                  <a:srgbClr val="FF0000"/>
                </a:solidFill>
              </a:rPr>
              <a:t>q_needs</a:t>
            </a:r>
            <a:endParaRPr lang="fr-FR" sz="1100">
              <a:solidFill>
                <a:srgbClr val="FF0000"/>
              </a:solidFill>
            </a:endParaRPr>
          </a:p>
          <a:p>
            <a:endParaRPr lang="fr-FR" sz="1400">
              <a:solidFill>
                <a:srgbClr val="FF0000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E3CF3F4-C8AF-4225-61C2-F2BA2562CB48}"/>
              </a:ext>
            </a:extLst>
          </p:cNvPr>
          <p:cNvSpPr/>
          <p:nvPr/>
        </p:nvSpPr>
        <p:spPr>
          <a:xfrm>
            <a:off x="7578609" y="3416227"/>
            <a:ext cx="2631882" cy="1391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>
                <a:solidFill>
                  <a:schemeClr val="tx1"/>
                </a:solidFill>
              </a:rPr>
              <a:t>IM_4 : </a:t>
            </a:r>
            <a:r>
              <a:rPr lang="fr-FR" i="1" err="1">
                <a:solidFill>
                  <a:schemeClr val="tx1"/>
                </a:solidFill>
              </a:rPr>
              <a:t>Weather</a:t>
            </a:r>
            <a:endParaRPr lang="fr-FR" i="1">
              <a:solidFill>
                <a:schemeClr val="tx1"/>
              </a:solidFill>
            </a:endParaRPr>
          </a:p>
          <a:p>
            <a:pPr algn="ctr"/>
            <a:endParaRPr lang="fr-FR" i="1">
              <a:solidFill>
                <a:schemeClr val="tx1"/>
              </a:solidFill>
            </a:endParaRPr>
          </a:p>
          <a:p>
            <a:pPr algn="ctr"/>
            <a:r>
              <a:rPr lang="fr-FR" sz="1200" i="1" err="1">
                <a:solidFill>
                  <a:schemeClr val="tx1"/>
                </a:solidFill>
              </a:rPr>
              <a:t>initialize</a:t>
            </a:r>
            <a:endParaRPr lang="fr-FR" sz="1200" i="1">
              <a:solidFill>
                <a:schemeClr val="tx1"/>
              </a:solidFill>
            </a:endParaRPr>
          </a:p>
          <a:p>
            <a:pPr algn="ctr"/>
            <a:r>
              <a:rPr lang="fr-FR" sz="1200" i="1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0A9F409-19DB-6C25-E016-283474BFC8D3}"/>
              </a:ext>
            </a:extLst>
          </p:cNvPr>
          <p:cNvSpPr/>
          <p:nvPr/>
        </p:nvSpPr>
        <p:spPr>
          <a:xfrm>
            <a:off x="10086312" y="3951451"/>
            <a:ext cx="278295" cy="2782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CD5B4B5-E77E-BBA5-0E4B-B5A7CDDC620E}"/>
              </a:ext>
            </a:extLst>
          </p:cNvPr>
          <p:cNvSpPr txBox="1"/>
          <p:nvPr/>
        </p:nvSpPr>
        <p:spPr>
          <a:xfrm>
            <a:off x="10336056" y="3905932"/>
            <a:ext cx="1683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err="1">
                <a:solidFill>
                  <a:srgbClr val="FF0000"/>
                </a:solidFill>
              </a:rPr>
              <a:t>float</a:t>
            </a:r>
            <a:r>
              <a:rPr lang="fr-FR" sz="1100">
                <a:solidFill>
                  <a:srgbClr val="FF0000"/>
                </a:solidFill>
              </a:rPr>
              <a:t>(</a:t>
            </a:r>
            <a:r>
              <a:rPr lang="fr-FR" sz="1100" err="1">
                <a:solidFill>
                  <a:srgbClr val="FF0000"/>
                </a:solidFill>
              </a:rPr>
              <a:t>project</a:t>
            </a:r>
            <a:r>
              <a:rPr lang="fr-FR" sz="1100">
                <a:solidFill>
                  <a:srgbClr val="FF0000"/>
                </a:solidFill>
              </a:rPr>
              <a:t>):</a:t>
            </a:r>
          </a:p>
          <a:p>
            <a:r>
              <a:rPr lang="fr-FR" sz="1100" err="1">
                <a:solidFill>
                  <a:srgbClr val="FF0000"/>
                </a:solidFill>
              </a:rPr>
              <a:t>exterior_air_temperature</a:t>
            </a:r>
            <a:endParaRPr lang="fr-FR" sz="1100">
              <a:solidFill>
                <a:srgbClr val="FF0000"/>
              </a:solidFill>
            </a:endParaRP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794FB48B-BA43-FB8C-F94B-46BB35C30494}"/>
              </a:ext>
            </a:extLst>
          </p:cNvPr>
          <p:cNvSpPr/>
          <p:nvPr/>
        </p:nvSpPr>
        <p:spPr>
          <a:xfrm>
            <a:off x="7578609" y="1668601"/>
            <a:ext cx="2631882" cy="1391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>
                <a:solidFill>
                  <a:schemeClr val="tx1"/>
                </a:solidFill>
              </a:rPr>
              <a:t>IM_5 : Occupants</a:t>
            </a:r>
          </a:p>
          <a:p>
            <a:pPr algn="ctr"/>
            <a:endParaRPr lang="fr-FR" i="1">
              <a:solidFill>
                <a:schemeClr val="tx1"/>
              </a:solidFill>
            </a:endParaRPr>
          </a:p>
          <a:p>
            <a:pPr algn="ctr"/>
            <a:r>
              <a:rPr lang="fr-FR" sz="1200" i="1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EDA9E1E-F7EE-F100-1293-605D17C316E2}"/>
              </a:ext>
            </a:extLst>
          </p:cNvPr>
          <p:cNvSpPr/>
          <p:nvPr/>
        </p:nvSpPr>
        <p:spPr>
          <a:xfrm>
            <a:off x="10030597" y="1920551"/>
            <a:ext cx="278295" cy="2782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CAE30DE-5536-7F02-A7E4-9E87E2E846FB}"/>
              </a:ext>
            </a:extLst>
          </p:cNvPr>
          <p:cNvSpPr txBox="1"/>
          <p:nvPr/>
        </p:nvSpPr>
        <p:spPr>
          <a:xfrm>
            <a:off x="10322474" y="1875032"/>
            <a:ext cx="1547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rgbClr val="FF0000"/>
                </a:solidFill>
              </a:rPr>
              <a:t>dict(</a:t>
            </a:r>
            <a:r>
              <a:rPr lang="fr-FR" sz="1100" err="1">
                <a:solidFill>
                  <a:srgbClr val="FF0000"/>
                </a:solidFill>
              </a:rPr>
              <a:t>space</a:t>
            </a:r>
            <a:r>
              <a:rPr lang="fr-FR" sz="1100">
                <a:solidFill>
                  <a:srgbClr val="FF0000"/>
                </a:solidFill>
              </a:rPr>
              <a:t>): </a:t>
            </a:r>
          </a:p>
          <a:p>
            <a:r>
              <a:rPr lang="fr-FR" sz="1100" err="1">
                <a:solidFill>
                  <a:srgbClr val="FF0000"/>
                </a:solidFill>
              </a:rPr>
              <a:t>setpoint_temperatures</a:t>
            </a:r>
            <a:endParaRPr lang="fr-FR" sz="1100">
              <a:solidFill>
                <a:srgbClr val="FF0000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21E1638-5D02-0E02-260D-6D4AEDEA3293}"/>
              </a:ext>
            </a:extLst>
          </p:cNvPr>
          <p:cNvSpPr/>
          <p:nvPr/>
        </p:nvSpPr>
        <p:spPr>
          <a:xfrm>
            <a:off x="10044179" y="2475553"/>
            <a:ext cx="278295" cy="2782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F81921F-0F8C-E961-93E0-A078A1E0B9BF}"/>
              </a:ext>
            </a:extLst>
          </p:cNvPr>
          <p:cNvSpPr txBox="1"/>
          <p:nvPr/>
        </p:nvSpPr>
        <p:spPr>
          <a:xfrm>
            <a:off x="10336056" y="2430034"/>
            <a:ext cx="1773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rgbClr val="FF0000"/>
                </a:solidFill>
              </a:rPr>
              <a:t>dict(</a:t>
            </a:r>
            <a:r>
              <a:rPr lang="fr-FR" sz="1100" err="1">
                <a:solidFill>
                  <a:srgbClr val="FF0000"/>
                </a:solidFill>
              </a:rPr>
              <a:t>space</a:t>
            </a:r>
            <a:r>
              <a:rPr lang="fr-FR" sz="1100">
                <a:solidFill>
                  <a:srgbClr val="FF0000"/>
                </a:solidFill>
              </a:rPr>
              <a:t>): </a:t>
            </a:r>
          </a:p>
          <a:p>
            <a:r>
              <a:rPr lang="fr-FR" sz="1100">
                <a:solidFill>
                  <a:srgbClr val="FF0000"/>
                </a:solidFill>
              </a:rPr>
              <a:t>gains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E200F8D-2DE5-2109-FA65-C3E45A821FC9}"/>
              </a:ext>
            </a:extLst>
          </p:cNvPr>
          <p:cNvSpPr/>
          <p:nvPr/>
        </p:nvSpPr>
        <p:spPr>
          <a:xfrm>
            <a:off x="1728992" y="5159215"/>
            <a:ext cx="2631882" cy="1391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>
                <a:solidFill>
                  <a:schemeClr val="tx1"/>
                </a:solidFill>
              </a:rPr>
              <a:t>IM_6 : ACV</a:t>
            </a:r>
            <a:br>
              <a:rPr lang="fr-FR" i="1">
                <a:solidFill>
                  <a:schemeClr val="tx1"/>
                </a:solidFill>
              </a:rPr>
            </a:br>
            <a:endParaRPr lang="fr-FR" i="1">
              <a:solidFill>
                <a:schemeClr val="tx1"/>
              </a:solidFill>
            </a:endParaRPr>
          </a:p>
          <a:p>
            <a:pPr algn="ctr"/>
            <a:r>
              <a:rPr lang="fr-FR" sz="1100" i="1" err="1">
                <a:solidFill>
                  <a:schemeClr val="tx1"/>
                </a:solidFill>
              </a:rPr>
              <a:t>end_simulation</a:t>
            </a:r>
            <a:r>
              <a:rPr lang="fr-FR" sz="1100" i="1">
                <a:solidFill>
                  <a:schemeClr val="tx1"/>
                </a:solidFill>
              </a:rPr>
              <a:t> </a:t>
            </a:r>
            <a:endParaRPr lang="fr-FR" i="1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4AFEE6AA-DC4F-04C2-6C2E-A0205958A866}"/>
              </a:ext>
            </a:extLst>
          </p:cNvPr>
          <p:cNvSpPr/>
          <p:nvPr/>
        </p:nvSpPr>
        <p:spPr>
          <a:xfrm>
            <a:off x="1607462" y="5665654"/>
            <a:ext cx="278295" cy="2782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3E04DC5-E5A1-EBC9-D906-B4A0E9A6526E}"/>
              </a:ext>
            </a:extLst>
          </p:cNvPr>
          <p:cNvSpPr/>
          <p:nvPr/>
        </p:nvSpPr>
        <p:spPr>
          <a:xfrm>
            <a:off x="4250277" y="5711172"/>
            <a:ext cx="278295" cy="2782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6A2811E-433F-A0F8-58E6-A1D20EDFD35E}"/>
              </a:ext>
            </a:extLst>
          </p:cNvPr>
          <p:cNvSpPr txBox="1"/>
          <p:nvPr/>
        </p:nvSpPr>
        <p:spPr>
          <a:xfrm>
            <a:off x="4528572" y="5695135"/>
            <a:ext cx="1016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err="1">
                <a:solidFill>
                  <a:srgbClr val="FF0000"/>
                </a:solidFill>
              </a:rPr>
              <a:t>float</a:t>
            </a:r>
            <a:r>
              <a:rPr lang="fr-FR" sz="1100">
                <a:solidFill>
                  <a:srgbClr val="FF0000"/>
                </a:solidFill>
              </a:rPr>
              <a:t>:</a:t>
            </a:r>
          </a:p>
          <a:p>
            <a:r>
              <a:rPr lang="fr-FR" sz="1100">
                <a:solidFill>
                  <a:srgbClr val="FF0000"/>
                </a:solidFill>
              </a:rPr>
              <a:t>co2_impact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4CF9627-E7CC-9463-3626-802A4DAD92D2}"/>
              </a:ext>
            </a:extLst>
          </p:cNvPr>
          <p:cNvSpPr/>
          <p:nvPr/>
        </p:nvSpPr>
        <p:spPr>
          <a:xfrm>
            <a:off x="10177034" y="6199804"/>
            <a:ext cx="278295" cy="2782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3246B-E00F-5F4B-D1AD-8836A316B067}"/>
              </a:ext>
            </a:extLst>
          </p:cNvPr>
          <p:cNvSpPr txBox="1"/>
          <p:nvPr/>
        </p:nvSpPr>
        <p:spPr>
          <a:xfrm>
            <a:off x="10426778" y="6154285"/>
            <a:ext cx="1955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err="1">
                <a:solidFill>
                  <a:srgbClr val="FF0000"/>
                </a:solidFill>
              </a:rPr>
              <a:t>float</a:t>
            </a:r>
            <a:r>
              <a:rPr lang="fr-FR" sz="1100">
                <a:solidFill>
                  <a:srgbClr val="FF0000"/>
                </a:solidFill>
              </a:rPr>
              <a:t>(</a:t>
            </a:r>
            <a:r>
              <a:rPr lang="fr-FR" sz="1100" err="1">
                <a:solidFill>
                  <a:srgbClr val="FF0000"/>
                </a:solidFill>
              </a:rPr>
              <a:t>project</a:t>
            </a:r>
            <a:r>
              <a:rPr lang="fr-FR" sz="1100">
                <a:solidFill>
                  <a:srgbClr val="FF0000"/>
                </a:solidFill>
              </a:rPr>
              <a:t>):</a:t>
            </a:r>
          </a:p>
          <a:p>
            <a:r>
              <a:rPr lang="fr-FR" sz="1100" err="1">
                <a:solidFill>
                  <a:srgbClr val="FF0000"/>
                </a:solidFill>
              </a:rPr>
              <a:t>Annual_needs</a:t>
            </a:r>
            <a:endParaRPr lang="fr-FR" sz="1100">
              <a:solidFill>
                <a:srgbClr val="FF0000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76998A8-A6ED-E75A-D365-7A7604E46C78}"/>
              </a:ext>
            </a:extLst>
          </p:cNvPr>
          <p:cNvSpPr/>
          <p:nvPr/>
        </p:nvSpPr>
        <p:spPr>
          <a:xfrm>
            <a:off x="4219762" y="4083724"/>
            <a:ext cx="278295" cy="2782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D2B95C-AAF3-B0D5-FD29-BDF044487EF8}"/>
              </a:ext>
            </a:extLst>
          </p:cNvPr>
          <p:cNvSpPr txBox="1"/>
          <p:nvPr/>
        </p:nvSpPr>
        <p:spPr>
          <a:xfrm>
            <a:off x="4469505" y="4057255"/>
            <a:ext cx="2721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rgbClr val="FF0000"/>
                </a:solidFill>
              </a:rPr>
              <a:t>dict(</a:t>
            </a:r>
            <a:r>
              <a:rPr lang="fr-FR" sz="1100" err="1">
                <a:solidFill>
                  <a:srgbClr val="FF0000"/>
                </a:solidFill>
              </a:rPr>
              <a:t>emitter</a:t>
            </a:r>
            <a:r>
              <a:rPr lang="fr-FR" sz="1100">
                <a:solidFill>
                  <a:srgbClr val="FF0000"/>
                </a:solidFill>
              </a:rPr>
              <a:t>): </a:t>
            </a:r>
          </a:p>
          <a:p>
            <a:r>
              <a:rPr lang="fr-FR" sz="1100" err="1">
                <a:solidFill>
                  <a:srgbClr val="FF0000"/>
                </a:solidFill>
              </a:rPr>
              <a:t>q_consumed</a:t>
            </a:r>
            <a:endParaRPr lang="fr-FR" sz="1100">
              <a:solidFill>
                <a:srgbClr val="FF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CD6B3D4-492C-68C1-99B1-0304D1E3F6FE}"/>
              </a:ext>
            </a:extLst>
          </p:cNvPr>
          <p:cNvSpPr/>
          <p:nvPr/>
        </p:nvSpPr>
        <p:spPr>
          <a:xfrm>
            <a:off x="7531710" y="5717992"/>
            <a:ext cx="278295" cy="2782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94BA45-BE3B-B64A-4662-86D640B43E95}"/>
              </a:ext>
            </a:extLst>
          </p:cNvPr>
          <p:cNvSpPr txBox="1"/>
          <p:nvPr/>
        </p:nvSpPr>
        <p:spPr>
          <a:xfrm>
            <a:off x="6136733" y="5624108"/>
            <a:ext cx="1720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chemeClr val="accent6"/>
                </a:solidFill>
              </a:rPr>
              <a:t>dict(</a:t>
            </a:r>
            <a:r>
              <a:rPr lang="fr-FR" sz="1100" err="1">
                <a:solidFill>
                  <a:schemeClr val="accent6"/>
                </a:solidFill>
              </a:rPr>
              <a:t>space</a:t>
            </a:r>
            <a:r>
              <a:rPr lang="fr-FR" sz="1100">
                <a:solidFill>
                  <a:schemeClr val="accent6"/>
                </a:solidFill>
              </a:rPr>
              <a:t>):</a:t>
            </a:r>
          </a:p>
          <a:p>
            <a:r>
              <a:rPr lang="fr-FR" sz="1100" err="1">
                <a:solidFill>
                  <a:schemeClr val="accent6"/>
                </a:solidFill>
              </a:rPr>
              <a:t>setpoint_temperatures</a:t>
            </a:r>
            <a:endParaRPr lang="fr-FR" sz="1100">
              <a:solidFill>
                <a:schemeClr val="accent6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3C492CD-8296-4A96-2329-503FCB5F37A1}"/>
              </a:ext>
            </a:extLst>
          </p:cNvPr>
          <p:cNvSpPr/>
          <p:nvPr/>
        </p:nvSpPr>
        <p:spPr>
          <a:xfrm>
            <a:off x="7524709" y="6406924"/>
            <a:ext cx="278295" cy="2782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ABF868-8C8D-45B7-1334-9F71811C50CC}"/>
              </a:ext>
            </a:extLst>
          </p:cNvPr>
          <p:cNvSpPr txBox="1"/>
          <p:nvPr/>
        </p:nvSpPr>
        <p:spPr>
          <a:xfrm>
            <a:off x="6492338" y="6420757"/>
            <a:ext cx="1120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rgbClr val="70AD47"/>
                </a:solidFill>
              </a:rPr>
              <a:t>dict(</a:t>
            </a:r>
            <a:r>
              <a:rPr lang="fr-FR" sz="1100" err="1">
                <a:solidFill>
                  <a:srgbClr val="70AD47"/>
                </a:solidFill>
              </a:rPr>
              <a:t>space</a:t>
            </a:r>
            <a:r>
              <a:rPr lang="fr-FR" sz="1100">
                <a:solidFill>
                  <a:srgbClr val="70AD47"/>
                </a:solidFill>
              </a:rPr>
              <a:t>):</a:t>
            </a:r>
          </a:p>
          <a:p>
            <a:r>
              <a:rPr lang="fr-FR" sz="1100">
                <a:solidFill>
                  <a:srgbClr val="70AD47"/>
                </a:solidFill>
              </a:rPr>
              <a:t>gains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5BB926-3DBF-9439-1C1E-962C53D91BF9}"/>
              </a:ext>
            </a:extLst>
          </p:cNvPr>
          <p:cNvSpPr txBox="1"/>
          <p:nvPr/>
        </p:nvSpPr>
        <p:spPr>
          <a:xfrm>
            <a:off x="5589352" y="4767201"/>
            <a:ext cx="2498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chemeClr val="accent6"/>
                </a:solidFill>
              </a:rPr>
              <a:t>dict(</a:t>
            </a:r>
            <a:r>
              <a:rPr lang="fr-FR" sz="1100" err="1">
                <a:solidFill>
                  <a:schemeClr val="accent6"/>
                </a:solidFill>
              </a:rPr>
              <a:t>space</a:t>
            </a:r>
            <a:r>
              <a:rPr lang="fr-FR" sz="1100">
                <a:solidFill>
                  <a:schemeClr val="accent6"/>
                </a:solidFill>
              </a:rPr>
              <a:t>):</a:t>
            </a:r>
          </a:p>
          <a:p>
            <a:r>
              <a:rPr lang="fr-FR" sz="1100" err="1">
                <a:solidFill>
                  <a:schemeClr val="accent6"/>
                </a:solidFill>
              </a:rPr>
              <a:t>previous_inside_air_temperatures</a:t>
            </a:r>
            <a:endParaRPr lang="fr-FR" sz="1100">
              <a:solidFill>
                <a:schemeClr val="accent6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223C2D-5BBF-C967-96FD-9AA04A9C73B4}"/>
              </a:ext>
            </a:extLst>
          </p:cNvPr>
          <p:cNvSpPr/>
          <p:nvPr/>
        </p:nvSpPr>
        <p:spPr>
          <a:xfrm>
            <a:off x="7677370" y="5069931"/>
            <a:ext cx="278295" cy="2782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7255D4-084E-CE1D-052A-070877217117}"/>
              </a:ext>
            </a:extLst>
          </p:cNvPr>
          <p:cNvSpPr txBox="1"/>
          <p:nvPr/>
        </p:nvSpPr>
        <p:spPr>
          <a:xfrm>
            <a:off x="641051" y="5637273"/>
            <a:ext cx="1289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chemeClr val="accent6"/>
                </a:solidFill>
              </a:rPr>
              <a:t>dict(</a:t>
            </a:r>
            <a:r>
              <a:rPr lang="fr-FR" sz="1100" err="1">
                <a:solidFill>
                  <a:schemeClr val="accent6"/>
                </a:solidFill>
              </a:rPr>
              <a:t>emitter</a:t>
            </a:r>
            <a:r>
              <a:rPr lang="fr-FR" sz="1100">
                <a:solidFill>
                  <a:schemeClr val="accent6"/>
                </a:solidFill>
              </a:rPr>
              <a:t>): </a:t>
            </a:r>
            <a:r>
              <a:rPr lang="fr-FR" sz="1100" err="1">
                <a:solidFill>
                  <a:schemeClr val="accent6"/>
                </a:solidFill>
              </a:rPr>
              <a:t>q_consumed</a:t>
            </a:r>
            <a:endParaRPr lang="fr-FR" sz="1100">
              <a:solidFill>
                <a:schemeClr val="accent6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F8622BE-D766-8DB0-2E12-9727AD38FB32}"/>
              </a:ext>
            </a:extLst>
          </p:cNvPr>
          <p:cNvSpPr txBox="1"/>
          <p:nvPr/>
        </p:nvSpPr>
        <p:spPr>
          <a:xfrm>
            <a:off x="9662984" y="212906"/>
            <a:ext cx="2356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Légende :</a:t>
            </a:r>
          </a:p>
          <a:p>
            <a:pPr algn="ctr"/>
            <a:r>
              <a:rPr lang="fr-FR" sz="1100"/>
              <a:t>dict(objet): variable</a:t>
            </a:r>
          </a:p>
          <a:p>
            <a:pPr algn="ctr"/>
            <a:r>
              <a:rPr lang="fr-FR" sz="1100"/>
              <a:t>Dictionnaire avec la valeur de la variable pour chaque objet du projet</a:t>
            </a:r>
          </a:p>
        </p:txBody>
      </p:sp>
    </p:spTree>
    <p:extLst>
      <p:ext uri="{BB962C8B-B14F-4D97-AF65-F5344CB8AC3E}">
        <p14:creationId xmlns:p14="http://schemas.microsoft.com/office/powerpoint/2010/main" val="177173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921F58-4AFD-D687-C181-1B2884BA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04" y="1035112"/>
            <a:ext cx="10515600" cy="15488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b="1"/>
              <a:t>COLLECTION DE MODULES</a:t>
            </a:r>
          </a:p>
          <a:p>
            <a:pPr marL="0" indent="0" algn="ctr">
              <a:buNone/>
            </a:pPr>
            <a:r>
              <a:rPr lang="fr-FR" sz="4400" b="1"/>
              <a:t>ASSOCIES AU SCHEMA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FE7CCF-6165-8BA4-8C6C-139151B2503D}"/>
              </a:ext>
            </a:extLst>
          </p:cNvPr>
          <p:cNvSpPr txBox="1"/>
          <p:nvPr/>
        </p:nvSpPr>
        <p:spPr>
          <a:xfrm>
            <a:off x="4128840" y="2843550"/>
            <a:ext cx="412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2x IM_1</a:t>
            </a:r>
          </a:p>
          <a:p>
            <a:pPr algn="ctr"/>
            <a:r>
              <a:rPr lang="fr-FR"/>
              <a:t>2x IM_2</a:t>
            </a:r>
          </a:p>
          <a:p>
            <a:pPr algn="ctr"/>
            <a:r>
              <a:rPr lang="fr-FR"/>
              <a:t>1x IM_3</a:t>
            </a:r>
          </a:p>
          <a:p>
            <a:pPr algn="ctr"/>
            <a:r>
              <a:rPr lang="fr-FR"/>
              <a:t>1x IM_4</a:t>
            </a:r>
          </a:p>
          <a:p>
            <a:pPr algn="ctr"/>
            <a:r>
              <a:rPr lang="fr-FR"/>
              <a:t>1x IM_5</a:t>
            </a:r>
          </a:p>
          <a:p>
            <a:pPr algn="ctr"/>
            <a:r>
              <a:rPr lang="fr-FR"/>
              <a:t>1x IM_6</a:t>
            </a:r>
          </a:p>
        </p:txBody>
      </p:sp>
    </p:spTree>
    <p:extLst>
      <p:ext uri="{BB962C8B-B14F-4D97-AF65-F5344CB8AC3E}">
        <p14:creationId xmlns:p14="http://schemas.microsoft.com/office/powerpoint/2010/main" val="340682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DCD17-0470-5458-FE2D-2247304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389"/>
          </a:xfrm>
        </p:spPr>
        <p:txBody>
          <a:bodyPr>
            <a:normAutofit fontScale="90000"/>
          </a:bodyPr>
          <a:lstStyle/>
          <a:p>
            <a:r>
              <a:rPr lang="fr-FR" sz="2800" b="1"/>
              <a:t>Collections de modules pour IM_1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BBF03D-E57F-726B-50A9-6A0CFB37BAA9}"/>
              </a:ext>
            </a:extLst>
          </p:cNvPr>
          <p:cNvSpPr txBox="1"/>
          <p:nvPr/>
        </p:nvSpPr>
        <p:spPr>
          <a:xfrm>
            <a:off x="887366" y="1093134"/>
            <a:ext cx="33272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/>
              <a:t>Nom : </a:t>
            </a:r>
            <a:r>
              <a:rPr lang="fr-FR" sz="1400" b="1" err="1"/>
              <a:t>SimplifiedWallLosses</a:t>
            </a:r>
            <a:endParaRPr lang="fr-FR" sz="1400" b="1"/>
          </a:p>
          <a:p>
            <a:r>
              <a:rPr lang="fr-FR" sz="1400" b="1" err="1">
                <a:solidFill>
                  <a:srgbClr val="C00000"/>
                </a:solidFill>
              </a:rPr>
              <a:t>Module_Id</a:t>
            </a:r>
            <a:r>
              <a:rPr lang="fr-FR" sz="1400" b="1">
                <a:solidFill>
                  <a:srgbClr val="C00000"/>
                </a:solidFill>
              </a:rPr>
              <a:t> : M1a</a:t>
            </a:r>
          </a:p>
          <a:p>
            <a:r>
              <a:rPr lang="fr-FR" sz="1400" b="1" err="1"/>
              <a:t>IM_compatibility</a:t>
            </a:r>
            <a:r>
              <a:rPr lang="fr-FR" sz="1400" b="1"/>
              <a:t> : IM_1 (</a:t>
            </a:r>
            <a:r>
              <a:rPr lang="fr-FR" sz="1400" b="1" err="1"/>
              <a:t>WallLosses</a:t>
            </a:r>
            <a:r>
              <a:rPr lang="fr-FR" sz="1400" b="1"/>
              <a:t>)</a:t>
            </a:r>
          </a:p>
          <a:p>
            <a:endParaRPr lang="fr-FR" sz="2000"/>
          </a:p>
          <a:p>
            <a:endParaRPr lang="fr-FR" sz="200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A0DBD4D-E291-1E18-6290-2CD9AFCE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20276"/>
              </p:ext>
            </p:extLst>
          </p:nvPr>
        </p:nvGraphicFramePr>
        <p:xfrm>
          <a:off x="943898" y="1986579"/>
          <a:ext cx="3380329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97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err="1"/>
                        <a:t>exterior_air_temperature</a:t>
                      </a:r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err="1"/>
                        <a:t>float</a:t>
                      </a:r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err="1"/>
                        <a:t>weather</a:t>
                      </a:r>
                      <a:r>
                        <a:rPr lang="fr-FR" sz="1050"/>
                        <a:t>. </a:t>
                      </a:r>
                      <a:r>
                        <a:rPr lang="fr-FR" sz="1050" err="1"/>
                        <a:t>exterior_air_temperature</a:t>
                      </a:r>
                      <a:endParaRPr lang="fr-FR" sz="1050"/>
                    </a:p>
                    <a:p>
                      <a:endParaRPr lang="fr-FR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err="1"/>
                        <a:t>inside_air_temperatures</a:t>
                      </a:r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err="1"/>
                        <a:t>project_data.space</a:t>
                      </a:r>
                      <a:r>
                        <a:rPr lang="fr-FR" sz="1050"/>
                        <a:t>. </a:t>
                      </a:r>
                      <a:r>
                        <a:rPr lang="fr-FR" sz="1050" err="1"/>
                        <a:t>inside_air_temperature</a:t>
                      </a:r>
                      <a:r>
                        <a:rPr lang="fr-FR" sz="1050"/>
                        <a:t> </a:t>
                      </a:r>
                      <a:r>
                        <a:rPr lang="fr-FR" sz="1050" strike="noStrike" baseline="0"/>
                        <a:t>(</a:t>
                      </a:r>
                      <a:r>
                        <a:rPr lang="fr-FR" sz="1050" strike="noStrike" baseline="0" err="1"/>
                        <a:t>float</a:t>
                      </a:r>
                      <a:r>
                        <a:rPr lang="fr-FR" sz="1050" strike="noStrike" baseline="0"/>
                        <a:t>)</a:t>
                      </a:r>
                    </a:p>
                    <a:p>
                      <a:endParaRPr lang="fr-FR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7709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9086BF-9C39-F8EE-B26B-020905A51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29803"/>
              </p:ext>
            </p:extLst>
          </p:nvPr>
        </p:nvGraphicFramePr>
        <p:xfrm>
          <a:off x="4487446" y="1986579"/>
          <a:ext cx="3543549" cy="767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1182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122874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239493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err="1"/>
                        <a:t>q_walls</a:t>
                      </a:r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err="1"/>
                        <a:t>boundary.q_walls</a:t>
                      </a:r>
                      <a:r>
                        <a:rPr lang="fr-FR" sz="1000"/>
                        <a:t> (</a:t>
                      </a:r>
                      <a:r>
                        <a:rPr lang="fr-FR" sz="1000" err="1"/>
                        <a:t>float</a:t>
                      </a:r>
                      <a:r>
                        <a:rPr lang="fr-FR" sz="1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33BFF2FB-82DC-656A-39F5-64674F1FF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09757"/>
              </p:ext>
            </p:extLst>
          </p:nvPr>
        </p:nvGraphicFramePr>
        <p:xfrm>
          <a:off x="8140619" y="1986579"/>
          <a:ext cx="338032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71153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182400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strike="noStrike" baseline="0" err="1"/>
                        <a:t>Parameter</a:t>
                      </a:r>
                      <a:r>
                        <a:rPr lang="fr-FR" sz="1200" strike="noStrike" baseline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strike="noStrike" baseline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strike="noStrike" baseline="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strike="noStrike" baseline="0" err="1"/>
                        <a:t>u_value</a:t>
                      </a:r>
                      <a:endParaRPr lang="fr-FR" sz="10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trike="noStrike" baseline="0" err="1"/>
                        <a:t>float</a:t>
                      </a:r>
                      <a:endParaRPr lang="fr-FR" sz="10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strike="noStrike" baseline="0" err="1"/>
                        <a:t>boundary.u_value</a:t>
                      </a:r>
                      <a:endParaRPr lang="fr-FR" sz="1000" strike="noStrike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strike="noStrike" baseline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trike="noStrike" baseline="0" err="1"/>
                        <a:t>float</a:t>
                      </a:r>
                      <a:endParaRPr lang="fr-FR" sz="10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strike="noStrike" baseline="0" err="1"/>
                        <a:t>boundary.area</a:t>
                      </a:r>
                      <a:endParaRPr lang="fr-FR" sz="1000" strike="noStrike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7709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2668E6DD-115A-485A-150A-555AF414687F}"/>
              </a:ext>
            </a:extLst>
          </p:cNvPr>
          <p:cNvSpPr txBox="1"/>
          <p:nvPr/>
        </p:nvSpPr>
        <p:spPr>
          <a:xfrm>
            <a:off x="943898" y="3958266"/>
            <a:ext cx="10709235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b="1"/>
              <a:t>run</a:t>
            </a:r>
            <a:endParaRPr lang="fr-FR" sz="1200"/>
          </a:p>
          <a:p>
            <a:endParaRPr lang="fr-F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project_data.boundaries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fr-FR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self.q_walls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(boundary.id) =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boundary.u_value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boundary.area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fr-FR" sz="1100">
                <a:latin typeface="Courier New"/>
                <a:cs typeface="Courier New"/>
              </a:rPr>
              <a:t>                                     (</a:t>
            </a:r>
            <a:r>
              <a:rPr lang="fr-FR" sz="1100" err="1">
                <a:latin typeface="Courier New"/>
                <a:cs typeface="Courier New"/>
              </a:rPr>
              <a:t>boundary.space.inside_air_temperature</a:t>
            </a:r>
            <a:r>
              <a:rPr lang="fr-FR" sz="1100">
                <a:latin typeface="Courier New"/>
                <a:cs typeface="Courier New"/>
              </a:rPr>
              <a:t> – self.exterior_air_temperature)</a:t>
            </a:r>
            <a:endParaRPr lang="fr-F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7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DCD17-0470-5458-FE2D-2247304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389"/>
          </a:xfrm>
        </p:spPr>
        <p:txBody>
          <a:bodyPr>
            <a:normAutofit fontScale="90000"/>
          </a:bodyPr>
          <a:lstStyle/>
          <a:p>
            <a:r>
              <a:rPr lang="fr-FR" sz="2800" b="1"/>
              <a:t>Collections de modules pour IM_1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BBF03D-E57F-726B-50A9-6A0CFB37BAA9}"/>
              </a:ext>
            </a:extLst>
          </p:cNvPr>
          <p:cNvSpPr txBox="1"/>
          <p:nvPr/>
        </p:nvSpPr>
        <p:spPr>
          <a:xfrm>
            <a:off x="887366" y="1093134"/>
            <a:ext cx="33272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/>
              <a:t>Nom : </a:t>
            </a:r>
            <a:r>
              <a:rPr lang="fr-FR" sz="1400" b="1" err="1"/>
              <a:t>LayerWallLosses</a:t>
            </a:r>
            <a:endParaRPr lang="fr-FR" sz="1400" b="1"/>
          </a:p>
          <a:p>
            <a:r>
              <a:rPr lang="fr-FR" sz="1400" b="1" err="1">
                <a:solidFill>
                  <a:srgbClr val="C00000"/>
                </a:solidFill>
              </a:rPr>
              <a:t>Module_Id</a:t>
            </a:r>
            <a:r>
              <a:rPr lang="fr-FR" sz="1400" b="1">
                <a:solidFill>
                  <a:srgbClr val="C00000"/>
                </a:solidFill>
              </a:rPr>
              <a:t> : M1b</a:t>
            </a:r>
          </a:p>
          <a:p>
            <a:r>
              <a:rPr lang="fr-FR" sz="1400" b="1" err="1"/>
              <a:t>IM_compatibility</a:t>
            </a:r>
            <a:r>
              <a:rPr lang="fr-FR" sz="1400" b="1"/>
              <a:t> : IM_1 (</a:t>
            </a:r>
            <a:r>
              <a:rPr lang="fr-FR" sz="1400" b="1" err="1"/>
              <a:t>WallLosses</a:t>
            </a:r>
            <a:r>
              <a:rPr lang="fr-FR" sz="1400" b="1"/>
              <a:t>)</a:t>
            </a:r>
          </a:p>
          <a:p>
            <a:endParaRPr lang="fr-FR" sz="2000"/>
          </a:p>
          <a:p>
            <a:endParaRPr lang="fr-FR" sz="200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A0DBD4D-E291-1E18-6290-2CD9AFCE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87119"/>
              </p:ext>
            </p:extLst>
          </p:nvPr>
        </p:nvGraphicFramePr>
        <p:xfrm>
          <a:off x="943898" y="1986579"/>
          <a:ext cx="3380329" cy="135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97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err="1"/>
                        <a:t>exterior_air_temperature</a:t>
                      </a:r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err="1"/>
                        <a:t>float</a:t>
                      </a:r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err="1"/>
                        <a:t>weather</a:t>
                      </a:r>
                      <a:r>
                        <a:rPr lang="fr-FR" sz="1050"/>
                        <a:t>. </a:t>
                      </a:r>
                      <a:r>
                        <a:rPr lang="fr-FR" sz="1050" err="1"/>
                        <a:t>exterior_air_temperature</a:t>
                      </a:r>
                      <a:endParaRPr lang="fr-FR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err="1"/>
                        <a:t>inside_air_temperatures</a:t>
                      </a:r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err="1"/>
                        <a:t>project_data.space</a:t>
                      </a:r>
                      <a:r>
                        <a:rPr lang="fr-FR" sz="1050"/>
                        <a:t>. </a:t>
                      </a:r>
                      <a:r>
                        <a:rPr lang="fr-FR" sz="1050" err="1"/>
                        <a:t>inside_air_temperature</a:t>
                      </a:r>
                      <a:r>
                        <a:rPr lang="fr-FR" sz="1050"/>
                        <a:t> </a:t>
                      </a:r>
                      <a:r>
                        <a:rPr lang="fr-FR" sz="1050" strike="noStrike" baseline="0"/>
                        <a:t>(</a:t>
                      </a:r>
                      <a:r>
                        <a:rPr lang="fr-FR" sz="1050" strike="noStrike" baseline="0" err="1"/>
                        <a:t>float</a:t>
                      </a:r>
                      <a:r>
                        <a:rPr lang="fr-FR" sz="1050" strike="noStrike" baseline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7709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9086BF-9C39-F8EE-B26B-020905A51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86617"/>
              </p:ext>
            </p:extLst>
          </p:nvPr>
        </p:nvGraphicFramePr>
        <p:xfrm>
          <a:off x="4487446" y="1986579"/>
          <a:ext cx="3380329" cy="767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71153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182400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err="1"/>
                        <a:t>q_walls</a:t>
                      </a:r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err="1"/>
                        <a:t>boundary.q_walls</a:t>
                      </a:r>
                      <a:r>
                        <a:rPr lang="fr-FR" sz="1000"/>
                        <a:t> (</a:t>
                      </a:r>
                      <a:r>
                        <a:rPr lang="fr-FR" sz="1000" err="1"/>
                        <a:t>float</a:t>
                      </a:r>
                      <a:r>
                        <a:rPr lang="fr-FR" sz="1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33BFF2FB-82DC-656A-39F5-64674F1FF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77545"/>
              </p:ext>
            </p:extLst>
          </p:nvPr>
        </p:nvGraphicFramePr>
        <p:xfrm>
          <a:off x="8140619" y="1986579"/>
          <a:ext cx="3380329" cy="176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71153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182400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err="1"/>
                        <a:t>Parameter</a:t>
                      </a:r>
                      <a:r>
                        <a:rPr lang="fr-FR" sz="120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thickness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float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boundary.layer.thickness</a:t>
                      </a:r>
                      <a:endParaRPr lang="fr-F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thermal_conductivity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float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boundary.layer.thermal_conductivity</a:t>
                      </a:r>
                      <a:endParaRPr lang="fr-F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7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float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boundary.area</a:t>
                      </a:r>
                      <a:endParaRPr lang="fr-F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490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9EE8F82-8536-CBE6-A77C-3B8530FED742}"/>
                  </a:ext>
                </a:extLst>
              </p:cNvPr>
              <p:cNvSpPr txBox="1"/>
              <p:nvPr/>
            </p:nvSpPr>
            <p:spPr>
              <a:xfrm>
                <a:off x="943898" y="3958266"/>
                <a:ext cx="10709235" cy="1330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/>
                  <a:t>run</a:t>
                </a:r>
                <a:endParaRPr lang="fr-FR" sz="1200"/>
              </a:p>
              <a:p>
                <a:endParaRPr lang="fr-FR" sz="12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fr-FR" sz="110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</a:t>
                </a:r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110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boundary</a:t>
                </a:r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fr-FR" sz="110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project_data.boundaries</a:t>
                </a:r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fr-FR" sz="110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thermal_resistance</a:t>
                </a:r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FR" sz="1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layer</m:t>
                        </m:r>
                        <m:r>
                          <a:rPr lang="fr-FR" sz="11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in</m:t>
                        </m:r>
                        <m:r>
                          <a:rPr lang="fr-FR" sz="11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boundary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thickness</m:t>
                        </m:r>
                        <m:d>
                          <m:dPr>
                            <m:ctrlPr>
                              <a:rPr lang="fr-FR" sz="11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layer</m:t>
                            </m:r>
                          </m:e>
                        </m:d>
                        <m:r>
                          <a:rPr lang="fr-FR" sz="11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thermal</m:t>
                        </m:r>
                        <m:r>
                          <a:rPr lang="fr-FR" sz="11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conductivity</m:t>
                        </m:r>
                        <m:r>
                          <a:rPr lang="fr-FR" sz="11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layer</m:t>
                        </m:r>
                        <m:r>
                          <a:rPr lang="fr-FR" sz="11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nary>
                  </m:oMath>
                </a14:m>
                <a:endParaRPr lang="fr-FR" sz="11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fr-FR" sz="110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thermal_conductance</a:t>
                </a:r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1/</a:t>
                </a:r>
                <a:r>
                  <a:rPr lang="fr-FR" sz="110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thermal_resistance</a:t>
                </a:r>
                <a:endParaRPr lang="fr-FR" sz="11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fr-FR" sz="110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self.q_walls</a:t>
                </a:r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(boundary.id) = </a:t>
                </a:r>
                <a:r>
                  <a:rPr lang="fr-FR" sz="110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thermal_conductance</a:t>
                </a:r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</a:t>
                </a:r>
                <a:r>
                  <a:rPr lang="fr-FR" sz="110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boundary.area</a:t>
                </a:r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</a:t>
                </a:r>
              </a:p>
              <a:p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(</a:t>
                </a:r>
                <a:r>
                  <a:rPr lang="fr-FR" sz="110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boundary.space.inside_air_temperature</a:t>
                </a:r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 – </a:t>
                </a:r>
                <a:r>
                  <a:rPr lang="fr-FR" sz="110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self.exterior_air_temperature</a:t>
                </a:r>
                <a:r>
                  <a:rPr lang="fr-FR" sz="1100">
                    <a:latin typeface="Courier New" panose="02070309020205020404" pitchFamily="49" charset="0"/>
                    <a:cs typeface="Courier New" panose="02070309020205020404" pitchFamily="49" charset="0"/>
                  </a:rPr>
                  <a:t>(t))</a:t>
                </a:r>
                <a:endParaRPr lang="fr-FR" sz="12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9EE8F82-8536-CBE6-A77C-3B8530FED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98" y="3958266"/>
                <a:ext cx="10709235" cy="1330364"/>
              </a:xfrm>
              <a:prstGeom prst="rect">
                <a:avLst/>
              </a:prstGeom>
              <a:blipFill>
                <a:blip r:embed="rId2"/>
                <a:stretch>
                  <a:fillRect l="-57"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83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DCD17-0470-5458-FE2D-2247304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389"/>
          </a:xfrm>
        </p:spPr>
        <p:txBody>
          <a:bodyPr>
            <a:normAutofit fontScale="90000"/>
          </a:bodyPr>
          <a:lstStyle/>
          <a:p>
            <a:r>
              <a:rPr lang="fr-FR" sz="2800" b="1"/>
              <a:t>Collections de modules pour IM_2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BBF03D-E57F-726B-50A9-6A0CFB37BAA9}"/>
              </a:ext>
            </a:extLst>
          </p:cNvPr>
          <p:cNvSpPr txBox="1"/>
          <p:nvPr/>
        </p:nvSpPr>
        <p:spPr>
          <a:xfrm>
            <a:off x="887366" y="1093134"/>
            <a:ext cx="33272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/>
              <a:t>Nom : </a:t>
            </a:r>
            <a:r>
              <a:rPr lang="fr-FR" sz="1400" b="1" err="1"/>
              <a:t>InfinitePowerGenerator</a:t>
            </a:r>
            <a:endParaRPr lang="fr-FR" sz="1400" b="1"/>
          </a:p>
          <a:p>
            <a:r>
              <a:rPr lang="fr-FR" sz="1400" b="1" err="1">
                <a:solidFill>
                  <a:srgbClr val="C00000"/>
                </a:solidFill>
              </a:rPr>
              <a:t>Module_Id</a:t>
            </a:r>
            <a:r>
              <a:rPr lang="fr-FR" sz="1400" b="1">
                <a:solidFill>
                  <a:srgbClr val="C00000"/>
                </a:solidFill>
              </a:rPr>
              <a:t> : M2a</a:t>
            </a:r>
          </a:p>
          <a:p>
            <a:r>
              <a:rPr lang="fr-FR" sz="1400" b="1" err="1"/>
              <a:t>IM_compatibility</a:t>
            </a:r>
            <a:r>
              <a:rPr lang="fr-FR" sz="1400" b="1"/>
              <a:t> : IM_2 (</a:t>
            </a:r>
            <a:r>
              <a:rPr lang="fr-FR" sz="1400" b="1" err="1"/>
              <a:t>Generator</a:t>
            </a:r>
            <a:r>
              <a:rPr lang="fr-FR" sz="1400" b="1"/>
              <a:t>)</a:t>
            </a:r>
          </a:p>
          <a:p>
            <a:endParaRPr lang="fr-FR" sz="2000"/>
          </a:p>
          <a:p>
            <a:endParaRPr lang="fr-FR" sz="200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A0DBD4D-E291-1E18-6290-2CD9AFCE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83293"/>
              </p:ext>
            </p:extLst>
          </p:nvPr>
        </p:nvGraphicFramePr>
        <p:xfrm>
          <a:off x="943898" y="1986579"/>
          <a:ext cx="33803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97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q_needs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space.q_needs</a:t>
                      </a:r>
                      <a:r>
                        <a:rPr lang="fr-FR" sz="1100"/>
                        <a:t> 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9086BF-9C39-F8EE-B26B-020905A51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54239"/>
              </p:ext>
            </p:extLst>
          </p:nvPr>
        </p:nvGraphicFramePr>
        <p:xfrm>
          <a:off x="4487446" y="1986579"/>
          <a:ext cx="3458985" cy="122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995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96077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209913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q_provided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emitter.q_provided</a:t>
                      </a:r>
                      <a:r>
                        <a:rPr lang="fr-FR" sz="1100"/>
                        <a:t> 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q_consumed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err="1"/>
                        <a:t>emitter.q_consumed</a:t>
                      </a:r>
                      <a:r>
                        <a:rPr lang="fr-FR" sz="1100"/>
                        <a:t> 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68784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33BFF2FB-82DC-656A-39F5-64674F1FF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21759"/>
              </p:ext>
            </p:extLst>
          </p:nvPr>
        </p:nvGraphicFramePr>
        <p:xfrm>
          <a:off x="8140619" y="1986579"/>
          <a:ext cx="345898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2995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96077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209913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err="1"/>
                        <a:t>Parameter</a:t>
                      </a:r>
                      <a:r>
                        <a:rPr lang="fr-FR" sz="120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efficiency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float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emitter.efficiency</a:t>
                      </a:r>
                      <a:endParaRPr lang="fr-F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BA1B3D4-A680-69F8-98BD-6DEA84480DF4}"/>
              </a:ext>
            </a:extLst>
          </p:cNvPr>
          <p:cNvSpPr txBox="1"/>
          <p:nvPr/>
        </p:nvSpPr>
        <p:spPr>
          <a:xfrm>
            <a:off x="943898" y="3958266"/>
            <a:ext cx="1070923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run</a:t>
            </a:r>
            <a:endParaRPr lang="fr-FR" sz="1200"/>
          </a:p>
          <a:p>
            <a:endParaRPr lang="fr-F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project_data.spaces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number_of_emitters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= nombre d’émetteurs appartenant/rattachés/liés au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via la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endParaRPr lang="fr-FR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emitter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self.q_consumed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(emitter.id) =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self.q_needs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(space.id) / (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number_of_emitters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emitter.efficiency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self.q_provided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(emitter.id) =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self.q_needs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(space.id) /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number_of_emitters</a:t>
            </a:r>
            <a:endParaRPr lang="fr-F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3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DCD17-0470-5458-FE2D-2247304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389"/>
          </a:xfrm>
        </p:spPr>
        <p:txBody>
          <a:bodyPr>
            <a:normAutofit fontScale="90000"/>
          </a:bodyPr>
          <a:lstStyle/>
          <a:p>
            <a:r>
              <a:rPr lang="fr-FR" sz="2800" b="1"/>
              <a:t>Collections de modules pour IM_2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BBF03D-E57F-726B-50A9-6A0CFB37BAA9}"/>
              </a:ext>
            </a:extLst>
          </p:cNvPr>
          <p:cNvSpPr txBox="1"/>
          <p:nvPr/>
        </p:nvSpPr>
        <p:spPr>
          <a:xfrm>
            <a:off x="887366" y="1093134"/>
            <a:ext cx="33272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/>
              <a:t>Nom : </a:t>
            </a:r>
            <a:r>
              <a:rPr lang="fr-FR" sz="1400" b="1" err="1"/>
              <a:t>LimitedGenerator</a:t>
            </a:r>
            <a:endParaRPr lang="fr-FR" sz="1400" b="1"/>
          </a:p>
          <a:p>
            <a:r>
              <a:rPr lang="fr-FR" sz="1400" b="1" err="1">
                <a:solidFill>
                  <a:srgbClr val="C00000"/>
                </a:solidFill>
              </a:rPr>
              <a:t>Module_Id</a:t>
            </a:r>
            <a:r>
              <a:rPr lang="fr-FR" sz="1400" b="1">
                <a:solidFill>
                  <a:srgbClr val="C00000"/>
                </a:solidFill>
              </a:rPr>
              <a:t> : M2b</a:t>
            </a:r>
          </a:p>
          <a:p>
            <a:r>
              <a:rPr lang="fr-FR" sz="1400" b="1" err="1"/>
              <a:t>IM_compatibility</a:t>
            </a:r>
            <a:r>
              <a:rPr lang="fr-FR" sz="1400" b="1"/>
              <a:t> : IM_2 (</a:t>
            </a:r>
            <a:r>
              <a:rPr lang="fr-FR" sz="1400" b="1" err="1"/>
              <a:t>Generator</a:t>
            </a:r>
            <a:r>
              <a:rPr lang="fr-FR" sz="1400" b="1"/>
              <a:t>)</a:t>
            </a:r>
          </a:p>
          <a:p>
            <a:endParaRPr lang="fr-FR" sz="2000"/>
          </a:p>
          <a:p>
            <a:endParaRPr lang="fr-FR" sz="200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A0DBD4D-E291-1E18-6290-2CD9AFCE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56059"/>
              </p:ext>
            </p:extLst>
          </p:nvPr>
        </p:nvGraphicFramePr>
        <p:xfrm>
          <a:off x="943898" y="1986579"/>
          <a:ext cx="33803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97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q_needs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space.q_needs</a:t>
                      </a:r>
                      <a:r>
                        <a:rPr lang="fr-FR" sz="1100"/>
                        <a:t> 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33BFF2FB-82DC-656A-39F5-64674F1FF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79142"/>
              </p:ext>
            </p:extLst>
          </p:nvPr>
        </p:nvGraphicFramePr>
        <p:xfrm>
          <a:off x="8199613" y="1986579"/>
          <a:ext cx="349880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6269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108696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223843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err="1"/>
                        <a:t>Parameter</a:t>
                      </a:r>
                      <a:r>
                        <a:rPr lang="fr-FR" sz="120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efficiency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float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emitter.efficiency</a:t>
                      </a:r>
                      <a:endParaRPr lang="fr-F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pn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float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emitter.efficiency</a:t>
                      </a:r>
                      <a:endParaRPr lang="fr-F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85005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604F000-0365-52CE-B72D-F6823B5D6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92034"/>
              </p:ext>
            </p:extLst>
          </p:nvPr>
        </p:nvGraphicFramePr>
        <p:xfrm>
          <a:off x="4487446" y="1986579"/>
          <a:ext cx="3458985" cy="122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995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96077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209913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q_provided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emitter.q_provided</a:t>
                      </a:r>
                      <a:r>
                        <a:rPr lang="fr-FR" sz="1100"/>
                        <a:t> 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q_consumed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err="1"/>
                        <a:t>emitter.q_consumed</a:t>
                      </a:r>
                      <a:r>
                        <a:rPr lang="fr-FR" sz="1100"/>
                        <a:t> 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68784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EA9B6D06-A5DD-1E3F-E4F1-42FC28CC2B64}"/>
              </a:ext>
            </a:extLst>
          </p:cNvPr>
          <p:cNvSpPr txBox="1"/>
          <p:nvPr/>
        </p:nvSpPr>
        <p:spPr>
          <a:xfrm>
            <a:off x="943898" y="3958266"/>
            <a:ext cx="10709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run</a:t>
            </a:r>
            <a:endParaRPr lang="fr-FR" sz="1200" dirty="0"/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project_data.spaces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max_q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somme des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des émetteurs appartenant/rattachés/liés au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via la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q_total_provided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max_q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self.q_needs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(space.id))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emitter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self.q_consumed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(emitter.id) =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q_total_provided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 ((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max_q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/emitter.pn) *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emitter.efficiency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self.q_provided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(emitter.id) =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q_total_provided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 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max_q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/emitter.pn)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4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DCD17-0470-5458-FE2D-2247304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389"/>
          </a:xfrm>
        </p:spPr>
        <p:txBody>
          <a:bodyPr>
            <a:normAutofit fontScale="90000"/>
          </a:bodyPr>
          <a:lstStyle/>
          <a:p>
            <a:r>
              <a:rPr lang="fr-FR" sz="2800" b="1"/>
              <a:t>Collections de modules pour IM_3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BBF03D-E57F-726B-50A9-6A0CFB37BAA9}"/>
              </a:ext>
            </a:extLst>
          </p:cNvPr>
          <p:cNvSpPr txBox="1"/>
          <p:nvPr/>
        </p:nvSpPr>
        <p:spPr>
          <a:xfrm>
            <a:off x="887366" y="703779"/>
            <a:ext cx="33272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/>
              <a:t>Nom : </a:t>
            </a:r>
            <a:r>
              <a:rPr lang="fr-FR" sz="1400" b="1" err="1"/>
              <a:t>ThermalSpaceSimplified</a:t>
            </a:r>
            <a:endParaRPr lang="fr-FR" sz="1400" b="1"/>
          </a:p>
          <a:p>
            <a:r>
              <a:rPr lang="fr-FR" sz="1400" b="1" err="1">
                <a:solidFill>
                  <a:srgbClr val="C00000"/>
                </a:solidFill>
              </a:rPr>
              <a:t>Module_Id</a:t>
            </a:r>
            <a:r>
              <a:rPr lang="fr-FR" sz="1400" b="1">
                <a:solidFill>
                  <a:srgbClr val="C00000"/>
                </a:solidFill>
              </a:rPr>
              <a:t> : M3</a:t>
            </a:r>
          </a:p>
          <a:p>
            <a:r>
              <a:rPr lang="fr-FR" sz="1400" b="1" err="1"/>
              <a:t>IM_compatibility</a:t>
            </a:r>
            <a:r>
              <a:rPr lang="fr-FR" sz="1400" b="1"/>
              <a:t> : IM_3 (</a:t>
            </a:r>
            <a:r>
              <a:rPr lang="fr-FR" sz="1400" b="1" err="1"/>
              <a:t>ThermalSpace</a:t>
            </a:r>
            <a:r>
              <a:rPr lang="fr-FR" sz="1400" b="1"/>
              <a:t>)</a:t>
            </a:r>
          </a:p>
          <a:p>
            <a:endParaRPr lang="fr-FR" sz="2000"/>
          </a:p>
          <a:p>
            <a:endParaRPr lang="fr-FR" sz="200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A0DBD4D-E291-1E18-6290-2CD9AFCE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70032"/>
              </p:ext>
            </p:extLst>
          </p:nvPr>
        </p:nvGraphicFramePr>
        <p:xfrm>
          <a:off x="943898" y="1597224"/>
          <a:ext cx="3566818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11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649743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836864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err="1"/>
                        <a:t>q_walls</a:t>
                      </a:r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err="1"/>
                        <a:t>boundary.q_walls</a:t>
                      </a:r>
                      <a:r>
                        <a:rPr lang="fr-FR" sz="1000"/>
                        <a:t> (</a:t>
                      </a:r>
                      <a:r>
                        <a:rPr lang="fr-FR" sz="1000" err="1"/>
                        <a:t>float</a:t>
                      </a:r>
                      <a:r>
                        <a:rPr lang="fr-FR" sz="1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setpoint_temperatures</a:t>
                      </a:r>
                      <a:endParaRPr lang="fr-FR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space.setpoint_temperature</a:t>
                      </a:r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4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err="1"/>
                        <a:t>q_provided</a:t>
                      </a:r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err="1"/>
                        <a:t>emitter.q_provided</a:t>
                      </a:r>
                      <a:r>
                        <a:rPr lang="fr-FR" sz="1000"/>
                        <a:t> (</a:t>
                      </a:r>
                      <a:r>
                        <a:rPr lang="fr-FR" sz="1000" err="1"/>
                        <a:t>float</a:t>
                      </a:r>
                      <a:r>
                        <a:rPr lang="fr-FR" sz="1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6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/>
                        <a:t>gains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space.gains</a:t>
                      </a:r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previous_setpoint_temperatures</a:t>
                      </a:r>
                      <a:endParaRPr lang="fr-FR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space.previous_setpoint_temperature</a:t>
                      </a:r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9138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9086BF-9C39-F8EE-B26B-020905A51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47259"/>
              </p:ext>
            </p:extLst>
          </p:nvPr>
        </p:nvGraphicFramePr>
        <p:xfrm>
          <a:off x="4665000" y="1597224"/>
          <a:ext cx="3380329" cy="1874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71153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182400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q_needs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space.q_need</a:t>
                      </a:r>
                      <a:r>
                        <a:rPr lang="fr-FR" sz="1100"/>
                        <a:t> 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inside_air_temperatures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space.inside_air_temperature</a:t>
                      </a:r>
                      <a:r>
                        <a:rPr lang="fr-FR" sz="1100"/>
                        <a:t> 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q_needs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space.q_needs</a:t>
                      </a:r>
                      <a:r>
                        <a:rPr lang="fr-FR" sz="1100"/>
                        <a:t> 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8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annual_needs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space.annual_needs</a:t>
                      </a:r>
                      <a:r>
                        <a:rPr lang="fr-FR" sz="1100"/>
                        <a:t> 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35664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33BFF2FB-82DC-656A-39F5-64674F1FF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19173"/>
              </p:ext>
            </p:extLst>
          </p:nvPr>
        </p:nvGraphicFramePr>
        <p:xfrm>
          <a:off x="8199613" y="1597224"/>
          <a:ext cx="3380329" cy="116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71153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182400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err="1"/>
                        <a:t>Parameter</a:t>
                      </a:r>
                      <a:r>
                        <a:rPr lang="fr-FR" sz="120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reference_area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Float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Space.reference_area</a:t>
                      </a:r>
                      <a:endParaRPr lang="fr-F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height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float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space.height</a:t>
                      </a:r>
                      <a:endParaRPr lang="fr-F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85005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2668E6DD-115A-485A-150A-555AF414687F}"/>
              </a:ext>
            </a:extLst>
          </p:cNvPr>
          <p:cNvSpPr txBox="1"/>
          <p:nvPr/>
        </p:nvSpPr>
        <p:spPr>
          <a:xfrm>
            <a:off x="887366" y="4868019"/>
            <a:ext cx="113538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run</a:t>
            </a:r>
            <a:endParaRPr lang="fr-FR" sz="1200" dirty="0"/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project_data.spaces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q_walls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self.q_walls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Tint_t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self.setpoint_temperatures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(space.id)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Tint_tp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self.previous_setpoint_temperatures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(space.id) 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self.q_needs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(space.id) = max(0,(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Tint_t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Tint_tp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thermal_capacity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space.reference_area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space.height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q_walls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self.gains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(space.id))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self.temporary_annual_needs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(space.id) += [(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Tint_t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self.previous_setpoint_temperature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)*(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thermal_capacity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space.surface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space.height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q_walls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self.gains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(space.id)] /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space.surface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q_effective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q_provided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(space.emitter.id) +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self.gains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(space.id) –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q_walls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self.setpoint_temperatures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(space.id)=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Tint_tp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q_effective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 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thermal_capacity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space.surface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space.height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A46D0C-0924-29D1-3DF5-C0E1C8274FA3}"/>
              </a:ext>
            </a:extLst>
          </p:cNvPr>
          <p:cNvSpPr txBox="1"/>
          <p:nvPr/>
        </p:nvSpPr>
        <p:spPr>
          <a:xfrm>
            <a:off x="838200" y="3836978"/>
            <a:ext cx="5855563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err="1"/>
              <a:t>initialize</a:t>
            </a:r>
            <a:endParaRPr lang="fr-FR" sz="1200" b="1"/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project_data.spaces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self.inside_air_temperatures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(space.id) = 20°C</a:t>
            </a: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self.previous_setpoint_temperature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= 20°C</a:t>
            </a: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self.temporary_annual_needs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(space.id) = 0</a:t>
            </a:r>
          </a:p>
          <a:p>
            <a:endParaRPr lang="fr-F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0FB627-0BC8-570B-2036-FD2CDB947731}"/>
              </a:ext>
            </a:extLst>
          </p:cNvPr>
          <p:cNvSpPr txBox="1"/>
          <p:nvPr/>
        </p:nvSpPr>
        <p:spPr>
          <a:xfrm>
            <a:off x="8265516" y="3105834"/>
            <a:ext cx="244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constante de model</a:t>
            </a:r>
          </a:p>
          <a:p>
            <a:r>
              <a:rPr lang="fr-FR" sz="1200" dirty="0" err="1"/>
              <a:t>thermal_capacity</a:t>
            </a:r>
            <a:r>
              <a:rPr lang="fr-FR" sz="1200" dirty="0"/>
              <a:t> : 0,335Wh/m3.K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5F835B-95F5-B216-88BE-C59AEB168EF6}"/>
              </a:ext>
            </a:extLst>
          </p:cNvPr>
          <p:cNvSpPr txBox="1"/>
          <p:nvPr/>
        </p:nvSpPr>
        <p:spPr>
          <a:xfrm>
            <a:off x="5939161" y="3894833"/>
            <a:ext cx="60124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err="1"/>
              <a:t>end_simulation</a:t>
            </a:r>
            <a:endParaRPr lang="fr-FR" sz="1200" b="1"/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project_data.spaces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self.annual_needs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(space.id) =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self.temporary_annual_needs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(space.id)</a:t>
            </a:r>
          </a:p>
        </p:txBody>
      </p:sp>
    </p:spTree>
    <p:extLst>
      <p:ext uri="{BB962C8B-B14F-4D97-AF65-F5344CB8AC3E}">
        <p14:creationId xmlns:p14="http://schemas.microsoft.com/office/powerpoint/2010/main" val="39644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DCD17-0470-5458-FE2D-2247304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389"/>
          </a:xfrm>
        </p:spPr>
        <p:txBody>
          <a:bodyPr>
            <a:normAutofit fontScale="90000"/>
          </a:bodyPr>
          <a:lstStyle/>
          <a:p>
            <a:r>
              <a:rPr lang="fr-FR" sz="2800" b="1"/>
              <a:t>Collections de modules pour IM_4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BBF03D-E57F-726B-50A9-6A0CFB37BAA9}"/>
              </a:ext>
            </a:extLst>
          </p:cNvPr>
          <p:cNvSpPr txBox="1"/>
          <p:nvPr/>
        </p:nvSpPr>
        <p:spPr>
          <a:xfrm>
            <a:off x="887366" y="1093134"/>
            <a:ext cx="33272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/>
              <a:t>Nom : </a:t>
            </a:r>
            <a:r>
              <a:rPr lang="fr-FR" sz="1400" b="1" err="1"/>
              <a:t>WeatherModel</a:t>
            </a:r>
            <a:endParaRPr lang="fr-FR" sz="1400" b="1"/>
          </a:p>
          <a:p>
            <a:r>
              <a:rPr lang="fr-FR" sz="1400" b="1" err="1">
                <a:solidFill>
                  <a:srgbClr val="C00000"/>
                </a:solidFill>
              </a:rPr>
              <a:t>Module_Id</a:t>
            </a:r>
            <a:r>
              <a:rPr lang="fr-FR" sz="1400" b="1">
                <a:solidFill>
                  <a:srgbClr val="C00000"/>
                </a:solidFill>
              </a:rPr>
              <a:t> : M4</a:t>
            </a:r>
          </a:p>
          <a:p>
            <a:r>
              <a:rPr lang="fr-FR" sz="1400" b="1" err="1"/>
              <a:t>IM_compatibility</a:t>
            </a:r>
            <a:r>
              <a:rPr lang="fr-FR" sz="1400" b="1"/>
              <a:t> : IM_4 (</a:t>
            </a:r>
            <a:r>
              <a:rPr lang="fr-FR" sz="1400" b="1" err="1"/>
              <a:t>Weather</a:t>
            </a:r>
            <a:r>
              <a:rPr lang="fr-FR" sz="1400" b="1"/>
              <a:t>)</a:t>
            </a:r>
          </a:p>
          <a:p>
            <a:endParaRPr lang="fr-FR" sz="2000"/>
          </a:p>
          <a:p>
            <a:endParaRPr lang="fr-FR" sz="200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A0DBD4D-E291-1E18-6290-2CD9AFCE51B3}"/>
              </a:ext>
            </a:extLst>
          </p:cNvPr>
          <p:cNvGraphicFramePr>
            <a:graphicFrameLocks noGrp="1"/>
          </p:cNvGraphicFramePr>
          <p:nvPr/>
        </p:nvGraphicFramePr>
        <p:xfrm>
          <a:off x="943897" y="1986579"/>
          <a:ext cx="3380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98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9086BF-9C39-F8EE-B26B-020905A51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45061"/>
              </p:ext>
            </p:extLst>
          </p:nvPr>
        </p:nvGraphicFramePr>
        <p:xfrm>
          <a:off x="4487446" y="1986579"/>
          <a:ext cx="3380329" cy="79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71153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182400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exterior_air_temperature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project</a:t>
                      </a:r>
                      <a:endParaRPr lang="fr-F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33BFF2FB-82DC-656A-39F5-64674F1FF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62198"/>
              </p:ext>
            </p:extLst>
          </p:nvPr>
        </p:nvGraphicFramePr>
        <p:xfrm>
          <a:off x="8199613" y="1986579"/>
          <a:ext cx="3380329" cy="1336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1464609686"/>
                    </a:ext>
                  </a:extLst>
                </a:gridCol>
                <a:gridCol w="1071153">
                  <a:extLst>
                    <a:ext uri="{9D8B030D-6E8A-4147-A177-3AD203B41FA5}">
                      <a16:colId xmlns:a16="http://schemas.microsoft.com/office/drawing/2014/main" val="1740658865"/>
                    </a:ext>
                  </a:extLst>
                </a:gridCol>
                <a:gridCol w="1182400">
                  <a:extLst>
                    <a:ext uri="{9D8B030D-6E8A-4147-A177-3AD203B41FA5}">
                      <a16:colId xmlns:a16="http://schemas.microsoft.com/office/drawing/2014/main" val="12436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err="1"/>
                        <a:t>Parameter</a:t>
                      </a:r>
                      <a:r>
                        <a:rPr lang="fr-FR" sz="120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Object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/>
                        <a:t>altitudes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list</a:t>
                      </a:r>
                      <a:r>
                        <a:rPr lang="fr-FR" sz="1100"/>
                        <a:t>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building.altitudes</a:t>
                      </a:r>
                      <a:endParaRPr lang="fr-F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err="1"/>
                        <a:t>scenario_exterior_air_temperatures</a:t>
                      </a:r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list</a:t>
                      </a:r>
                      <a:r>
                        <a:rPr lang="fr-FR" sz="1100"/>
                        <a:t>(</a:t>
                      </a:r>
                      <a:r>
                        <a:rPr lang="fr-FR" sz="1100" err="1"/>
                        <a:t>float</a:t>
                      </a:r>
                      <a:r>
                        <a:rPr lang="fr-FR" sz="11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err="1"/>
                        <a:t>weather</a:t>
                      </a:r>
                      <a:endParaRPr lang="fr-F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60741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0C332763-09C2-9F5F-67EA-CB037FAD3545}"/>
              </a:ext>
            </a:extLst>
          </p:cNvPr>
          <p:cNvSpPr txBox="1"/>
          <p:nvPr/>
        </p:nvSpPr>
        <p:spPr>
          <a:xfrm>
            <a:off x="7838981" y="3458986"/>
            <a:ext cx="43234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constante de model</a:t>
            </a:r>
          </a:p>
          <a:p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temperature_diminution_with_altitude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/>
              <a:t> = 0,0065 °C/m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A1A4EA-5840-2EA6-C226-79DFBE132772}"/>
              </a:ext>
            </a:extLst>
          </p:cNvPr>
          <p:cNvSpPr txBox="1"/>
          <p:nvPr/>
        </p:nvSpPr>
        <p:spPr>
          <a:xfrm>
            <a:off x="822992" y="5431610"/>
            <a:ext cx="10709235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b="1"/>
              <a:t>run</a:t>
            </a:r>
            <a:endParaRPr lang="fr-FR" sz="1200"/>
          </a:p>
          <a:p>
            <a:endParaRPr lang="fr-F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err="1">
                <a:latin typeface="Courier New"/>
                <a:cs typeface="Courier New"/>
              </a:rPr>
              <a:t>self.exterior_air_temperature</a:t>
            </a:r>
            <a:r>
              <a:rPr lang="fr-FR" sz="1100">
                <a:latin typeface="Courier New"/>
                <a:cs typeface="Courier New"/>
              </a:rPr>
              <a:t> = self.corrected_exterior_air_temperatures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DDBDAE-E814-AC54-6AE9-05AC51030C2A}"/>
              </a:ext>
            </a:extLst>
          </p:cNvPr>
          <p:cNvSpPr txBox="1"/>
          <p:nvPr/>
        </p:nvSpPr>
        <p:spPr>
          <a:xfrm>
            <a:off x="822992" y="3792384"/>
            <a:ext cx="10709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err="1"/>
              <a:t>initialize</a:t>
            </a:r>
            <a:endParaRPr lang="fr-FR" sz="1200"/>
          </a:p>
          <a:p>
            <a:endParaRPr lang="fr-F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mean_altitude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= moyenne(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self.altitudes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scenario_exterior_air_temperatures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Hypothese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le fichier météo est a 0m d’altitude</a:t>
            </a:r>
          </a:p>
          <a:p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self.corrected_exterior_air_temperatures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(i) =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self.temperature_diminution_with_altitude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r-FR" sz="1100" err="1">
                <a:latin typeface="Courier New" panose="02070309020205020404" pitchFamily="49" charset="0"/>
                <a:cs typeface="Courier New" panose="02070309020205020404" pitchFamily="49" charset="0"/>
              </a:rPr>
              <a:t>mean_altitude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fr-F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82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a56421-a1c2-4d21-865c-49f3eb8b8d80">
      <Terms xmlns="http://schemas.microsoft.com/office/infopath/2007/PartnerControls"/>
    </lcf76f155ced4ddcb4097134ff3c332f>
    <TaxCatchAll xmlns="f93d712d-cdce-4fb8-b749-29991209b4f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A94D86D449D142A466470FC363FA8A" ma:contentTypeVersion="14" ma:contentTypeDescription="Crée un document." ma:contentTypeScope="" ma:versionID="89e4c22f0c35153802d7c00d7c8d3dd7">
  <xsd:schema xmlns:xsd="http://www.w3.org/2001/XMLSchema" xmlns:xs="http://www.w3.org/2001/XMLSchema" xmlns:p="http://schemas.microsoft.com/office/2006/metadata/properties" xmlns:ns2="00a56421-a1c2-4d21-865c-49f3eb8b8d80" xmlns:ns3="f93d712d-cdce-4fb8-b749-29991209b4fb" targetNamespace="http://schemas.microsoft.com/office/2006/metadata/properties" ma:root="true" ma:fieldsID="afb467a080304002e86ce158457e329f" ns2:_="" ns3:_="">
    <xsd:import namespace="00a56421-a1c2-4d21-865c-49f3eb8b8d80"/>
    <xsd:import namespace="f93d712d-cdce-4fb8-b749-29991209b4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56421-a1c2-4d21-865c-49f3eb8b8d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d712d-cdce-4fb8-b749-29991209b4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4fc0f35-1496-4644-bf19-cf178acd99f8}" ma:internalName="TaxCatchAll" ma:showField="CatchAllData" ma:web="f93d712d-cdce-4fb8-b749-29991209b4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54783D-F446-4E12-8E2A-F8634B8DD9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E73550-61EF-4559-A191-6A453C964211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f93d712d-cdce-4fb8-b749-29991209b4fb"/>
    <ds:schemaRef ds:uri="00a56421-a1c2-4d21-865c-49f3eb8b8d8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460AEC-49FB-4EEB-AD3A-E806849632F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2798</Words>
  <Application>Microsoft Office PowerPoint</Application>
  <PresentationFormat>Grand écran</PresentationFormat>
  <Paragraphs>516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PowerPoint</vt:lpstr>
      <vt:lpstr>Présentation PowerPoint</vt:lpstr>
      <vt:lpstr>Présentation PowerPoint</vt:lpstr>
      <vt:lpstr>Collections de modules pour IM_1</vt:lpstr>
      <vt:lpstr>Collections de modules pour IM_1</vt:lpstr>
      <vt:lpstr>Collections de modules pour IM_2</vt:lpstr>
      <vt:lpstr>Collections de modules pour IM_2</vt:lpstr>
      <vt:lpstr>Collections de modules pour IM_3</vt:lpstr>
      <vt:lpstr>Collections de modules pour IM_4</vt:lpstr>
      <vt:lpstr>Collections de modules pour IM_5</vt:lpstr>
      <vt:lpstr>Collections de modules pour IM_6</vt:lpstr>
      <vt:lpstr>Présentation PowerPoint</vt:lpstr>
      <vt:lpstr>Choix des modules</vt:lpstr>
      <vt:lpstr>Choix des modules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PARON Emilien</dc:creator>
  <cp:lastModifiedBy>urban print</cp:lastModifiedBy>
  <cp:revision>3</cp:revision>
  <dcterms:created xsi:type="dcterms:W3CDTF">2024-06-03T11:37:30Z</dcterms:created>
  <dcterms:modified xsi:type="dcterms:W3CDTF">2024-11-14T07:38:56Z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0x01010014A94D86D449D142A466470FC363FA8A</vt:lpwstr>
  </property>
  <property fmtid="{D5CDD505-2E9C-101B-9397-08002B2CF9AE}" pid="3" name="MediaServiceImageTags">
    <vt:lpwstr/>
  </property>
</Properties>
</file>