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7D49B-3B26-4CEC-BD75-CBD402553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855CF-BB8F-4DE8-BCDA-3E4D10A0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A159C2-58E0-4CAB-AE2F-CE529782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F092E-0870-45B7-9CBC-903EE62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45EEC-35E2-49D3-97D2-0DD40322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FB00D-EA4F-48D2-912F-73BCD74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656C37-EEC9-4A1D-B1F1-775BD0E4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E5C785-490D-4085-835B-2FAC8E4B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24929-9F26-476B-BE17-E0E3254C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CBAAD-90BA-4EAD-94D7-59751D8B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5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A5E75B-5B38-480D-89DA-7768F31BA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A6E44B-E44F-454A-B73E-FD3E5501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6921A4-2285-48CA-9E80-8E1ED454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E97624-244A-4FF5-A232-D6849AAC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20AB14-EC78-4DE3-8F16-DD311B17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4701D-BC3A-48FD-82A3-21D69094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44918-DFD6-46FF-9307-65F18A2D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73013-4FD1-475B-B2CB-D582BB6B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7901E1-3F8C-4C0D-A11E-A0FD730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236D5-AC5F-4DFF-BB85-EC9FF535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E13B-BBDF-425E-8A0A-311FCBF2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4E560-CB75-4FB6-B653-6510B1EA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3C564-4F50-456C-8A52-27540EE3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79A037-3A96-4F10-9952-857F3BA0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B0A61B-8811-4A94-85F4-54814FA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D6D61-190E-4A57-B6A7-9298E63B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33077-896F-463A-B629-3003A9C3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EDC006-9961-4CFA-8E7B-CA19EE3D7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1ECEF7-13E7-47FC-AFE3-79D94BA8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962192-7B51-4BEC-8EB0-4F4FC361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6562E-5204-4D7A-AEF8-7CB178B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2414E-7FA5-44EA-9DEC-392B5C27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EBC5EB-5A6C-4D97-88BB-B1ECF88A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342BD6-12BA-496B-AAE8-3D5975E2D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3BAFB9-9CB0-44E6-A641-C9F088AB7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C23CEB-CB35-4C7F-B138-D4956325D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4DD19F-5A77-4065-9F85-2C5A6D0B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7B7906-1A4B-4C40-BCA6-E04932BD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3A3CD7-2C91-4A23-9D01-18E98B2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39C07-A4D2-484C-AA7F-245E4B6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2F0C9C-9836-4AC1-A53B-F95EEDF0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A93758-1E1E-417F-9738-6B257708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9A6F12-AECA-40E9-89DF-5A0E2BFA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7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DBC236-3598-4E42-A352-1E543428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E8E6CA-572A-4452-8507-435BD7F6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86FF31-581D-4487-8EE7-4885BC3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DCA0-908B-43A0-A6F4-B856B442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29760-1667-4843-9BDC-1281F9A7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06B4A8-E9D2-4E14-82A2-E999FBDC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E8C7B5-7C1E-4D99-A262-7E98B60C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41322-4115-42FE-A0C7-91F8B136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0CC4D7-8B39-417B-AFD5-652793D8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1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3E503-70AA-4713-8E48-2FB21B19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6CFACC-A94A-4EBF-8A6C-CEB5E2CAB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A9F7F4-DE3D-4D77-B264-D17C98AD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E1F794-25CA-42DA-84D7-337692BE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D6DC47-515B-4E54-B86B-93DE8F18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2B6E75-5F3F-4C30-9CF6-D592BFD2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69BA38-DDC6-42AD-8B2F-60D33040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687BF9-FC7E-43E9-BD1A-2524D962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AA97A-0A16-4B76-90A7-F9C5C240A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0373-FB8F-4630-9E52-807C2260865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EC25A-7B89-431C-87CB-E6B2F3E13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A7552-1D54-4F7C-B5A6-A8C19B139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10BF-FF01-487D-B3AC-F32D64CDAF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B19A5B-C158-4EA3-82E4-0394CFFB0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t="12089" r="24087" b="10969"/>
          <a:stretch/>
        </p:blipFill>
        <p:spPr>
          <a:xfrm>
            <a:off x="3180513" y="1130458"/>
            <a:ext cx="3062796" cy="28142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6C9397-6B97-4285-A7F6-CEA7EBA5200F}"/>
              </a:ext>
            </a:extLst>
          </p:cNvPr>
          <p:cNvSpPr txBox="1"/>
          <p:nvPr/>
        </p:nvSpPr>
        <p:spPr>
          <a:xfrm>
            <a:off x="0" y="444665"/>
            <a:ext cx="379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2 Seasons</a:t>
            </a:r>
          </a:p>
        </p:txBody>
      </p:sp>
    </p:spTree>
    <p:extLst>
      <p:ext uri="{BB962C8B-B14F-4D97-AF65-F5344CB8AC3E}">
        <p14:creationId xmlns:p14="http://schemas.microsoft.com/office/powerpoint/2010/main" val="49031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649CB2-8E7F-45EA-A2B2-1BD4B4A64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2" t="70815" r="56003" b="17376"/>
          <a:stretch/>
        </p:blipFill>
        <p:spPr>
          <a:xfrm>
            <a:off x="0" y="0"/>
            <a:ext cx="3779520" cy="159149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AA5E5E4-7783-43D4-81FD-88CF5B64C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86" t="30222" r="21071" b="54032"/>
          <a:stretch/>
        </p:blipFill>
        <p:spPr>
          <a:xfrm>
            <a:off x="3901440" y="78377"/>
            <a:ext cx="5991497" cy="1079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20A54D-83D0-4C16-A2BC-E6BD9977F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86" t="58032" r="21071" b="26222"/>
          <a:stretch/>
        </p:blipFill>
        <p:spPr>
          <a:xfrm>
            <a:off x="3901440" y="1669868"/>
            <a:ext cx="5991497" cy="107986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AA2361F-2FA1-4A3B-903A-535907F0C281}"/>
              </a:ext>
            </a:extLst>
          </p:cNvPr>
          <p:cNvCxnSpPr/>
          <p:nvPr/>
        </p:nvCxnSpPr>
        <p:spPr>
          <a:xfrm>
            <a:off x="6897188" y="2919994"/>
            <a:ext cx="0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06B2072-E1CE-4C27-A834-F0756F673F0E}"/>
              </a:ext>
            </a:extLst>
          </p:cNvPr>
          <p:cNvSpPr/>
          <p:nvPr/>
        </p:nvSpPr>
        <p:spPr>
          <a:xfrm>
            <a:off x="5840365" y="4097384"/>
            <a:ext cx="2113645" cy="5124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 on Arsenal</a:t>
            </a:r>
          </a:p>
        </p:txBody>
      </p:sp>
    </p:spTree>
    <p:extLst>
      <p:ext uri="{BB962C8B-B14F-4D97-AF65-F5344CB8AC3E}">
        <p14:creationId xmlns:p14="http://schemas.microsoft.com/office/powerpoint/2010/main" val="270643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E241F0-8E17-4E8F-98FF-95C01EFA5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33" t="70648" r="30724" b="17003"/>
          <a:stretch/>
        </p:blipFill>
        <p:spPr>
          <a:xfrm>
            <a:off x="0" y="0"/>
            <a:ext cx="3582108" cy="154141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4B2FC6-377D-48DB-A78C-A104FB7A5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9" t="41651" r="20571" b="42730"/>
          <a:stretch/>
        </p:blipFill>
        <p:spPr>
          <a:xfrm>
            <a:off x="3666307" y="470262"/>
            <a:ext cx="6035041" cy="10711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FDAAAF-BD9C-48CF-872E-76F2943A4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9" t="69206" r="20571" b="15175"/>
          <a:stretch/>
        </p:blipFill>
        <p:spPr>
          <a:xfrm>
            <a:off x="3666307" y="1960867"/>
            <a:ext cx="6035041" cy="107115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B48989E-8FF4-4688-916B-7F9DD3E68788}"/>
              </a:ext>
            </a:extLst>
          </p:cNvPr>
          <p:cNvCxnSpPr/>
          <p:nvPr/>
        </p:nvCxnSpPr>
        <p:spPr>
          <a:xfrm>
            <a:off x="6618387" y="3237604"/>
            <a:ext cx="0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321507D-ECD9-4C12-BDC1-D5B84FCB9326}"/>
              </a:ext>
            </a:extLst>
          </p:cNvPr>
          <p:cNvSpPr/>
          <p:nvPr/>
        </p:nvSpPr>
        <p:spPr>
          <a:xfrm>
            <a:off x="5196758" y="4257186"/>
            <a:ext cx="2843257" cy="345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 on Tottenham</a:t>
            </a:r>
          </a:p>
        </p:txBody>
      </p:sp>
    </p:spTree>
    <p:extLst>
      <p:ext uri="{BB962C8B-B14F-4D97-AF65-F5344CB8AC3E}">
        <p14:creationId xmlns:p14="http://schemas.microsoft.com/office/powerpoint/2010/main" val="288803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23E1F8-CAE8-4E1C-AA08-204840FC2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7" t="27271" r="22779" b="16446"/>
          <a:stretch/>
        </p:blipFill>
        <p:spPr>
          <a:xfrm>
            <a:off x="403299" y="877452"/>
            <a:ext cx="6001305" cy="386001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A81CAB-60E8-44C3-A184-5A4A33C0602E}"/>
              </a:ext>
            </a:extLst>
          </p:cNvPr>
          <p:cNvSpPr/>
          <p:nvPr/>
        </p:nvSpPr>
        <p:spPr>
          <a:xfrm>
            <a:off x="569100" y="1584960"/>
            <a:ext cx="1245326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A7AC60-AC70-4526-887A-F4B37B7EDF28}"/>
              </a:ext>
            </a:extLst>
          </p:cNvPr>
          <p:cNvSpPr/>
          <p:nvPr/>
        </p:nvSpPr>
        <p:spPr>
          <a:xfrm>
            <a:off x="569100" y="2453577"/>
            <a:ext cx="1245326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832FBE-E1F3-4C46-A9B2-12D53C02D68A}"/>
              </a:ext>
            </a:extLst>
          </p:cNvPr>
          <p:cNvSpPr/>
          <p:nvPr/>
        </p:nvSpPr>
        <p:spPr>
          <a:xfrm>
            <a:off x="3560494" y="1336172"/>
            <a:ext cx="1245326" cy="53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13BFE9-B456-4933-AC61-6C32F18A11A0}"/>
              </a:ext>
            </a:extLst>
          </p:cNvPr>
          <p:cNvSpPr txBox="1"/>
          <p:nvPr/>
        </p:nvSpPr>
        <p:spPr>
          <a:xfrm>
            <a:off x="6776369" y="2716789"/>
            <a:ext cx="501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let’s all bet on predictions and get rich!!!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something fun – simulate on a bet app this choices and check how much we will win if it’s correct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0262855-50A2-40EA-BB72-437A8406FF9B}"/>
              </a:ext>
            </a:extLst>
          </p:cNvPr>
          <p:cNvSpPr/>
          <p:nvPr/>
        </p:nvSpPr>
        <p:spPr>
          <a:xfrm>
            <a:off x="3560494" y="2204789"/>
            <a:ext cx="1245326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0B7B1F-F024-4F03-936A-1890529AD11D}"/>
              </a:ext>
            </a:extLst>
          </p:cNvPr>
          <p:cNvSpPr/>
          <p:nvPr/>
        </p:nvSpPr>
        <p:spPr>
          <a:xfrm>
            <a:off x="569100" y="3352736"/>
            <a:ext cx="1245326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AB5558E-234F-4A7C-8544-738643045041}"/>
              </a:ext>
            </a:extLst>
          </p:cNvPr>
          <p:cNvSpPr/>
          <p:nvPr/>
        </p:nvSpPr>
        <p:spPr>
          <a:xfrm>
            <a:off x="3554829" y="3124199"/>
            <a:ext cx="1245326" cy="498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1F210C2-C518-4605-9324-08DDE8AFF9EA}"/>
              </a:ext>
            </a:extLst>
          </p:cNvPr>
          <p:cNvSpPr/>
          <p:nvPr/>
        </p:nvSpPr>
        <p:spPr>
          <a:xfrm>
            <a:off x="569100" y="4234477"/>
            <a:ext cx="1245326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C14AE8C-07DA-4A01-B8BD-8169BE672B97}"/>
              </a:ext>
            </a:extLst>
          </p:cNvPr>
          <p:cNvSpPr/>
          <p:nvPr/>
        </p:nvSpPr>
        <p:spPr>
          <a:xfrm>
            <a:off x="3554829" y="3966520"/>
            <a:ext cx="1245326" cy="287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0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29420DE-0617-4D6A-BC1B-3F92AB0C0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8" t="32636" r="53858" b="13904"/>
          <a:stretch/>
        </p:blipFill>
        <p:spPr>
          <a:xfrm>
            <a:off x="898460" y="1231816"/>
            <a:ext cx="2442475" cy="439436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DEDFEA-9948-4E88-A44B-BF854B3E0CED}"/>
              </a:ext>
            </a:extLst>
          </p:cNvPr>
          <p:cNvSpPr txBox="1"/>
          <p:nvPr/>
        </p:nvSpPr>
        <p:spPr>
          <a:xfrm>
            <a:off x="-1" y="0"/>
            <a:ext cx="379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Season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609B813-A34C-4007-88DE-712369F62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8" t="10158" r="8350" b="9541"/>
          <a:stretch/>
        </p:blipFill>
        <p:spPr>
          <a:xfrm>
            <a:off x="4593040" y="1088999"/>
            <a:ext cx="714176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AD4406-E009-4B7A-813F-3C3583900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7" t="27271" r="22779" b="17003"/>
          <a:stretch/>
        </p:blipFill>
        <p:spPr>
          <a:xfrm>
            <a:off x="2410331" y="1438215"/>
            <a:ext cx="6001305" cy="38217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01EEB7-2997-46FB-B83F-0AFD0D224AC7}"/>
              </a:ext>
            </a:extLst>
          </p:cNvPr>
          <p:cNvSpPr txBox="1"/>
          <p:nvPr/>
        </p:nvSpPr>
        <p:spPr>
          <a:xfrm>
            <a:off x="2410331" y="583474"/>
            <a:ext cx="600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Weekend Matches</a:t>
            </a:r>
          </a:p>
        </p:txBody>
      </p:sp>
    </p:spTree>
    <p:extLst>
      <p:ext uri="{BB962C8B-B14F-4D97-AF65-F5344CB8AC3E}">
        <p14:creationId xmlns:p14="http://schemas.microsoft.com/office/powerpoint/2010/main" val="212894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140B99-9B27-466B-855A-A0555E375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9" t="33225" r="58532" b="57195"/>
          <a:stretch/>
        </p:blipFill>
        <p:spPr>
          <a:xfrm>
            <a:off x="0" y="0"/>
            <a:ext cx="3397509" cy="142042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B8E36E-7D7A-48FF-BBE5-5585AB78A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45" t="25373" r="20631" b="58576"/>
          <a:stretch/>
        </p:blipFill>
        <p:spPr>
          <a:xfrm>
            <a:off x="3876903" y="417250"/>
            <a:ext cx="6098960" cy="11008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C510E8-0021-4C00-8233-6D69313A4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45" t="59655" r="20631" b="23107"/>
          <a:stretch/>
        </p:blipFill>
        <p:spPr>
          <a:xfrm>
            <a:off x="3876903" y="1642370"/>
            <a:ext cx="6098960" cy="1182208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D2219B8-7896-403D-9F5E-38F673E10FFA}"/>
              </a:ext>
            </a:extLst>
          </p:cNvPr>
          <p:cNvCxnSpPr/>
          <p:nvPr/>
        </p:nvCxnSpPr>
        <p:spPr>
          <a:xfrm>
            <a:off x="9836458" y="2947386"/>
            <a:ext cx="0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12AC25C-0FB0-407D-9899-CFDA918ADB97}"/>
              </a:ext>
            </a:extLst>
          </p:cNvPr>
          <p:cNvSpPr/>
          <p:nvPr/>
        </p:nvSpPr>
        <p:spPr>
          <a:xfrm>
            <a:off x="8779635" y="4098650"/>
            <a:ext cx="2113645" cy="191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prediction doesn’t work… So if the prediction for the next game is Crystal, bet on Wolves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FBC7EAC-9302-4806-9756-A2F34024A812}"/>
              </a:ext>
            </a:extLst>
          </p:cNvPr>
          <p:cNvCxnSpPr/>
          <p:nvPr/>
        </p:nvCxnSpPr>
        <p:spPr>
          <a:xfrm>
            <a:off x="7263075" y="2882159"/>
            <a:ext cx="0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09BF63-BDDF-4944-83D1-B6395871705B}"/>
              </a:ext>
            </a:extLst>
          </p:cNvPr>
          <p:cNvSpPr/>
          <p:nvPr/>
        </p:nvSpPr>
        <p:spPr>
          <a:xfrm>
            <a:off x="6206252" y="4033423"/>
            <a:ext cx="2113645" cy="191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Either teams never won games when they were at Home, so bet in Crystal Palace because the Home game is Wolves</a:t>
            </a:r>
          </a:p>
        </p:txBody>
      </p:sp>
    </p:spTree>
    <p:extLst>
      <p:ext uri="{BB962C8B-B14F-4D97-AF65-F5344CB8AC3E}">
        <p14:creationId xmlns:p14="http://schemas.microsoft.com/office/powerpoint/2010/main" val="52619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A83809-04B7-47F4-92A1-11A6EA24E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7" t="44013" r="20784" b="43819"/>
          <a:stretch/>
        </p:blipFill>
        <p:spPr>
          <a:xfrm>
            <a:off x="3888758" y="621416"/>
            <a:ext cx="6017624" cy="8345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EFD0A8F-8E63-42E4-831F-A210A5175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79" t="31910" r="34660" b="55534"/>
          <a:stretch/>
        </p:blipFill>
        <p:spPr>
          <a:xfrm>
            <a:off x="0" y="-1"/>
            <a:ext cx="2552468" cy="14825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9E391A-8F47-480B-B951-21447889E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7" t="67397" r="20784" b="20436"/>
          <a:stretch/>
        </p:blipFill>
        <p:spPr>
          <a:xfrm>
            <a:off x="3888758" y="1834933"/>
            <a:ext cx="6017624" cy="83450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9E16573-8F90-4568-83A4-3C802A742437}"/>
              </a:ext>
            </a:extLst>
          </p:cNvPr>
          <p:cNvCxnSpPr/>
          <p:nvPr/>
        </p:nvCxnSpPr>
        <p:spPr>
          <a:xfrm>
            <a:off x="7263075" y="2882159"/>
            <a:ext cx="0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200D6B7-82F5-4E68-9DCF-FF9E7A15D5E1}"/>
              </a:ext>
            </a:extLst>
          </p:cNvPr>
          <p:cNvSpPr/>
          <p:nvPr/>
        </p:nvSpPr>
        <p:spPr>
          <a:xfrm>
            <a:off x="6206252" y="4033423"/>
            <a:ext cx="2113645" cy="5124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 on Tie</a:t>
            </a:r>
          </a:p>
        </p:txBody>
      </p:sp>
    </p:spTree>
    <p:extLst>
      <p:ext uri="{BB962C8B-B14F-4D97-AF65-F5344CB8AC3E}">
        <p14:creationId xmlns:p14="http://schemas.microsoft.com/office/powerpoint/2010/main" val="90640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16D86D-83B1-4F8A-B2B1-EA3849A57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71" t="44876" r="60437" b="42697"/>
          <a:stretch/>
        </p:blipFill>
        <p:spPr>
          <a:xfrm>
            <a:off x="1" y="0"/>
            <a:ext cx="2403566" cy="157134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E42AB1-0FF1-4D8E-AC1C-3C779DFC0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72" t="41015" r="20928" b="43365"/>
          <a:stretch/>
        </p:blipFill>
        <p:spPr>
          <a:xfrm>
            <a:off x="3108959" y="618309"/>
            <a:ext cx="5974081" cy="10711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A0C406-FEA7-4C07-85B2-7CF3958CA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72" t="70731" r="20928" b="13650"/>
          <a:stretch/>
        </p:blipFill>
        <p:spPr>
          <a:xfrm>
            <a:off x="3108959" y="2712722"/>
            <a:ext cx="5974081" cy="107115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4095634-6740-4156-AE2D-ECB200B73E18}"/>
              </a:ext>
            </a:extLst>
          </p:cNvPr>
          <p:cNvCxnSpPr/>
          <p:nvPr/>
        </p:nvCxnSpPr>
        <p:spPr>
          <a:xfrm>
            <a:off x="5887120" y="4092651"/>
            <a:ext cx="0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3FBC2162-CEA4-48F9-92DD-6DD0536C3CCE}"/>
              </a:ext>
            </a:extLst>
          </p:cNvPr>
          <p:cNvSpPr/>
          <p:nvPr/>
        </p:nvSpPr>
        <p:spPr>
          <a:xfrm>
            <a:off x="4830297" y="5270041"/>
            <a:ext cx="2113645" cy="5124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 on Chelsea</a:t>
            </a:r>
          </a:p>
        </p:txBody>
      </p:sp>
    </p:spTree>
    <p:extLst>
      <p:ext uri="{BB962C8B-B14F-4D97-AF65-F5344CB8AC3E}">
        <p14:creationId xmlns:p14="http://schemas.microsoft.com/office/powerpoint/2010/main" val="12133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F77123-0888-46BD-9320-BB5271B78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64" t="45134" r="31307" b="43604"/>
          <a:stretch/>
        </p:blipFill>
        <p:spPr>
          <a:xfrm>
            <a:off x="0" y="-1"/>
            <a:ext cx="3817696" cy="15675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597C6D-D51F-4F8E-B1B5-ADFADA6D2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7" t="40381" r="20786" b="42769"/>
          <a:stretch/>
        </p:blipFill>
        <p:spPr>
          <a:xfrm>
            <a:off x="3184842" y="554183"/>
            <a:ext cx="6017624" cy="11555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205C3E-A807-4EDB-AC6E-F431737AD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7" t="69119" r="20786" b="14032"/>
          <a:stretch/>
        </p:blipFill>
        <p:spPr>
          <a:xfrm>
            <a:off x="3184842" y="2765349"/>
            <a:ext cx="6017624" cy="115553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A599FF7-B227-43FC-8A39-69091C3167FD}"/>
              </a:ext>
            </a:extLst>
          </p:cNvPr>
          <p:cNvCxnSpPr/>
          <p:nvPr/>
        </p:nvCxnSpPr>
        <p:spPr>
          <a:xfrm>
            <a:off x="5887120" y="4092651"/>
            <a:ext cx="0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C4F8946E-F121-4F08-8502-0451E16C2B9D}"/>
              </a:ext>
            </a:extLst>
          </p:cNvPr>
          <p:cNvSpPr/>
          <p:nvPr/>
        </p:nvSpPr>
        <p:spPr>
          <a:xfrm>
            <a:off x="4830297" y="5270041"/>
            <a:ext cx="2113645" cy="5124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 on Liverpool</a:t>
            </a:r>
          </a:p>
        </p:txBody>
      </p:sp>
    </p:spTree>
    <p:extLst>
      <p:ext uri="{BB962C8B-B14F-4D97-AF65-F5344CB8AC3E}">
        <p14:creationId xmlns:p14="http://schemas.microsoft.com/office/powerpoint/2010/main" val="20940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B4D624-A641-4E45-9364-E03EB3640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1" t="57601" r="47438" b="29574"/>
          <a:stretch/>
        </p:blipFill>
        <p:spPr>
          <a:xfrm>
            <a:off x="78377" y="165464"/>
            <a:ext cx="2926081" cy="8795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AABF4D-366B-4FD2-831A-A4E3D677C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7" t="50000" r="20704" b="37175"/>
          <a:stretch/>
        </p:blipFill>
        <p:spPr>
          <a:xfrm>
            <a:off x="3373514" y="437225"/>
            <a:ext cx="6019061" cy="8795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2CA527-470C-4976-B902-46F320E6D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7" t="76149" r="20704" b="13528"/>
          <a:stretch/>
        </p:blipFill>
        <p:spPr>
          <a:xfrm>
            <a:off x="3373514" y="1884286"/>
            <a:ext cx="6019061" cy="70799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4CE604D-50B4-496A-BBE0-86FFE95582B4}"/>
              </a:ext>
            </a:extLst>
          </p:cNvPr>
          <p:cNvCxnSpPr/>
          <p:nvPr/>
        </p:nvCxnSpPr>
        <p:spPr>
          <a:xfrm>
            <a:off x="6188961" y="2832105"/>
            <a:ext cx="0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480A823-F6BF-43A1-9842-F86405E55B39}"/>
              </a:ext>
            </a:extLst>
          </p:cNvPr>
          <p:cNvSpPr/>
          <p:nvPr/>
        </p:nvSpPr>
        <p:spPr>
          <a:xfrm>
            <a:off x="5132138" y="4009495"/>
            <a:ext cx="2113645" cy="5124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 on Southampton</a:t>
            </a:r>
          </a:p>
        </p:txBody>
      </p:sp>
    </p:spTree>
    <p:extLst>
      <p:ext uri="{BB962C8B-B14F-4D97-AF65-F5344CB8AC3E}">
        <p14:creationId xmlns:p14="http://schemas.microsoft.com/office/powerpoint/2010/main" val="29201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1CA8B3-8472-49A2-B187-053896D34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9" t="58369" r="32795" b="31091"/>
          <a:stretch/>
        </p:blipFill>
        <p:spPr>
          <a:xfrm>
            <a:off x="0" y="-1"/>
            <a:ext cx="4070994" cy="16894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61605E5-6B4A-4CDB-8060-E60CB749B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86" t="30477" r="20857" b="54666"/>
          <a:stretch/>
        </p:blipFill>
        <p:spPr>
          <a:xfrm>
            <a:off x="4441371" y="400593"/>
            <a:ext cx="6017623" cy="10189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F73510-94EB-483D-B4E2-2592452DF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86" t="59302" r="20857" b="25841"/>
          <a:stretch/>
        </p:blipFill>
        <p:spPr>
          <a:xfrm>
            <a:off x="4441370" y="1807029"/>
            <a:ext cx="6017623" cy="101890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542A4C7-AB20-4D57-8E54-72CE6BCA8F91}"/>
              </a:ext>
            </a:extLst>
          </p:cNvPr>
          <p:cNvCxnSpPr/>
          <p:nvPr/>
        </p:nvCxnSpPr>
        <p:spPr>
          <a:xfrm>
            <a:off x="7390744" y="2980151"/>
            <a:ext cx="0" cy="95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AD688B5F-B05B-4779-9461-74E1CE45E0C4}"/>
              </a:ext>
            </a:extLst>
          </p:cNvPr>
          <p:cNvSpPr/>
          <p:nvPr/>
        </p:nvSpPr>
        <p:spPr>
          <a:xfrm>
            <a:off x="5297727" y="4093159"/>
            <a:ext cx="4186033" cy="1294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sure… In this season: </a:t>
            </a:r>
            <a:r>
              <a:rPr lang="en-US" dirty="0" err="1"/>
              <a:t>Newcatsle</a:t>
            </a:r>
            <a:r>
              <a:rPr lang="en-US" dirty="0"/>
              <a:t> </a:t>
            </a:r>
            <a:r>
              <a:rPr lang="en-US" dirty="0" err="1"/>
              <a:t>wons</a:t>
            </a:r>
            <a:r>
              <a:rPr lang="en-US" dirty="0"/>
              <a:t> 1 at home and Everton </a:t>
            </a:r>
            <a:r>
              <a:rPr lang="en-US" dirty="0" err="1"/>
              <a:t>wons</a:t>
            </a:r>
            <a:r>
              <a:rPr lang="en-US" dirty="0"/>
              <a:t> 2 away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Bet on Tie</a:t>
            </a:r>
          </a:p>
        </p:txBody>
      </p:sp>
    </p:spTree>
    <p:extLst>
      <p:ext uri="{BB962C8B-B14F-4D97-AF65-F5344CB8AC3E}">
        <p14:creationId xmlns:p14="http://schemas.microsoft.com/office/powerpoint/2010/main" val="3313147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CINTHYA BLOIS</dc:creator>
  <cp:lastModifiedBy>CINTHYA BLOIS</cp:lastModifiedBy>
  <cp:revision>20</cp:revision>
  <dcterms:created xsi:type="dcterms:W3CDTF">2020-10-29T20:00:07Z</dcterms:created>
  <dcterms:modified xsi:type="dcterms:W3CDTF">2020-10-29T22:31:11Z</dcterms:modified>
</cp:coreProperties>
</file>