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996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CB17-FEE8-4678-B9F0-1C118F660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A5DD9-9A65-4B5E-9D37-40A639ABA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9797-5BDD-44A1-8ACE-018E7844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F639-EF92-449B-A279-6E09AA2D7907}" type="datetimeFigureOut">
              <a:rPr lang="ro-RO" smtClean="0"/>
              <a:t>03.03.2023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DE3EA-491D-4304-9F37-6BA4A942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B4733-3B76-434A-802F-04890A9C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5716-391E-4108-9EEB-1EB6E09E32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10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79D3-7F70-4731-AA44-735518D7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C0E92-70F4-40B0-9D68-A4AFAA12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763B-E507-40FA-BBA4-DB3EE717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F639-EF92-449B-A279-6E09AA2D7907}" type="datetimeFigureOut">
              <a:rPr lang="ro-RO" smtClean="0"/>
              <a:t>03.03.2023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F614E-0387-479D-BBEE-AAC698A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76132-CB91-4183-A80F-33CF45D5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5716-391E-4108-9EEB-1EB6E09E32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190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F58F3-F4B0-4ADE-BDFC-7E8B9084C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2B880-4905-4C96-AD64-62BF5E50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4B9E-44CD-4968-BCDE-7F68C42A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F639-EF92-449B-A279-6E09AA2D7907}" type="datetimeFigureOut">
              <a:rPr lang="ro-RO" smtClean="0"/>
              <a:t>03.03.2023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2281-32E4-4310-A761-EEF3F0CC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129C-A059-409E-A75C-DB959A34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5716-391E-4108-9EEB-1EB6E09E32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741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9220-E941-4BEB-8188-37D7848A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1F7D-57F7-4EC6-8D2B-EDBE93FE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E507-1922-4286-B4C7-C6D8175D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F639-EF92-449B-A279-6E09AA2D7907}" type="datetimeFigureOut">
              <a:rPr lang="ro-RO" smtClean="0"/>
              <a:t>03.03.2023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6C93-3A1A-40CC-B45D-A8E434D8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39D7-E957-4FE3-91FF-4259B83C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5716-391E-4108-9EEB-1EB6E09E32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5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1AAA-DB89-48B8-B9DA-3195DE53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2B571-925A-4BB6-8D7D-9DE164F7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1E26-82E2-4C6A-9A41-928063CF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F639-EF92-449B-A279-6E09AA2D7907}" type="datetimeFigureOut">
              <a:rPr lang="ro-RO" smtClean="0"/>
              <a:t>03.03.2023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2516-AE08-452B-BBC2-92DDB94E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34F8-34A8-4ECF-AE0C-1EEA82F6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5716-391E-4108-9EEB-1EB6E09E32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306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1264-8EEA-4643-A649-0354606B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9F2F-5755-46EA-A840-54E797C25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D81A-CA2C-428D-8DD5-01CA0C12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9B977-B110-4E88-A9DC-580E3688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F639-EF92-449B-A279-6E09AA2D7907}" type="datetimeFigureOut">
              <a:rPr lang="ro-RO" smtClean="0"/>
              <a:t>03.03.2023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00B13-6D22-4161-8400-6091E295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AD5EA-7A24-4EE8-944D-1B9CEE53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5716-391E-4108-9EEB-1EB6E09E32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747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5D48-8C6E-46FF-B4E4-B6AC05AE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B113-D9F3-482B-B932-AC2B343E4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0A17F-0680-451A-B1BD-BDC4E224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996B0-6A60-463F-BB8E-C082847EE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FF3B2-ED34-464C-BEB6-2F03886AC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0AFC8-0DF2-4C5D-A605-4D15D2E6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F639-EF92-449B-A279-6E09AA2D7907}" type="datetimeFigureOut">
              <a:rPr lang="ro-RO" smtClean="0"/>
              <a:t>03.03.2023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95289-2E9E-4B02-8865-6952132A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49682-4B39-4A30-BE28-528A3034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5716-391E-4108-9EEB-1EB6E09E32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764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5DE7-805E-40E9-93C4-82046B5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A949B-80F9-49D1-A306-E7D1EF2E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F639-EF92-449B-A279-6E09AA2D7907}" type="datetimeFigureOut">
              <a:rPr lang="ro-RO" smtClean="0"/>
              <a:t>03.03.2023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DCA05-0DF7-4A8E-AEFE-4B1E026A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C7DEF-1EAF-474E-A1D7-31E984E7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5716-391E-4108-9EEB-1EB6E09E32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52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971B9-BFB5-40F3-B892-CEF3DC44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F639-EF92-449B-A279-6E09AA2D7907}" type="datetimeFigureOut">
              <a:rPr lang="ro-RO" smtClean="0"/>
              <a:t>03.03.2023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8BAE0-A0A2-4286-BC2C-D078703F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0D0F7-762D-48DB-A863-36B11606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5716-391E-4108-9EEB-1EB6E09E32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006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A0B6-6367-4919-8124-12C1993B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7D3F-594B-41BC-893B-199CA998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03F27-20E8-44B8-A2CD-75AB1926C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2D4E-7BD5-49B6-BDE9-A831E7B2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F639-EF92-449B-A279-6E09AA2D7907}" type="datetimeFigureOut">
              <a:rPr lang="ro-RO" smtClean="0"/>
              <a:t>03.03.2023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2BF5E-94A5-4FEE-8670-A8DBCDFB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FAF88-3FF6-4BE2-B5F2-95909221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5716-391E-4108-9EEB-1EB6E09E32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012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242D-C3D8-4D52-8638-BA8D1678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562D8-2908-4934-B302-7F5DC29A5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D3570-927C-4103-B062-BA99350C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D58F4-DCFF-4D47-96EE-87321F13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F639-EF92-449B-A279-6E09AA2D7907}" type="datetimeFigureOut">
              <a:rPr lang="ro-RO" smtClean="0"/>
              <a:t>03.03.2023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7697B-AEB0-4841-94AE-BD3D92F6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61EDD-E108-4933-90DB-16D77842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5716-391E-4108-9EEB-1EB6E09E32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307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9C7CD-B484-4C0F-AD71-AB1AC37C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4542-7AB5-44CC-8A7A-500DF8FFC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43F2-5FBA-4F26-9B77-76A9F48F2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F639-EF92-449B-A279-6E09AA2D7907}" type="datetimeFigureOut">
              <a:rPr lang="ro-RO" smtClean="0"/>
              <a:t>03.03.2023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D2807-CF1F-454A-B6DA-807A65AF8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39AED-813A-469F-8F46-4B9050404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85716-391E-4108-9EEB-1EB6E09E32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569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15C53-EF59-4DCA-A31C-57580A1152E8}"/>
              </a:ext>
            </a:extLst>
          </p:cNvPr>
          <p:cNvSpPr txBox="1"/>
          <p:nvPr/>
        </p:nvSpPr>
        <p:spPr>
          <a:xfrm>
            <a:off x="4624552" y="1011636"/>
            <a:ext cx="3048000" cy="3154710"/>
          </a:xfrm>
          <a:prstGeom prst="rect">
            <a:avLst/>
          </a:prstGeom>
          <a:noFill/>
        </p:spPr>
        <p:txBody>
          <a:bodyPr wrap="square" rtlCol="0">
            <a:prstTxWarp prst="textChevro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9900" dirty="0">
                <a:ln w="28575">
                  <a:solidFill>
                    <a:srgbClr val="FF0000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</a:t>
            </a:r>
            <a:endParaRPr lang="ro-RO" sz="19900" dirty="0">
              <a:ln w="28575">
                <a:solidFill>
                  <a:srgbClr val="FF0000"/>
                </a:solidFill>
              </a:ln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4C237-1F39-4E0C-AFEC-0C52A741C1E9}"/>
              </a:ext>
            </a:extLst>
          </p:cNvPr>
          <p:cNvSpPr txBox="1"/>
          <p:nvPr/>
        </p:nvSpPr>
        <p:spPr>
          <a:xfrm>
            <a:off x="1960180" y="885509"/>
            <a:ext cx="2890345" cy="40934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6000" dirty="0">
                <a:ln>
                  <a:solidFill>
                    <a:srgbClr val="C00000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G</a:t>
            </a:r>
            <a:endParaRPr lang="ro-RO" sz="26000" dirty="0">
              <a:ln>
                <a:solidFill>
                  <a:srgbClr val="C00000"/>
                </a:solidFill>
              </a:ln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B0C90-75D6-4046-B689-6993C01623EE}"/>
              </a:ext>
            </a:extLst>
          </p:cNvPr>
          <p:cNvSpPr txBox="1"/>
          <p:nvPr/>
        </p:nvSpPr>
        <p:spPr>
          <a:xfrm>
            <a:off x="7357242" y="885509"/>
            <a:ext cx="2764220" cy="40934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6000" dirty="0">
                <a:ln>
                  <a:solidFill>
                    <a:srgbClr val="C00000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B</a:t>
            </a:r>
            <a:endParaRPr lang="ro-RO" sz="26000" dirty="0">
              <a:ln>
                <a:solidFill>
                  <a:srgbClr val="C00000"/>
                </a:solidFill>
              </a:ln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83D08A-AB40-48A5-A582-5647388E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35" y="1380566"/>
            <a:ext cx="8157155" cy="4096867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62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Sandu Cibotaru</dc:creator>
  <cp:lastModifiedBy>Sandu Cibotaru</cp:lastModifiedBy>
  <cp:revision>9</cp:revision>
  <dcterms:created xsi:type="dcterms:W3CDTF">2023-03-03T16:00:48Z</dcterms:created>
  <dcterms:modified xsi:type="dcterms:W3CDTF">2023-03-03T16:22:37Z</dcterms:modified>
</cp:coreProperties>
</file>