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AF9"/>
    <a:srgbClr val="FFFFD2"/>
    <a:srgbClr val="FFD0D2"/>
    <a:srgbClr val="7FD0D2"/>
    <a:srgbClr val="8376D2"/>
    <a:srgbClr val="1976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BD3-DAB6-9C4A-8107-EF72123E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90B4-6396-B747-BCC5-512DE67FD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8ED5-FF5D-8548-8501-D4926ED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4761-016F-0A46-8ACC-FC71C15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90D8-0693-1745-86D1-535BACE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34846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9F9-AC6D-8C47-A42F-41E3914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28202-BEC9-894B-A797-6D32E741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B7FF-6C35-EE4E-8D77-55844F2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FCA-28EE-D440-BD25-2C925DB4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D45F-D7ED-FE47-8527-1CCBE34A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827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32659-0CA7-D246-B5CF-2E314FF10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68413-1276-4944-957C-D9854073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A677-E716-614C-B8DA-BF6FE19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3AD4-FDEA-3B40-B44E-AD745E9C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176B-F392-D545-B62C-B69F82D2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0336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BC87-CAEB-FD44-BC01-B1FD0E32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F14-2386-284E-B717-19E265B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0449-3A86-424A-B79F-A7A38B59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513E-8863-1445-BE90-529F723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8AF6-E654-B74A-8066-82845790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1866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9C57-936E-4B4B-B817-0ED5F77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AF53-A26A-AC45-BDD3-DD529F4F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7AE7-E640-804A-B0BB-6DFE9C24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6CDF-0951-2446-BDA9-6019DB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29A3-7C39-E44D-B936-365BF0A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7965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EB6-858C-094D-83F8-83AF2FF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B4C2-D29E-A342-96DC-F646CEC4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9E3E2-F148-5D41-BDCB-15F1F988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3A16-2B3B-E84A-BE28-40CCA2F3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8E2B6-3CC1-8D41-ADB6-FD6E336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C9D9-14B6-CC4E-A07E-97C1771A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541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4EC7-56A7-9849-8E49-14EC813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894A-94ED-2147-83CA-2F1E07E3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4124C-D367-4C44-B886-58736445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1A24B-3B5F-AD4E-A920-E97864052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019E8-F8E8-444B-BC12-A68099D5D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AC1FA-8A57-E64E-A08E-E5A961E3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022EB-A30B-B840-A324-2ADB5EA5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00EAF-D6DF-C74B-8517-389C1D1A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8419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833-4A32-AA48-BD37-A9407F9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18E6-CEE4-CD44-B441-4E9E857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AE95-2F00-6545-B6A8-23F9A7F6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90F7-6550-B64D-883D-1FD0C1D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8568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827E0-3E4E-C64D-9412-881BBD14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14E7B-AD16-D345-857A-955873E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E3B5-0805-CC47-A023-F060449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162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9A43-A559-DA4A-B24F-12D657D2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94EF-EB81-864A-B85A-CAEB4563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B8CC-BB7A-714D-BBA2-9139377F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A2D9-0384-9E42-9DE2-B14CC47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4971-6370-A34B-B34C-DA7F1E04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EC37-B513-EB4A-A7BC-1AE7873E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581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39-DEB7-9846-9F2A-87A29046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23714-9B53-8D43-A877-F781BF065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960F-2C41-3842-B3DD-19ED6252D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0BC7-3B39-9E4B-9F64-F4FB04E3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1786C-0532-9D4B-8D50-BD9BBA10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9890-A79D-6449-84CA-7CB1E8A7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7887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4F27-1781-7F47-89C2-2A2A0A33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E3F1-4D44-2944-9EB4-7F5DFD16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8D46-0C4C-F148-8805-75E5E3404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F994-0F5A-E642-96A7-2480334B1E50}" type="datetimeFigureOut">
              <a:rPr lang="en-QA" smtClean="0"/>
              <a:t>30/03/2022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79BC-404E-2649-86FB-12938707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B883-689E-B54F-BB11-23486BBB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01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1B9C5-3D6C-6A42-8E3C-D40C72BB8822}"/>
              </a:ext>
            </a:extLst>
          </p:cNvPr>
          <p:cNvGrpSpPr/>
          <p:nvPr/>
        </p:nvGrpSpPr>
        <p:grpSpPr>
          <a:xfrm>
            <a:off x="5016000" y="2388574"/>
            <a:ext cx="2160000" cy="2156400"/>
            <a:chOff x="5016000" y="2388574"/>
            <a:chExt cx="2160000" cy="2156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DE46409-99C4-3E43-A172-D7AAA0540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388574"/>
              <a:ext cx="2160000" cy="2156400"/>
            </a:xfrm>
            <a:prstGeom prst="ellipse">
              <a:avLst/>
            </a:prstGeom>
            <a:solidFill>
              <a:srgbClr val="1976D2"/>
            </a:solidFill>
            <a:ln>
              <a:solidFill>
                <a:srgbClr val="197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7CD5F2-82FC-2345-BF18-DB8B38355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00" y="2746774"/>
              <a:ext cx="1440000" cy="1440000"/>
            </a:xfrm>
            <a:prstGeom prst="ellipse">
              <a:avLst/>
            </a:prstGeom>
            <a:solidFill>
              <a:srgbClr val="90CAF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/>
            </a:p>
          </p:txBody>
        </p:sp>
      </p:grpSp>
    </p:spTree>
    <p:extLst>
      <p:ext uri="{BB962C8B-B14F-4D97-AF65-F5344CB8AC3E}">
        <p14:creationId xmlns:p14="http://schemas.microsoft.com/office/powerpoint/2010/main" val="406133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Yazan Boshmaf</dc:creator>
  <cp:lastModifiedBy>Dr. Yazan Boshmaf</cp:lastModifiedBy>
  <cp:revision>23</cp:revision>
  <dcterms:created xsi:type="dcterms:W3CDTF">2021-10-06T06:34:51Z</dcterms:created>
  <dcterms:modified xsi:type="dcterms:W3CDTF">2022-03-30T17:32:05Z</dcterms:modified>
</cp:coreProperties>
</file>