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Q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7FC5"/>
    <a:srgbClr val="028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91BEC-2597-DE44-9266-8C0D4C4E8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4A68F0-EBD8-5A4F-B54E-60451BE93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27F23-3393-9A4B-A1AA-24FD7737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0F658-5E4C-8943-B7A0-4FDAEEDB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2F7A-8D6E-0643-9156-61D29A64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41423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17C5-F173-C94D-8939-2F2E394F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F2860-6C8D-6147-A927-A269A2BC3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88A0-6170-E441-A43E-3802D359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99CC-EEAE-7F4A-8E8A-E0A7C4E53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BF9F7-6084-DE4B-B116-54D9F1925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780557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F21F2-979C-6C47-8307-A3061789F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02F54-22A7-B648-9513-D0AE95B2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A4CB-8F2B-3C4C-9FF5-90D2A460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21DB8-5CE3-354B-B524-1340ABD15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7790-C1C5-3A4A-AB54-3D8EC5AD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17671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40D0-5C15-F746-B75E-20F3BC7C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D531-3356-C340-9C08-5448E8CCF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EC7AF-779F-2648-9681-7A61DC49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6F74-F254-4D4E-83DB-6FCBBE22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61018-BE0B-C041-8AFC-51790870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63010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471A0-1254-844F-AAAF-B5FFFFCA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41246-95ED-EF4A-891B-0071B7665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3DB1-51A8-7740-B55C-84DF372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CEFA0-CBB9-6147-A337-673E1245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4547-B9F0-CB4A-8257-7B699392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8925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2C39-2DE6-4144-93FB-1BDCF310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3BC8D-F555-1941-A1B2-46B7722AD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E92BA-9A96-0E46-A7CC-89A02735D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A76FF-7231-744F-B292-35FD4213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B2029-A307-2846-99E6-A399CA60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D6B97-805F-FD46-A732-FF07D5F9C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13313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4743-B361-6047-9BA6-5BCBB18E2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733DA-6EB9-2A42-BD17-F66635A4B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85FD3-61D9-9545-BAD6-760CE8902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993F2-ACE1-A64D-8C63-59D57F62E8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59EF10-3AE8-B440-8EEC-DBD2B397B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64EC41-21BF-ED4E-869C-32C1CA8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40F0E-1F65-CF45-B016-10301F52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D4548-E123-404E-8443-4252D257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4070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31ECF-8425-5440-93BD-C958DDF7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9508EC-5795-204C-8EB1-D6304D80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FDBB85-8C25-EA47-A20A-4B3E08D89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7CA7D-1C94-E64F-8D2D-4D87E46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3918131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BFB766-8F92-D546-AF59-B1833676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20DA06-D3BF-7340-9FEB-A4CC6629A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C0B3F-A534-0745-885D-5FAE482F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90131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7440-3120-BA44-9FC0-386F4C34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EAA25-030F-A24B-86A2-9E8DE95D6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96E8A-0C29-0044-88F7-C8E77CD37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2F2EF-A070-4A41-941E-34F94A9C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0D24E-DF2F-B945-9B54-B76EF2B8F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406A3-751E-9845-B8C7-BD966990D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56801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8770-AF7B-7145-9165-BB4E4A2E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448541-1F5D-9C44-A19E-9C6DF1ED9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Q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FCEA5-658F-6F47-8D1F-DA0123A85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7C8F8-5528-B043-B491-AF536ED1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258BF-4654-354F-A453-3EE553DFD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Q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01D61-3558-C34D-BBD0-B30D1BE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155390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CB4E5-C422-5748-B148-EB63B58E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Q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8E23F-1827-5E4C-B207-665407CF0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Q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5214-AEFE-D745-8506-43FD3B1076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8D68-8A60-8846-8730-43291C0A7307}" type="datetimeFigureOut">
              <a:rPr lang="en-QA" smtClean="0"/>
              <a:t>27/09/2021</a:t>
            </a:fld>
            <a:endParaRPr lang="en-Q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CCC0-B655-D441-AA09-BB8305C7B2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Q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C89CA-34B0-B344-AFB7-1AE2FB9E6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5C3DC-95D5-254D-AED7-320F18065C2E}" type="slidenum">
              <a:rPr lang="en-QA" smtClean="0"/>
              <a:t>‹#›</a:t>
            </a:fld>
            <a:endParaRPr lang="en-QA"/>
          </a:p>
        </p:txBody>
      </p:sp>
    </p:spTree>
    <p:extLst>
      <p:ext uri="{BB962C8B-B14F-4D97-AF65-F5344CB8AC3E}">
        <p14:creationId xmlns:p14="http://schemas.microsoft.com/office/powerpoint/2010/main" val="2535357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Q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6DA31B78-80CB-4446-ABD3-D93C77979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1949450"/>
            <a:ext cx="4914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DC288B-49A6-C348-9788-63D78FF9332F}"/>
              </a:ext>
            </a:extLst>
          </p:cNvPr>
          <p:cNvSpPr/>
          <p:nvPr/>
        </p:nvSpPr>
        <p:spPr>
          <a:xfrm>
            <a:off x="3307556" y="457200"/>
            <a:ext cx="4922044" cy="14216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QA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171337B-D5C8-AE44-8BC1-718455727AD6}"/>
              </a:ext>
            </a:extLst>
          </p:cNvPr>
          <p:cNvGrpSpPr/>
          <p:nvPr/>
        </p:nvGrpSpPr>
        <p:grpSpPr>
          <a:xfrm>
            <a:off x="1860814" y="2250678"/>
            <a:ext cx="1663700" cy="1584722"/>
            <a:chOff x="6007100" y="1168003"/>
            <a:chExt cx="1663700" cy="15847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02D8C12-0614-F448-8ACC-2AEE97948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7100" y="1168003"/>
              <a:ext cx="1663700" cy="762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9E77A5E-9201-EC44-A40E-49DF1DDBC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7100" y="1990725"/>
              <a:ext cx="1663700" cy="7620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EB610F0-8EAD-DF42-8F96-17852EE19779}"/>
              </a:ext>
            </a:extLst>
          </p:cNvPr>
          <p:cNvGrpSpPr/>
          <p:nvPr/>
        </p:nvGrpSpPr>
        <p:grpSpPr>
          <a:xfrm>
            <a:off x="4740628" y="1221978"/>
            <a:ext cx="2959100" cy="2819400"/>
            <a:chOff x="6096000" y="2532239"/>
            <a:chExt cx="2959100" cy="2819400"/>
          </a:xfrm>
        </p:grpSpPr>
        <p:pic>
          <p:nvPicPr>
            <p:cNvPr id="15" name="Picture 14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B6E7BB6C-97BA-674C-B45C-1F7B6A4F9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532239"/>
              <a:ext cx="2959100" cy="1409700"/>
            </a:xfrm>
            <a:prstGeom prst="rect">
              <a:avLst/>
            </a:prstGeom>
          </p:spPr>
        </p:pic>
        <p:pic>
          <p:nvPicPr>
            <p:cNvPr id="16" name="Picture 15" descr="A picture containing text, clipart&#10;&#10;Description automatically generated">
              <a:extLst>
                <a:ext uri="{FF2B5EF4-FFF2-40B4-BE49-F238E27FC236}">
                  <a16:creationId xmlns:a16="http://schemas.microsoft.com/office/drawing/2014/main" id="{13EB601C-C63F-9941-B04D-4F528B4B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3941939"/>
              <a:ext cx="2959100" cy="1409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000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3C4E393-A8FF-B44D-9405-234B875D18CE}"/>
              </a:ext>
            </a:extLst>
          </p:cNvPr>
          <p:cNvGrpSpPr/>
          <p:nvPr/>
        </p:nvGrpSpPr>
        <p:grpSpPr>
          <a:xfrm>
            <a:off x="2920857" y="617668"/>
            <a:ext cx="5889584" cy="5622664"/>
            <a:chOff x="3113362" y="457200"/>
            <a:chExt cx="5889584" cy="562266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DC288B-49A6-C348-9788-63D78FF9332F}"/>
                </a:ext>
              </a:extLst>
            </p:cNvPr>
            <p:cNvSpPr/>
            <p:nvPr/>
          </p:nvSpPr>
          <p:spPr>
            <a:xfrm>
              <a:off x="3307556" y="457200"/>
              <a:ext cx="4922044" cy="14216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QA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A88E2EA-A010-A64D-8C04-8C7116468CAF}"/>
                </a:ext>
              </a:extLst>
            </p:cNvPr>
            <p:cNvGrpSpPr/>
            <p:nvPr/>
          </p:nvGrpSpPr>
          <p:grpSpPr>
            <a:xfrm>
              <a:off x="3113362" y="457200"/>
              <a:ext cx="2693880" cy="2631142"/>
              <a:chOff x="3402120" y="2818688"/>
              <a:chExt cx="2693880" cy="2631142"/>
            </a:xfrm>
          </p:grpSpPr>
          <p:pic>
            <p:nvPicPr>
              <p:cNvPr id="7" name="Picture 6" descr="Icon&#10;&#10;Description automatically generated">
                <a:extLst>
                  <a:ext uri="{FF2B5EF4-FFF2-40B4-BE49-F238E27FC236}">
                    <a16:creationId xmlns:a16="http://schemas.microsoft.com/office/drawing/2014/main" id="{E5F913D1-ACEF-9D44-99B6-95DA5D59E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8" name="Picture 17" descr="Icon&#10;&#10;Description automatically generated">
                <a:extLst>
                  <a:ext uri="{FF2B5EF4-FFF2-40B4-BE49-F238E27FC236}">
                    <a16:creationId xmlns:a16="http://schemas.microsoft.com/office/drawing/2014/main" id="{27BD49D6-9181-C14E-9351-DC2CE5A036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0DD7C197-7F50-B445-B859-EF457BB66C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0" name="Picture 19" descr="Icon&#10;&#10;Description automatically generated">
                <a:extLst>
                  <a:ext uri="{FF2B5EF4-FFF2-40B4-BE49-F238E27FC236}">
                    <a16:creationId xmlns:a16="http://schemas.microsoft.com/office/drawing/2014/main" id="{A486618F-8012-8041-B0F9-EE7F13C7E0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2E169010-F396-9C48-BCED-0BC29A95C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B837966E-4243-034F-9A27-1EC9F30F0B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7E15ECA8-E345-C94E-A72D-4063F859D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9A22A006-D5CD-D949-A041-AEBF01E4B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9B668AED-E3FE-7D4B-BE46-33AE97800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D56D05C-ABB5-FE49-BA6C-C6F2EE98A4F8}"/>
                </a:ext>
              </a:extLst>
            </p:cNvPr>
            <p:cNvGrpSpPr/>
            <p:nvPr/>
          </p:nvGrpSpPr>
          <p:grpSpPr>
            <a:xfrm>
              <a:off x="6294404" y="476922"/>
              <a:ext cx="2693880" cy="2631142"/>
              <a:chOff x="3402120" y="2818688"/>
              <a:chExt cx="2693880" cy="2631142"/>
            </a:xfrm>
          </p:grpSpPr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4843139B-885C-414A-B873-AF941D581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C4745E29-D9EB-BE46-90A9-279B5989A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F94B4223-FAB0-3640-BCA6-181EDA7AD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2C279138-E832-DB48-8B1A-FFAF6B965F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A1BB8814-EF67-0142-9DDC-862C6F9A52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0EC9F7DA-0FBE-834F-899F-3AAB54F963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8583BEC6-3ACF-C044-ABEF-F695685DD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BE1D982E-45FB-9846-90D5-B90412BD74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5DE4F216-ACC9-2444-B6C5-3AD71811F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600D29-7D9A-6C42-990E-4B03E8F59417}"/>
                </a:ext>
              </a:extLst>
            </p:cNvPr>
            <p:cNvGrpSpPr/>
            <p:nvPr/>
          </p:nvGrpSpPr>
          <p:grpSpPr>
            <a:xfrm>
              <a:off x="3128024" y="3429000"/>
              <a:ext cx="2693880" cy="2631142"/>
              <a:chOff x="3402120" y="2818688"/>
              <a:chExt cx="2693880" cy="2631142"/>
            </a:xfrm>
          </p:grpSpPr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907D9985-CC02-284A-B790-DFF7FF2A5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F58830BB-9A9A-0F4C-B1AF-B59A910FDF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B3A50158-9097-6049-9358-3087FB2C9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CA2C5AE2-8013-3147-B9BE-69BF4234D7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475830F6-E0B4-8147-8C51-758ACFEB22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FC9701CA-944E-4348-BBF4-3283337C71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3" name="Picture 42" descr="Icon&#10;&#10;Description automatically generated">
                <a:extLst>
                  <a:ext uri="{FF2B5EF4-FFF2-40B4-BE49-F238E27FC236}">
                    <a16:creationId xmlns:a16="http://schemas.microsoft.com/office/drawing/2014/main" id="{8339A61C-DF09-FD4C-AAD8-6B643266DA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4" name="Picture 43" descr="Icon&#10;&#10;Description automatically generated">
                <a:extLst>
                  <a:ext uri="{FF2B5EF4-FFF2-40B4-BE49-F238E27FC236}">
                    <a16:creationId xmlns:a16="http://schemas.microsoft.com/office/drawing/2014/main" id="{09903944-9A00-BC40-8F79-94185DE5F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5" name="Picture 44" descr="Icon&#10;&#10;Description automatically generated">
                <a:extLst>
                  <a:ext uri="{FF2B5EF4-FFF2-40B4-BE49-F238E27FC236}">
                    <a16:creationId xmlns:a16="http://schemas.microsoft.com/office/drawing/2014/main" id="{45374BA2-D856-5448-A866-331B1A137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7F75E5-F714-D747-902E-16FDD1188C99}"/>
                </a:ext>
              </a:extLst>
            </p:cNvPr>
            <p:cNvGrpSpPr/>
            <p:nvPr/>
          </p:nvGrpSpPr>
          <p:grpSpPr>
            <a:xfrm>
              <a:off x="6309066" y="3448722"/>
              <a:ext cx="2693880" cy="2631142"/>
              <a:chOff x="3402120" y="2818688"/>
              <a:chExt cx="2693880" cy="2631142"/>
            </a:xfrm>
          </p:grpSpPr>
          <p:pic>
            <p:nvPicPr>
              <p:cNvPr id="47" name="Picture 46" descr="Icon&#10;&#10;Description automatically generated">
                <a:extLst>
                  <a:ext uri="{FF2B5EF4-FFF2-40B4-BE49-F238E27FC236}">
                    <a16:creationId xmlns:a16="http://schemas.microsoft.com/office/drawing/2014/main" id="{E11FBC83-152C-254F-8460-05ACA4BEDA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8" name="Picture 47" descr="Icon&#10;&#10;Description automatically generated">
                <a:extLst>
                  <a:ext uri="{FF2B5EF4-FFF2-40B4-BE49-F238E27FC236}">
                    <a16:creationId xmlns:a16="http://schemas.microsoft.com/office/drawing/2014/main" id="{F847CE2B-9E35-D743-8EAA-8935A8014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9" name="Picture 48" descr="Icon&#10;&#10;Description automatically generated">
                <a:extLst>
                  <a:ext uri="{FF2B5EF4-FFF2-40B4-BE49-F238E27FC236}">
                    <a16:creationId xmlns:a16="http://schemas.microsoft.com/office/drawing/2014/main" id="{59C8F027-332D-0241-AFCD-AFFE350F7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50" name="Picture 49" descr="Icon&#10;&#10;Description automatically generated">
                <a:extLst>
                  <a:ext uri="{FF2B5EF4-FFF2-40B4-BE49-F238E27FC236}">
                    <a16:creationId xmlns:a16="http://schemas.microsoft.com/office/drawing/2014/main" id="{6DE2455F-118D-8944-AF53-794379B60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51" name="Picture 50" descr="Icon&#10;&#10;Description automatically generated">
                <a:extLst>
                  <a:ext uri="{FF2B5EF4-FFF2-40B4-BE49-F238E27FC236}">
                    <a16:creationId xmlns:a16="http://schemas.microsoft.com/office/drawing/2014/main" id="{DB28D71A-0995-4141-AEE1-533E1C0E8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52" name="Picture 51" descr="Icon&#10;&#10;Description automatically generated">
                <a:extLst>
                  <a:ext uri="{FF2B5EF4-FFF2-40B4-BE49-F238E27FC236}">
                    <a16:creationId xmlns:a16="http://schemas.microsoft.com/office/drawing/2014/main" id="{21763707-E77D-A54F-9429-E9F3EFAE9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53" name="Picture 52" descr="Icon&#10;&#10;Description automatically generated">
                <a:extLst>
                  <a:ext uri="{FF2B5EF4-FFF2-40B4-BE49-F238E27FC236}">
                    <a16:creationId xmlns:a16="http://schemas.microsoft.com/office/drawing/2014/main" id="{625B468B-5411-3743-8A59-A0F5F63CE0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54" name="Picture 53" descr="Icon&#10;&#10;Description automatically generated">
                <a:extLst>
                  <a:ext uri="{FF2B5EF4-FFF2-40B4-BE49-F238E27FC236}">
                    <a16:creationId xmlns:a16="http://schemas.microsoft.com/office/drawing/2014/main" id="{BC68AB8B-CA19-FF44-92FB-0FA8F7A9D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55" name="Picture 54" descr="Icon&#10;&#10;Description automatically generated">
                <a:extLst>
                  <a:ext uri="{FF2B5EF4-FFF2-40B4-BE49-F238E27FC236}">
                    <a16:creationId xmlns:a16="http://schemas.microsoft.com/office/drawing/2014/main" id="{DA33BEB7-B3C4-0B48-A51F-580DEC54B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3241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0779025-3BCF-E545-9BD5-D1083C16766A}"/>
              </a:ext>
            </a:extLst>
          </p:cNvPr>
          <p:cNvGrpSpPr>
            <a:grpSpLocks noChangeAspect="1"/>
          </p:cNvGrpSpPr>
          <p:nvPr/>
        </p:nvGrpSpPr>
        <p:grpSpPr>
          <a:xfrm>
            <a:off x="4120055" y="1629000"/>
            <a:ext cx="3600000" cy="3600000"/>
            <a:chOff x="3113362" y="457200"/>
            <a:chExt cx="5889584" cy="5622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F078F72-320B-8D4F-9E05-1A0B26B551AA}"/>
                </a:ext>
              </a:extLst>
            </p:cNvPr>
            <p:cNvSpPr/>
            <p:nvPr/>
          </p:nvSpPr>
          <p:spPr>
            <a:xfrm>
              <a:off x="3307556" y="457200"/>
              <a:ext cx="4922044" cy="142160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QA">
                <a:solidFill>
                  <a:srgbClr val="0281CB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9991A7-9034-454B-9813-6DD265BBC587}"/>
                </a:ext>
              </a:extLst>
            </p:cNvPr>
            <p:cNvGrpSpPr/>
            <p:nvPr/>
          </p:nvGrpSpPr>
          <p:grpSpPr>
            <a:xfrm>
              <a:off x="3113362" y="457200"/>
              <a:ext cx="2693880" cy="2631142"/>
              <a:chOff x="3402120" y="2818688"/>
              <a:chExt cx="2693880" cy="2631142"/>
            </a:xfrm>
          </p:grpSpPr>
          <p:pic>
            <p:nvPicPr>
              <p:cNvPr id="37" name="Picture 36" descr="Icon&#10;&#10;Description automatically generated">
                <a:extLst>
                  <a:ext uri="{FF2B5EF4-FFF2-40B4-BE49-F238E27FC236}">
                    <a16:creationId xmlns:a16="http://schemas.microsoft.com/office/drawing/2014/main" id="{1D506800-2ACB-C446-9089-AF6EDA3EA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8" name="Picture 37" descr="Icon&#10;&#10;Description automatically generated">
                <a:extLst>
                  <a:ext uri="{FF2B5EF4-FFF2-40B4-BE49-F238E27FC236}">
                    <a16:creationId xmlns:a16="http://schemas.microsoft.com/office/drawing/2014/main" id="{EEF55426-511D-8D46-AEE1-780D76A0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9" name="Picture 38" descr="Icon&#10;&#10;Description automatically generated">
                <a:extLst>
                  <a:ext uri="{FF2B5EF4-FFF2-40B4-BE49-F238E27FC236}">
                    <a16:creationId xmlns:a16="http://schemas.microsoft.com/office/drawing/2014/main" id="{F1EDEC94-1D20-3349-80FA-E1B2B53A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0" name="Picture 39" descr="Icon&#10;&#10;Description automatically generated">
                <a:extLst>
                  <a:ext uri="{FF2B5EF4-FFF2-40B4-BE49-F238E27FC236}">
                    <a16:creationId xmlns:a16="http://schemas.microsoft.com/office/drawing/2014/main" id="{3B91FAC7-884E-4745-9FD0-6DB7ED1B5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1" name="Picture 40" descr="Icon&#10;&#10;Description automatically generated">
                <a:extLst>
                  <a:ext uri="{FF2B5EF4-FFF2-40B4-BE49-F238E27FC236}">
                    <a16:creationId xmlns:a16="http://schemas.microsoft.com/office/drawing/2014/main" id="{51BF6914-6291-864B-BC10-72A405DA5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2" name="Picture 41" descr="Icon&#10;&#10;Description automatically generated">
                <a:extLst>
                  <a:ext uri="{FF2B5EF4-FFF2-40B4-BE49-F238E27FC236}">
                    <a16:creationId xmlns:a16="http://schemas.microsoft.com/office/drawing/2014/main" id="{42220D49-DEF9-184D-94BA-47ECC6169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3" name="Picture 42" descr="Icon&#10;&#10;Description automatically generated">
                <a:extLst>
                  <a:ext uri="{FF2B5EF4-FFF2-40B4-BE49-F238E27FC236}">
                    <a16:creationId xmlns:a16="http://schemas.microsoft.com/office/drawing/2014/main" id="{57A1B40A-D347-EC4A-B474-4F98D90AF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4" name="Picture 43" descr="Icon&#10;&#10;Description automatically generated">
                <a:extLst>
                  <a:ext uri="{FF2B5EF4-FFF2-40B4-BE49-F238E27FC236}">
                    <a16:creationId xmlns:a16="http://schemas.microsoft.com/office/drawing/2014/main" id="{8E88879D-5370-9241-BFEA-0BA546419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45" name="Picture 44" descr="Icon&#10;&#10;Description automatically generated">
                <a:extLst>
                  <a:ext uri="{FF2B5EF4-FFF2-40B4-BE49-F238E27FC236}">
                    <a16:creationId xmlns:a16="http://schemas.microsoft.com/office/drawing/2014/main" id="{32856AEA-110A-8F41-8481-1E4822C8DC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488E7B-7B5A-A043-9705-23568A9854A3}"/>
                </a:ext>
              </a:extLst>
            </p:cNvPr>
            <p:cNvGrpSpPr/>
            <p:nvPr/>
          </p:nvGrpSpPr>
          <p:grpSpPr>
            <a:xfrm>
              <a:off x="6294404" y="476922"/>
              <a:ext cx="2693880" cy="2631142"/>
              <a:chOff x="3402120" y="2818688"/>
              <a:chExt cx="2693880" cy="2631142"/>
            </a:xfrm>
          </p:grpSpPr>
          <p:pic>
            <p:nvPicPr>
              <p:cNvPr id="28" name="Picture 27" descr="Icon&#10;&#10;Description automatically generated">
                <a:extLst>
                  <a:ext uri="{FF2B5EF4-FFF2-40B4-BE49-F238E27FC236}">
                    <a16:creationId xmlns:a16="http://schemas.microsoft.com/office/drawing/2014/main" id="{39FF0C2C-CA8A-7A4D-B3C6-E4B5153C0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9" name="Picture 28" descr="Icon&#10;&#10;Description automatically generated">
                <a:extLst>
                  <a:ext uri="{FF2B5EF4-FFF2-40B4-BE49-F238E27FC236}">
                    <a16:creationId xmlns:a16="http://schemas.microsoft.com/office/drawing/2014/main" id="{33193591-FB6A-474A-BEC7-ADA124389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0" name="Picture 29" descr="Icon&#10;&#10;Description automatically generated">
                <a:extLst>
                  <a:ext uri="{FF2B5EF4-FFF2-40B4-BE49-F238E27FC236}">
                    <a16:creationId xmlns:a16="http://schemas.microsoft.com/office/drawing/2014/main" id="{78D794CB-07B9-9044-B069-31680747BE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1" name="Picture 30" descr="Icon&#10;&#10;Description automatically generated">
                <a:extLst>
                  <a:ext uri="{FF2B5EF4-FFF2-40B4-BE49-F238E27FC236}">
                    <a16:creationId xmlns:a16="http://schemas.microsoft.com/office/drawing/2014/main" id="{181A4012-4179-AB49-AA42-7FB24B3F3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extLst>
                  <a:ext uri="{FF2B5EF4-FFF2-40B4-BE49-F238E27FC236}">
                    <a16:creationId xmlns:a16="http://schemas.microsoft.com/office/drawing/2014/main" id="{AE58DCA5-C428-EB46-AC7A-5D8B4098F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extLst>
                  <a:ext uri="{FF2B5EF4-FFF2-40B4-BE49-F238E27FC236}">
                    <a16:creationId xmlns:a16="http://schemas.microsoft.com/office/drawing/2014/main" id="{93860E1A-A69D-3E45-B36B-9869909096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4" name="Picture 33" descr="Icon&#10;&#10;Description automatically generated">
                <a:extLst>
                  <a:ext uri="{FF2B5EF4-FFF2-40B4-BE49-F238E27FC236}">
                    <a16:creationId xmlns:a16="http://schemas.microsoft.com/office/drawing/2014/main" id="{95494F9C-3E2D-3A47-925A-5297DDF6C6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5" name="Picture 34" descr="Icon&#10;&#10;Description automatically generated">
                <a:extLst>
                  <a:ext uri="{FF2B5EF4-FFF2-40B4-BE49-F238E27FC236}">
                    <a16:creationId xmlns:a16="http://schemas.microsoft.com/office/drawing/2014/main" id="{D9775A27-4F37-B341-B679-9D7DA0DB05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36" name="Picture 35" descr="Icon&#10;&#10;Description automatically generated">
                <a:extLst>
                  <a:ext uri="{FF2B5EF4-FFF2-40B4-BE49-F238E27FC236}">
                    <a16:creationId xmlns:a16="http://schemas.microsoft.com/office/drawing/2014/main" id="{B7920D71-DCB0-114C-843A-950584DD08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F381FA-FBB6-9D4C-9797-617CDA6C7FC8}"/>
                </a:ext>
              </a:extLst>
            </p:cNvPr>
            <p:cNvGrpSpPr/>
            <p:nvPr/>
          </p:nvGrpSpPr>
          <p:grpSpPr>
            <a:xfrm>
              <a:off x="3128024" y="3429000"/>
              <a:ext cx="2693880" cy="2631142"/>
              <a:chOff x="3402120" y="2818688"/>
              <a:chExt cx="2693880" cy="2631142"/>
            </a:xfrm>
          </p:grpSpPr>
          <p:pic>
            <p:nvPicPr>
              <p:cNvPr id="19" name="Picture 18" descr="Icon&#10;&#10;Description automatically generated">
                <a:extLst>
                  <a:ext uri="{FF2B5EF4-FFF2-40B4-BE49-F238E27FC236}">
                    <a16:creationId xmlns:a16="http://schemas.microsoft.com/office/drawing/2014/main" id="{0880DE4B-19A1-9C4A-AC13-608B402275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0" name="Picture 19" descr="Icon&#10;&#10;Description automatically generated">
                <a:extLst>
                  <a:ext uri="{FF2B5EF4-FFF2-40B4-BE49-F238E27FC236}">
                    <a16:creationId xmlns:a16="http://schemas.microsoft.com/office/drawing/2014/main" id="{89F32B11-BA06-5143-8BD4-B6F688191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C6A339E3-B992-D548-9F44-F1FD1E4944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2" name="Picture 21" descr="Icon&#10;&#10;Description automatically generated">
                <a:extLst>
                  <a:ext uri="{FF2B5EF4-FFF2-40B4-BE49-F238E27FC236}">
                    <a16:creationId xmlns:a16="http://schemas.microsoft.com/office/drawing/2014/main" id="{4784078A-DBF3-F44B-B256-E6C0093601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3" name="Picture 22" descr="Icon&#10;&#10;Description automatically generated">
                <a:extLst>
                  <a:ext uri="{FF2B5EF4-FFF2-40B4-BE49-F238E27FC236}">
                    <a16:creationId xmlns:a16="http://schemas.microsoft.com/office/drawing/2014/main" id="{CD4CFFAD-E946-B549-B5CB-9BE36A4488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4" name="Picture 23" descr="Icon&#10;&#10;Description automatically generated">
                <a:extLst>
                  <a:ext uri="{FF2B5EF4-FFF2-40B4-BE49-F238E27FC236}">
                    <a16:creationId xmlns:a16="http://schemas.microsoft.com/office/drawing/2014/main" id="{B3A67624-9C2C-3246-B56B-FCFC78FC2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5" name="Picture 24" descr="Icon&#10;&#10;Description automatically generated">
                <a:extLst>
                  <a:ext uri="{FF2B5EF4-FFF2-40B4-BE49-F238E27FC236}">
                    <a16:creationId xmlns:a16="http://schemas.microsoft.com/office/drawing/2014/main" id="{0401E378-4F86-9F49-965D-457442B6D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6" name="Picture 25" descr="Icon&#10;&#10;Description automatically generated">
                <a:extLst>
                  <a:ext uri="{FF2B5EF4-FFF2-40B4-BE49-F238E27FC236}">
                    <a16:creationId xmlns:a16="http://schemas.microsoft.com/office/drawing/2014/main" id="{6DBC00FA-AB0B-094D-B665-8E6242A82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27" name="Picture 26" descr="Icon&#10;&#10;Description automatically generated">
                <a:extLst>
                  <a:ext uri="{FF2B5EF4-FFF2-40B4-BE49-F238E27FC236}">
                    <a16:creationId xmlns:a16="http://schemas.microsoft.com/office/drawing/2014/main" id="{D3180A7A-7CE5-5346-8325-E1C8AA1DB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0424334-3CB1-814B-9E28-11A9FECDBF10}"/>
                </a:ext>
              </a:extLst>
            </p:cNvPr>
            <p:cNvGrpSpPr/>
            <p:nvPr/>
          </p:nvGrpSpPr>
          <p:grpSpPr>
            <a:xfrm>
              <a:off x="6309066" y="3448722"/>
              <a:ext cx="2693880" cy="2631142"/>
              <a:chOff x="3402120" y="2818688"/>
              <a:chExt cx="2693880" cy="2631142"/>
            </a:xfrm>
          </p:grpSpPr>
          <p:pic>
            <p:nvPicPr>
              <p:cNvPr id="10" name="Picture 9" descr="Icon&#10;&#10;Description automatically generated">
                <a:extLst>
                  <a:ext uri="{FF2B5EF4-FFF2-40B4-BE49-F238E27FC236}">
                    <a16:creationId xmlns:a16="http://schemas.microsoft.com/office/drawing/2014/main" id="{2305E344-95A0-B644-AE0E-3DFB4D671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2818688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1" name="Picture 10" descr="Icon&#10;&#10;Description automatically generated">
                <a:extLst>
                  <a:ext uri="{FF2B5EF4-FFF2-40B4-BE49-F238E27FC236}">
                    <a16:creationId xmlns:a16="http://schemas.microsoft.com/office/drawing/2014/main" id="{232A6198-49AB-A44C-B262-63BCD0A5F2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3709292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2" name="Picture 11" descr="Icon&#10;&#10;Description automatically generated">
                <a:extLst>
                  <a:ext uri="{FF2B5EF4-FFF2-40B4-BE49-F238E27FC236}">
                    <a16:creationId xmlns:a16="http://schemas.microsoft.com/office/drawing/2014/main" id="{9D5C4638-21E7-5248-93A5-A0056D57E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16782" y="2818690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3" name="Picture 12" descr="Icon&#10;&#10;Description automatically generated">
                <a:extLst>
                  <a:ext uri="{FF2B5EF4-FFF2-40B4-BE49-F238E27FC236}">
                    <a16:creationId xmlns:a16="http://schemas.microsoft.com/office/drawing/2014/main" id="{F0BBFF88-933E-0345-B354-1AEC3BBDC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4599895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4" name="Picture 13" descr="Icon&#10;&#10;Description automatically generated">
                <a:extLst>
                  <a:ext uri="{FF2B5EF4-FFF2-40B4-BE49-F238E27FC236}">
                    <a16:creationId xmlns:a16="http://schemas.microsoft.com/office/drawing/2014/main" id="{F6CD88E6-2F71-054E-94C3-CF95F7D85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19170" y="2818689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5" name="Picture 14" descr="Icon&#10;&#10;Description automatically generated">
                <a:extLst>
                  <a:ext uri="{FF2B5EF4-FFF2-40B4-BE49-F238E27FC236}">
                    <a16:creationId xmlns:a16="http://schemas.microsoft.com/office/drawing/2014/main" id="{52F1A7A1-C81B-A74F-AE72-9C6357C238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6" name="Picture 15" descr="Icon&#10;&#10;Description automatically generated">
                <a:extLst>
                  <a:ext uri="{FF2B5EF4-FFF2-40B4-BE49-F238E27FC236}">
                    <a16:creationId xmlns:a16="http://schemas.microsoft.com/office/drawing/2014/main" id="{4BEA1062-7FF4-B948-9F9B-A2BF459DDC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6220" y="4599894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7" name="Picture 16" descr="Icon&#10;&#10;Description automatically generated">
                <a:extLst>
                  <a:ext uri="{FF2B5EF4-FFF2-40B4-BE49-F238E27FC236}">
                    <a16:creationId xmlns:a16="http://schemas.microsoft.com/office/drawing/2014/main" id="{0F510BB0-18F0-8048-A483-2AA64FE3E5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3709291"/>
                <a:ext cx="859780" cy="849935"/>
              </a:xfrm>
              <a:prstGeom prst="rect">
                <a:avLst/>
              </a:prstGeom>
            </p:spPr>
          </p:pic>
          <p:pic>
            <p:nvPicPr>
              <p:cNvPr id="18" name="Picture 17" descr="Icon&#10;&#10;Description automatically generated">
                <a:extLst>
                  <a:ext uri="{FF2B5EF4-FFF2-40B4-BE49-F238E27FC236}">
                    <a16:creationId xmlns:a16="http://schemas.microsoft.com/office/drawing/2014/main" id="{145CDF3B-7FD1-D64C-A9A3-F7D0142FE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02120" y="4599892"/>
                <a:ext cx="859780" cy="84993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2204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539568-8C3A-364B-B370-F6CB3FB13062}"/>
              </a:ext>
            </a:extLst>
          </p:cNvPr>
          <p:cNvSpPr>
            <a:spLocks noChangeAspect="1"/>
          </p:cNvSpPr>
          <p:nvPr/>
        </p:nvSpPr>
        <p:spPr>
          <a:xfrm>
            <a:off x="4857010" y="2102070"/>
            <a:ext cx="1440000" cy="1370079"/>
          </a:xfrm>
          <a:prstGeom prst="rect">
            <a:avLst/>
          </a:prstGeom>
          <a:solidFill>
            <a:srgbClr val="387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Q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F3B4950-1CAC-DC4D-A815-4E68865DD46D}"/>
              </a:ext>
            </a:extLst>
          </p:cNvPr>
          <p:cNvSpPr>
            <a:spLocks noChangeAspect="1"/>
          </p:cNvSpPr>
          <p:nvPr/>
        </p:nvSpPr>
        <p:spPr>
          <a:xfrm>
            <a:off x="4526956" y="2412125"/>
            <a:ext cx="1440000" cy="1370079"/>
          </a:xfrm>
          <a:prstGeom prst="rect">
            <a:avLst/>
          </a:prstGeom>
          <a:solidFill>
            <a:srgbClr val="387FC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QA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67D14EB-7D17-7E47-9AEC-6276AFB60D67}"/>
              </a:ext>
            </a:extLst>
          </p:cNvPr>
          <p:cNvSpPr>
            <a:spLocks noChangeAspect="1"/>
          </p:cNvSpPr>
          <p:nvPr/>
        </p:nvSpPr>
        <p:spPr>
          <a:xfrm>
            <a:off x="4196902" y="2722180"/>
            <a:ext cx="1440000" cy="1370079"/>
          </a:xfrm>
          <a:prstGeom prst="rect">
            <a:avLst/>
          </a:prstGeom>
          <a:solidFill>
            <a:srgbClr val="387FC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QA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6AD874-3C22-2045-B0CC-2C5A14A7CB23}"/>
              </a:ext>
            </a:extLst>
          </p:cNvPr>
          <p:cNvSpPr>
            <a:spLocks noChangeAspect="1"/>
          </p:cNvSpPr>
          <p:nvPr/>
        </p:nvSpPr>
        <p:spPr>
          <a:xfrm>
            <a:off x="3866848" y="3032235"/>
            <a:ext cx="1440000" cy="1370079"/>
          </a:xfrm>
          <a:prstGeom prst="rect">
            <a:avLst/>
          </a:prstGeom>
          <a:solidFill>
            <a:srgbClr val="387FC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QA" b="1" dirty="0"/>
          </a:p>
        </p:txBody>
      </p:sp>
    </p:spTree>
    <p:extLst>
      <p:ext uri="{BB962C8B-B14F-4D97-AF65-F5344CB8AC3E}">
        <p14:creationId xmlns:p14="http://schemas.microsoft.com/office/powerpoint/2010/main" val="589912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Yazan Boshmaf</dc:creator>
  <cp:lastModifiedBy>Dr. Yazan Boshmaf</cp:lastModifiedBy>
  <cp:revision>2</cp:revision>
  <dcterms:created xsi:type="dcterms:W3CDTF">2021-09-26T08:28:44Z</dcterms:created>
  <dcterms:modified xsi:type="dcterms:W3CDTF">2021-09-27T10:51:14Z</dcterms:modified>
</cp:coreProperties>
</file>