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76B48-BDB5-124E-A27E-273BE64603FB}" v="63" dt="2024-03-05T18:26:57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6351"/>
  </p:normalViewPr>
  <p:slideViewPr>
    <p:cSldViewPr snapToGrid="0">
      <p:cViewPr>
        <p:scale>
          <a:sx n="66" d="100"/>
          <a:sy n="66" d="100"/>
        </p:scale>
        <p:origin x="216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5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4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13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8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3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860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157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687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1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76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B907-443C-B552-6DB4-AAE82103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EBEBEB"/>
                </a:solidFill>
              </a:rPr>
              <a:t>ConcertS</a:t>
            </a:r>
            <a:r>
              <a:rPr lang="en-TW" b="1">
                <a:solidFill>
                  <a:srgbClr val="EBEBEB"/>
                </a:solidFill>
              </a:rPr>
              <a:t>aver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A9BD3-3B92-10CE-5FD2-79BA707B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Helvetica Neue" panose="02000503000000020004" pitchFamily="2" charset="0"/>
              </a:rPr>
              <a:t>Your Ticket to Discounted </a:t>
            </a:r>
            <a:r>
              <a:rPr lang="en-US" altLang="zh-TW">
                <a:latin typeface="Helvetica Neue" panose="02000503000000020004" pitchFamily="2" charset="0"/>
              </a:rPr>
              <a:t>concert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TW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W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TW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W"/>
            </a:p>
          </p:txBody>
        </p:sp>
      </p:grpSp>
      <p:pic>
        <p:nvPicPr>
          <p:cNvPr id="5" name="Picture 4" descr="A green logo with white text&#10;&#10;Description automatically generated">
            <a:extLst>
              <a:ext uri="{FF2B5EF4-FFF2-40B4-BE49-F238E27FC236}">
                <a16:creationId xmlns:a16="http://schemas.microsoft.com/office/drawing/2014/main" id="{AAA173BD-E933-513E-29EA-95FD697D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67" y="2040835"/>
            <a:ext cx="3725241" cy="234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CA2BD-2A9F-04E0-5C0B-A05FFA892305}"/>
              </a:ext>
            </a:extLst>
          </p:cNvPr>
          <p:cNvSpPr txBox="1"/>
          <p:nvPr/>
        </p:nvSpPr>
        <p:spPr>
          <a:xfrm>
            <a:off x="910767" y="5506101"/>
            <a:ext cx="408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Charlotte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Isabel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Busse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Chien</a:t>
            </a:r>
            <a:r>
              <a:rPr lang="zh-TW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Chuan</a:t>
            </a:r>
            <a:r>
              <a:rPr lang="zh-TW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Huang</a:t>
            </a:r>
            <a:endParaRPr lang="en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7490D-8C89-930A-3AAE-7067938C8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04788"/>
            <a:ext cx="8825658" cy="2677648"/>
          </a:xfrm>
        </p:spPr>
        <p:txBody>
          <a:bodyPr/>
          <a:lstStyle/>
          <a:p>
            <a:pPr algn="ctr"/>
            <a:r>
              <a:rPr lang="en-US" altLang="zh-TW" dirty="0"/>
              <a:t>THANKS!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953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W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TW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33569-F541-CB7C-CA30-57F865C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65" y="1207911"/>
            <a:ext cx="2745359" cy="4438087"/>
          </a:xfrm>
        </p:spPr>
        <p:txBody>
          <a:bodyPr anchor="ctr">
            <a:normAutofit/>
          </a:bodyPr>
          <a:lstStyle/>
          <a:p>
            <a:pPr algn="r"/>
            <a:r>
              <a:rPr lang="en-TW" sz="3200" b="1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4D-B073-6CA6-5A69-44710F16A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50832" y="892366"/>
            <a:ext cx="5529782" cy="53431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altLang="zh-TW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ConcertSaver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is a mobile application designed to provide users with discounted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concer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 tickets.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app aims to simplify the process of finding and purchasing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concert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tickets at a discounted rate.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By offering discounted tickets, </a:t>
            </a:r>
            <a:r>
              <a:rPr lang="en-US" altLang="zh-TW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ConcertSaver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aims to make attending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concert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 more affordable and accessible for users.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Target Users: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Concert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enthusiasts, bargain hunters, individuals looking for affordable entertainment options.</a:t>
            </a:r>
          </a:p>
          <a:p>
            <a:pPr marL="0" indent="0">
              <a:buNone/>
            </a:pPr>
            <a:endParaRPr lang="en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5A0E84-EDE2-D860-E945-5D5A3980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36884"/>
              </p:ext>
            </p:extLst>
          </p:nvPr>
        </p:nvGraphicFramePr>
        <p:xfrm>
          <a:off x="345194" y="440995"/>
          <a:ext cx="11501611" cy="638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64">
                  <a:extLst>
                    <a:ext uri="{9D8B030D-6E8A-4147-A177-3AD203B41FA5}">
                      <a16:colId xmlns:a16="http://schemas.microsoft.com/office/drawing/2014/main" val="2741768728"/>
                    </a:ext>
                  </a:extLst>
                </a:gridCol>
                <a:gridCol w="3652012">
                  <a:extLst>
                    <a:ext uri="{9D8B030D-6E8A-4147-A177-3AD203B41FA5}">
                      <a16:colId xmlns:a16="http://schemas.microsoft.com/office/drawing/2014/main" val="1989506660"/>
                    </a:ext>
                  </a:extLst>
                </a:gridCol>
                <a:gridCol w="5936335">
                  <a:extLst>
                    <a:ext uri="{9D8B030D-6E8A-4147-A177-3AD203B41FA5}">
                      <a16:colId xmlns:a16="http://schemas.microsoft.com/office/drawing/2014/main" val="1020994486"/>
                    </a:ext>
                  </a:extLst>
                </a:gridCol>
              </a:tblGrid>
              <a:tr h="132203">
                <a:tc>
                  <a:txBody>
                    <a:bodyPr/>
                    <a:lstStyle/>
                    <a:p>
                      <a:r>
                        <a:rPr lang="en-US" altLang="zh-TW" dirty="0"/>
                        <a:t>Use-cases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stories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Functionality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74256"/>
                  </a:ext>
                </a:extLst>
              </a:tr>
              <a:tr h="87652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Registration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new user, I want to register for an account so that I can access discounted event tickets.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registration form with fields for username, email, password.</a:t>
                      </a:r>
                    </a:p>
                    <a:p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14972"/>
                  </a:ext>
                </a:extLst>
              </a:tr>
              <a:tr h="109083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Login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registered user, I want to log in to my account so that I can browse and purchase discounted event tickets.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screen with fields for username and password.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for social media login.</a:t>
                      </a:r>
                    </a:p>
                    <a:p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5166"/>
                  </a:ext>
                </a:extLst>
              </a:tr>
              <a:tr h="13401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oncert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 enthusiasts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 want to search for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by keywords or categories so that I can find events that interest me.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bar for keyword search.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Categories for browsing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City, Venue, Artists.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options to narrow down search results.</a:t>
                      </a:r>
                    </a:p>
                    <a:p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40163"/>
                  </a:ext>
                </a:extLst>
              </a:tr>
              <a:tr h="140267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 want to view detailed information about a specific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that I can decide if I want to purchase tickets.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details: Event name, date, time, venue, description, artists.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original ticket price and discounted price.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to add tickets to cart.</a:t>
                      </a:r>
                    </a:p>
                    <a:p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00988"/>
                  </a:ext>
                </a:extLst>
              </a:tr>
              <a:tr h="10571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Tickets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 want to purchase discounted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tickets so that I can attend the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to add tickets to cart and proceed to checkout.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ayment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method.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onfirmation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ticket’s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upon successful purchase.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770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77F98B-7A8E-BAF3-0B0A-1C2886461E32}"/>
              </a:ext>
            </a:extLst>
          </p:cNvPr>
          <p:cNvSpPr txBox="1"/>
          <p:nvPr/>
        </p:nvSpPr>
        <p:spPr>
          <a:xfrm>
            <a:off x="345194" y="-4157"/>
            <a:ext cx="233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+mj-lt"/>
              </a:rPr>
              <a:t>OPERATIONS</a:t>
            </a:r>
            <a:endParaRPr lang="en-TW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09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TW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TW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BCA2FC98-A6A6-6057-DB0F-C6E1BC87F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87" r="-1" b="2535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964E8-68DE-2A14-77B9-5380592C92B9}"/>
              </a:ext>
            </a:extLst>
          </p:cNvPr>
          <p:cNvSpPr txBox="1"/>
          <p:nvPr/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Interface Mockups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3569-F541-CB7C-CA30-57F865C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zh-TW" sz="3300" b="1">
                <a:solidFill>
                  <a:schemeClr val="tx1"/>
                </a:solidFill>
              </a:rPr>
              <a:t>Login</a:t>
            </a:r>
            <a:r>
              <a:rPr lang="zh-TW" altLang="en-US" sz="3300" b="1">
                <a:solidFill>
                  <a:schemeClr val="tx1"/>
                </a:solidFill>
              </a:rPr>
              <a:t> </a:t>
            </a:r>
            <a:r>
              <a:rPr lang="en-US" altLang="zh-TW" sz="3300" b="1">
                <a:solidFill>
                  <a:schemeClr val="tx1"/>
                </a:solidFill>
              </a:rPr>
              <a:t>Screen</a:t>
            </a:r>
            <a:endParaRPr lang="en-TW" sz="3300" b="1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4D-B073-6CA6-5A69-44710F16A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Includes fields for username and password.</a:t>
            </a:r>
          </a:p>
          <a:p>
            <a:pPr>
              <a:buFont typeface="Wingdings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Option for social media login (e.g., Facebook,</a:t>
            </a:r>
            <a:r>
              <a:rPr lang="zh-TW" altLang="en-US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2000" b="0" i="0" dirty="0">
                <a:solidFill>
                  <a:schemeClr val="tx1"/>
                </a:solidFill>
                <a:effectLst/>
                <a:latin typeface="Söhne"/>
              </a:rPr>
              <a:t>Twitter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TW" dirty="0">
              <a:solidFill>
                <a:schemeClr val="tx1"/>
              </a:solidFill>
            </a:endParaRP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444F9387-7F38-F201-E844-F2032953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37" y="571500"/>
            <a:ext cx="6758328" cy="54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95" name="Freeform: Shape 69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3569-F541-CB7C-CA30-57F865C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300" b="1" dirty="0">
                <a:solidFill>
                  <a:schemeClr val="tx1"/>
                </a:solidFill>
              </a:rPr>
              <a:t>Concert</a:t>
            </a:r>
            <a:r>
              <a:rPr lang="en-US" sz="2300" b="1" dirty="0">
                <a:solidFill>
                  <a:schemeClr val="tx1"/>
                </a:solidFill>
              </a:rPr>
              <a:t> Search and Browse Screen</a:t>
            </a:r>
            <a:endParaRPr lang="en-TW" sz="23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4D-B073-6CA6-5A69-44710F16A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Includes search bar for keyword search.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Categories for browsing events: City, Venue, Artist.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Below is the Tap bar section, with "My cart", "Categories", "Saved", and "My profile”</a:t>
            </a:r>
            <a:r>
              <a:rPr lang="en-US" altLang="zh-TW" sz="2000" dirty="0">
                <a:solidFill>
                  <a:schemeClr val="tx1"/>
                </a:solidFill>
                <a:latin typeface="Söhne"/>
              </a:rPr>
              <a:t>.</a:t>
            </a:r>
            <a:endParaRPr lang="en-US" sz="2000" dirty="0">
              <a:solidFill>
                <a:schemeClr val="tx1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TW" sz="1500" dirty="0">
              <a:solidFill>
                <a:schemeClr val="tx1"/>
              </a:solidFill>
            </a:endParaRPr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B94FBEE8-FD0F-6D3A-227A-DBB8CB1AA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" r="-3" b="-3"/>
          <a:stretch/>
        </p:blipFill>
        <p:spPr>
          <a:xfrm>
            <a:off x="4978339" y="727194"/>
            <a:ext cx="6574058" cy="54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3569-F541-CB7C-CA30-57F865C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230815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BEBEB"/>
                </a:solidFill>
              </a:rPr>
              <a:t>Discounted </a:t>
            </a:r>
            <a:r>
              <a:rPr lang="en-US" altLang="zh-TW" sz="2400" b="1" dirty="0">
                <a:solidFill>
                  <a:srgbClr val="EBEBEB"/>
                </a:solidFill>
              </a:rPr>
              <a:t>Concert</a:t>
            </a:r>
            <a:r>
              <a:rPr lang="en-US" sz="2400" b="1" dirty="0">
                <a:solidFill>
                  <a:srgbClr val="EBEBEB"/>
                </a:solidFill>
              </a:rPr>
              <a:t> Ticket Details</a:t>
            </a:r>
            <a:endParaRPr lang="en-TW" sz="2400" b="1" dirty="0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4D-B073-6CA6-5A69-44710F16A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Söhne"/>
              </a:rPr>
              <a:t>Displays </a:t>
            </a:r>
            <a:r>
              <a:rPr lang="en-US" altLang="zh-TW" sz="2000" dirty="0">
                <a:solidFill>
                  <a:schemeClr val="tx1"/>
                </a:solidFill>
                <a:latin typeface="Söhne"/>
              </a:rPr>
              <a:t>concert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details: </a:t>
            </a:r>
            <a:r>
              <a:rPr lang="en-US" altLang="zh-TW" sz="2000" dirty="0">
                <a:solidFill>
                  <a:schemeClr val="tx1"/>
                </a:solidFill>
                <a:latin typeface="Söhne"/>
              </a:rPr>
              <a:t>Concert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name, date, time, </a:t>
            </a:r>
            <a:r>
              <a:rPr lang="en-US" altLang="zh-TW" sz="2000" dirty="0">
                <a:solidFill>
                  <a:schemeClr val="tx1"/>
                </a:solidFill>
                <a:latin typeface="Söhne"/>
              </a:rPr>
              <a:t>city,</a:t>
            </a:r>
            <a:r>
              <a:rPr lang="zh-TW" altLang="en-US" sz="20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venue.</a:t>
            </a:r>
          </a:p>
          <a:p>
            <a:r>
              <a:rPr lang="en-US" sz="2000" dirty="0">
                <a:solidFill>
                  <a:schemeClr val="tx1"/>
                </a:solidFill>
                <a:latin typeface="Söhne"/>
              </a:rPr>
              <a:t>Shows original ticket price and discounted price.</a:t>
            </a:r>
          </a:p>
          <a:p>
            <a:r>
              <a:rPr lang="en-US" sz="2000" dirty="0">
                <a:solidFill>
                  <a:schemeClr val="tx1"/>
                </a:solidFill>
                <a:latin typeface="Söhne"/>
              </a:rPr>
              <a:t>Option to add tickets to cart and proceed to checkout.</a:t>
            </a:r>
          </a:p>
          <a:p>
            <a:pPr marL="0" indent="0">
              <a:buNone/>
            </a:pPr>
            <a:b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TW" dirty="0">
              <a:solidFill>
                <a:srgbClr val="FFFFFF"/>
              </a:solidFill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3B35253-3D64-C93B-0970-047D0B6E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97" y="626470"/>
            <a:ext cx="6985199" cy="56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3569-F541-CB7C-CA30-57F865C3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EBEBEB"/>
                </a:solidFill>
              </a:rPr>
              <a:t>Checkout</a:t>
            </a:r>
            <a:endParaRPr lang="en-TW" b="1">
              <a:solidFill>
                <a:srgbClr val="EBEB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2E4D-B073-6CA6-5A69-44710F16AF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Choose a payment method.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Upon confirmation of payment, receive the ticket's QR code.</a:t>
            </a:r>
            <a:br>
              <a:rPr lang="en-US" sz="20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sz="2000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TW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TW"/>
          </a:p>
        </p:txBody>
      </p:sp>
      <p:pic>
        <p:nvPicPr>
          <p:cNvPr id="5" name="Picture 4" descr="A screenshot of a mobile phone&#10;&#10;Description automatically generated">
            <a:extLst>
              <a:ext uri="{FF2B5EF4-FFF2-40B4-BE49-F238E27FC236}">
                <a16:creationId xmlns:a16="http://schemas.microsoft.com/office/drawing/2014/main" id="{72BD349A-3EA7-3433-6D10-27D05660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822960"/>
            <a:ext cx="6765574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8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W"/>
          </a:p>
        </p:txBody>
      </p:sp>
      <p:pic>
        <p:nvPicPr>
          <p:cNvPr id="5" name="Content Placeholder 4" descr="A screenshot of a concert coupon app&#10;&#10;Description automatically generated">
            <a:extLst>
              <a:ext uri="{FF2B5EF4-FFF2-40B4-BE49-F238E27FC236}">
                <a16:creationId xmlns:a16="http://schemas.microsoft.com/office/drawing/2014/main" id="{35B76790-7D9B-229B-7A60-FD7B623710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8297" y="801795"/>
            <a:ext cx="11261082" cy="5443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D6CDBA-A37B-E849-A294-D1CEF2B5F323}"/>
              </a:ext>
            </a:extLst>
          </p:cNvPr>
          <p:cNvSpPr/>
          <p:nvPr/>
        </p:nvSpPr>
        <p:spPr>
          <a:xfrm>
            <a:off x="624820" y="0"/>
            <a:ext cx="3245490" cy="801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3200" b="1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37595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{299BACA1-5A76-B247-ABCD-B076BC2403A8}tf10001076</Template>
  <TotalTime>1861</TotalTime>
  <Words>459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Söhne</vt:lpstr>
      <vt:lpstr>Arial</vt:lpstr>
      <vt:lpstr>Century Gothic</vt:lpstr>
      <vt:lpstr>Helvetica Neue</vt:lpstr>
      <vt:lpstr>Times New Roman</vt:lpstr>
      <vt:lpstr>Wingdings</vt:lpstr>
      <vt:lpstr>Wingdings 3</vt:lpstr>
      <vt:lpstr>Ion Boardroom</vt:lpstr>
      <vt:lpstr>ConcertSaver</vt:lpstr>
      <vt:lpstr>DESCRIPTION</vt:lpstr>
      <vt:lpstr>PowerPoint Presentation</vt:lpstr>
      <vt:lpstr>PowerPoint Presentation</vt:lpstr>
      <vt:lpstr>Login Screen</vt:lpstr>
      <vt:lpstr>Concert Search and Browse Screen</vt:lpstr>
      <vt:lpstr>Discounted Concert Ticket Details</vt:lpstr>
      <vt:lpstr>Checkout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EventSaver</dc:title>
  <dc:creator>Chien Chuan Huang</dc:creator>
  <cp:lastModifiedBy>cchuang2113@outlook.com</cp:lastModifiedBy>
  <cp:revision>5</cp:revision>
  <dcterms:created xsi:type="dcterms:W3CDTF">2024-03-04T18:32:15Z</dcterms:created>
  <dcterms:modified xsi:type="dcterms:W3CDTF">2024-03-08T13:38:34Z</dcterms:modified>
</cp:coreProperties>
</file>