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5" r:id="rId4"/>
    <p:sldId id="259" r:id="rId5"/>
    <p:sldId id="266" r:id="rId6"/>
    <p:sldId id="258" r:id="rId7"/>
    <p:sldId id="260" r:id="rId8"/>
    <p:sldId id="261" r:id="rId9"/>
    <p:sldId id="257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9AFC66-89E1-42B9-8648-CDCA5D0593EC}" v="47" dt="2019-07-04T22:25:17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447" autoAdjust="0"/>
  </p:normalViewPr>
  <p:slideViewPr>
    <p:cSldViewPr snapToGrid="0" snapToObjects="1">
      <p:cViewPr varScale="1">
        <p:scale>
          <a:sx n="59" d="100"/>
          <a:sy n="59" d="100"/>
        </p:scale>
        <p:origin x="11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9T11:30:26.693" idx="16">
    <p:pos x="10" y="10"/>
    <p:text>Be at least 8-10 min. long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9T11:04:46.164" idx="2">
    <p:pos x="10" y="10"/>
    <p:text>* Elaborate on the questions you asked, describing what kinds of data you needed to answer them, and where you found it</p:text>
    <p:extLst>
      <p:ext uri="{C676402C-5697-4E1C-873F-D02D1690AC5C}">
        <p15:threadingInfo xmlns:p15="http://schemas.microsoft.com/office/powerpoint/2012/main" timeZoneBias="300"/>
      </p:ext>
    </p:extLst>
  </p:cm>
  <p:cm authorId="1" dt="2019-06-29T11:29:32.363" idx="13">
    <p:pos x="10" y="106"/>
    <p:text>[ ] Summarize where and how you found the data you used to answer these questions</p:text>
    <p:extLst>
      <p:ext uri="{C676402C-5697-4E1C-873F-D02D1690AC5C}">
        <p15:threadingInfo xmlns:p15="http://schemas.microsoft.com/office/powerpoint/2012/main" timeZoneBias="300">
          <p15:parentCm authorId="1" idx="2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9T11:03:29.660" idx="1">
    <p:pos x="10" y="10"/>
    <p:text>* Describe the questions you asked, and _why_ you asked them
  * Describe whether you were able to answer these questions to your satisfaction, and briefly summarize your findings</p:text>
    <p:extLst>
      <p:ext uri="{C676402C-5697-4E1C-873F-D02D1690AC5C}">
        <p15:threadingInfo xmlns:p15="http://schemas.microsoft.com/office/powerpoint/2012/main" timeZoneBias="300"/>
      </p:ext>
    </p:extLst>
  </p:cm>
  <p:cm authorId="1" dt="2019-06-29T11:29:51.957" idx="14">
    <p:pos x="10" y="106"/>
    <p:text>[ ] Describe the questions you and your group found interesting, and what motivated you to answer them</p:text>
    <p:extLst>
      <p:ext uri="{C676402C-5697-4E1C-873F-D02D1690AC5C}">
        <p15:threadingInfo xmlns:p15="http://schemas.microsoft.com/office/powerpoint/2012/main" timeZoneBias="300">
          <p15:parentCm authorId="1" idx="1"/>
        </p15:threadingInfo>
      </p:ext>
    </p:extLst>
  </p:cm>
  <p:cm authorId="1" dt="2019-06-29T11:30:12.934" idx="15">
    <p:pos x="10" y="202"/>
    <p:text>[ ] Describe the core message or hypothesis for your project.</p:text>
    <p:extLst>
      <p:ext uri="{C676402C-5697-4E1C-873F-D02D1690AC5C}">
        <p15:threadingInfo xmlns:p15="http://schemas.microsoft.com/office/powerpoint/2012/main" timeZoneBias="300">
          <p15:parentCm authorId="1" idx="1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9T11:20:04.741" idx="3">
    <p:pos x="10" y="10"/>
    <p:text>* Describe the exploration and cleanup process
  * Discuss insights you had while exploring the data that you didn't anticipate
  * Discuss any problems that arose after exploring the data, and how you resolved them
  * Present and discuss interesting figures developed during exploration, ideally with the help of Jupyter Notebook</p:text>
    <p:extLst>
      <p:ext uri="{C676402C-5697-4E1C-873F-D02D1690AC5C}">
        <p15:threadingInfo xmlns:p15="http://schemas.microsoft.com/office/powerpoint/2012/main" timeZoneBias="300"/>
      </p:ext>
    </p:extLst>
  </p:cm>
  <p:cm authorId="1" dt="2019-06-29T11:29:14.870" idx="12">
    <p:pos x="10" y="106"/>
    <p:text>[ ] Describe the data exploration and cleanup process (accompanied by your Jupyter Notebook)</p:text>
    <p:extLst>
      <p:ext uri="{C676402C-5697-4E1C-873F-D02D1690AC5C}">
        <p15:threadingInfo xmlns:p15="http://schemas.microsoft.com/office/powerpoint/2012/main" timeZoneBias="300">
          <p15:parentCm authorId="1" idx="3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9T11:22:10.287" idx="4">
    <p:pos x="10" y="10"/>
    <p:text> * Discuss the steps you took to analyze the data and answer each question you asked in your proposal
  * Present and discuss interesting figures developed during analysis, ideally with the help of Jupyter Notebook</p:text>
    <p:extLst>
      <p:ext uri="{C676402C-5697-4E1C-873F-D02D1690AC5C}">
        <p15:threadingInfo xmlns:p15="http://schemas.microsoft.com/office/powerpoint/2012/main" timeZoneBias="300"/>
      </p:ext>
    </p:extLst>
  </p:cm>
  <p:cm authorId="1" dt="2019-06-29T11:28:48.854" idx="11">
    <p:pos x="10" y="106"/>
    <p:text>Describe the analysis process (accompanied by your Jupyter Notebook)</p:text>
    <p:extLst>
      <p:ext uri="{C676402C-5697-4E1C-873F-D02D1690AC5C}">
        <p15:threadingInfo xmlns:p15="http://schemas.microsoft.com/office/powerpoint/2012/main" timeZoneBias="300">
          <p15:parentCm authorId="1" idx="4"/>
        </p15:threadingInfo>
      </p:ext>
    </p:extLst>
  </p:cm>
  <p:cm authorId="1" dt="2019-06-29T11:32:20.538" idx="19">
    <p:pos x="10" y="202"/>
    <p:text>[ ] Summarize your conclusions. This should include a numerical summary (i.e., what data did your analysis yield), as well as visualizations of that summary (plots of the final analysis data)</p:text>
    <p:extLst>
      <p:ext uri="{C676402C-5697-4E1C-873F-D02D1690AC5C}">
        <p15:threadingInfo xmlns:p15="http://schemas.microsoft.com/office/powerpoint/2012/main" timeZoneBias="300">
          <p15:parentCm authorId="1" idx="4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9T11:25:36.284" idx="7">
    <p:pos x="10" y="10"/>
    <p:text> * Discuss your findings. Did you find what you expected to find? If not, why not? What inferences or general conclusions can you draw from your analysis?</p:text>
    <p:extLst>
      <p:ext uri="{C676402C-5697-4E1C-873F-D02D1690AC5C}">
        <p15:threadingInfo xmlns:p15="http://schemas.microsoft.com/office/powerpoint/2012/main" timeZoneBias="300"/>
      </p:ext>
    </p:extLst>
  </p:cm>
  <p:cm authorId="1" dt="2019-06-29T11:32:00.427" idx="18">
    <p:pos x="10" y="202"/>
    <p:text>[ ] Discuss the implications of your findings. This is where you get to have an open-ended discussion about what your findings "mean".</p:text>
    <p:extLst>
      <p:ext uri="{C676402C-5697-4E1C-873F-D02D1690AC5C}">
        <p15:threadingInfo xmlns:p15="http://schemas.microsoft.com/office/powerpoint/2012/main" timeZoneBias="300">
          <p15:parentCm authorId="1" idx="7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9T11:26:50.097" idx="9">
    <p:pos x="10" y="10"/>
    <p:text>* Discuss any difficulties that arose, and how you dealt with them
  * Discuss any additional questions that came up, but which you didn't have time to answer: What would you research next, if you had two more weeks?</p:text>
    <p:extLst>
      <p:ext uri="{C676402C-5697-4E1C-873F-D02D1690AC5C}">
        <p15:threadingInfo xmlns:p15="http://schemas.microsoft.com/office/powerpoint/2012/main" timeZoneBias="300"/>
      </p:ext>
    </p:extLst>
  </p:cm>
  <p:cm authorId="1" dt="2019-06-29T11:32:39.171" idx="20">
    <p:pos x="10" y="106"/>
    <p:text>[ ] Tell a good story! Storytelling through data analysis is no different than in literature. Find your narrative and use your analysis and visualization skills to highlight conflict and resolution in your data.</p:text>
    <p:extLst>
      <p:ext uri="{C676402C-5697-4E1C-873F-D02D1690AC5C}">
        <p15:threadingInfo xmlns:p15="http://schemas.microsoft.com/office/powerpoint/2012/main" timeZoneBias="300">
          <p15:parentCm authorId="1" idx="9"/>
        </p15:threadingInfo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9T11:27:54.759" idx="10">
    <p:pos x="10" y="10"/>
    <p:text>Open-floor Q&amp;A with the audience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EEEB0-0ECD-44FA-8812-C25CF5E9E1C8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1D93B-A2EE-48D7-9324-DBF1B2257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17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Discuss the limitation in this “estimated” data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1D93B-A2EE-48D7-9324-DBF1B22579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1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Discuss the limitation in this “estimated” data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1D93B-A2EE-48D7-9324-DBF1B22579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8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data/datasets/time-series/demo/popest/2010s-national-total.html" TargetMode="External"/><Relationship Id="rId2" Type="http://schemas.openxmlformats.org/officeDocument/2006/relationships/hyperlink" Target="https://www.hudexchange.info/resource/3031/pit-and-hic-data-since-2007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F354-437E-C64A-9A91-D65C9935F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260903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Rockwell Extra Bold" panose="02060903040505020403" pitchFamily="18" charset="0"/>
              </a:rPr>
              <a:t>Investigating Homelessness </a:t>
            </a:r>
            <a:br>
              <a:rPr lang="en-US" dirty="0">
                <a:latin typeface="Rockwell Extra Bold" panose="02060903040505020403" pitchFamily="18" charset="0"/>
              </a:rPr>
            </a:br>
            <a:r>
              <a:rPr lang="en-US" dirty="0">
                <a:latin typeface="Rockwell Extra Bold" panose="02060903040505020403" pitchFamily="18" charset="0"/>
              </a:rPr>
              <a:t>in the </a:t>
            </a:r>
            <a:br>
              <a:rPr lang="en-US" dirty="0">
                <a:latin typeface="Rockwell Extra Bold" panose="02060903040505020403" pitchFamily="18" charset="0"/>
              </a:rPr>
            </a:br>
            <a:r>
              <a:rPr lang="en-US" dirty="0">
                <a:latin typeface="Rockwell Extra Bold" panose="02060903040505020403" pitchFamily="18" charset="0"/>
              </a:rPr>
              <a:t>U.S.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2C4FE-1050-814A-B76E-FCB5E0FBA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4543865"/>
            <a:ext cx="8673427" cy="618978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sz="2900" dirty="0" err="1"/>
              <a:t>Chidima</a:t>
            </a:r>
            <a:r>
              <a:rPr lang="en-US" sz="2900" dirty="0"/>
              <a:t> Okorie, </a:t>
            </a:r>
            <a:r>
              <a:rPr lang="en-US" sz="2900" dirty="0" err="1"/>
              <a:t>Ugonma</a:t>
            </a:r>
            <a:r>
              <a:rPr lang="en-US" sz="2900" dirty="0"/>
              <a:t> </a:t>
            </a:r>
            <a:r>
              <a:rPr lang="en-US" sz="2900" dirty="0" err="1"/>
              <a:t>Ibeabuchi</a:t>
            </a:r>
            <a:r>
              <a:rPr lang="en-US" sz="2900" dirty="0"/>
              <a:t> &amp; Julia Gajda </a:t>
            </a:r>
          </a:p>
        </p:txBody>
      </p:sp>
    </p:spTree>
    <p:extLst>
      <p:ext uri="{BB962C8B-B14F-4D97-AF65-F5344CB8AC3E}">
        <p14:creationId xmlns:p14="http://schemas.microsoft.com/office/powerpoint/2010/main" val="210020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D3CD1-CD4A-A44B-A4E2-E67175D6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DD686-C357-0940-8E7B-D013A43C6A0C}"/>
              </a:ext>
            </a:extLst>
          </p:cNvPr>
          <p:cNvSpPr txBox="1"/>
          <p:nvPr/>
        </p:nvSpPr>
        <p:spPr>
          <a:xfrm>
            <a:off x="5334000" y="1667046"/>
            <a:ext cx="64177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Subhead Here: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Text Here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Text Here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Text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u="sng" dirty="0"/>
          </a:p>
          <a:p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495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11C64B-1A60-D645-89D1-3AEC9458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EE60A-1053-EB49-85BE-56C6269CDB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7843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DCA9E05-2452-4C58-955E-D1FD992A5BA7}"/>
              </a:ext>
            </a:extLst>
          </p:cNvPr>
          <p:cNvSpPr txBox="1">
            <a:spLocks/>
          </p:cNvSpPr>
          <p:nvPr/>
        </p:nvSpPr>
        <p:spPr>
          <a:xfrm>
            <a:off x="885443" y="1702191"/>
            <a:ext cx="3502167" cy="454126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Rockwell Extra Bold" panose="02060903040505020403" pitchFamily="18" charset="0"/>
              </a:rPr>
              <a:t>Our Hypothesis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83D511F-328C-4CE8-AC64-161DB47E30EB}"/>
              </a:ext>
            </a:extLst>
          </p:cNvPr>
          <p:cNvSpPr txBox="1">
            <a:spLocks/>
          </p:cNvSpPr>
          <p:nvPr/>
        </p:nvSpPr>
        <p:spPr>
          <a:xfrm>
            <a:off x="791680" y="2268859"/>
            <a:ext cx="3724049" cy="255035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The greater the general U.S. population size, the greater the rate of homelessness. </a:t>
            </a:r>
          </a:p>
          <a:p>
            <a:pPr marL="742950" lvl="1" indent="-285750">
              <a:buClr>
                <a:schemeClr val="bg2"/>
              </a:buClr>
            </a:pPr>
            <a:r>
              <a:rPr lang="en-US" sz="2000" dirty="0">
                <a:solidFill>
                  <a:schemeClr val="bg1"/>
                </a:solidFill>
              </a:rPr>
              <a:t>We wanted to explore the relationship between the general U.S. population size and the rate of homelessness by state. 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47017F-A8E6-466B-B190-7FD1F9CCD677}"/>
              </a:ext>
            </a:extLst>
          </p:cNvPr>
          <p:cNvSpPr txBox="1"/>
          <p:nvPr/>
        </p:nvSpPr>
        <p:spPr>
          <a:xfrm>
            <a:off x="6277742" y="1298028"/>
            <a:ext cx="566572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Datasets Sources</a:t>
            </a:r>
            <a:r>
              <a:rPr lang="en-US" sz="22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Department of Housing and Urban Development (HUD) data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Homeless Population, estimated Point In Time count for 2018.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Housing Inventory Count, 2018</a:t>
            </a:r>
          </a:p>
          <a:p>
            <a:r>
              <a:rPr lang="en-US" u="sng" dirty="0">
                <a:hlinkClick r:id="rId2"/>
              </a:rPr>
              <a:t>https://www.hudexchange.info/resource/3031/pit-and-hic-data-since-2007/</a:t>
            </a:r>
            <a:endParaRPr lang="en-US" dirty="0"/>
          </a:p>
          <a:p>
            <a:pPr lvl="0"/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United States Census Bureau data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Estimated U.S. Census data for 2018</a:t>
            </a:r>
          </a:p>
          <a:p>
            <a:endParaRPr lang="en-US" u="sng" dirty="0">
              <a:hlinkClick r:id="rId3"/>
            </a:endParaRPr>
          </a:p>
          <a:p>
            <a:r>
              <a:rPr lang="en-US" u="sng" dirty="0">
                <a:hlinkClick r:id="rId3"/>
              </a:rPr>
              <a:t>https://www.census.gov/data/datasets/time-series/demo/popest/2010s-national-total.html</a:t>
            </a:r>
            <a:endParaRPr lang="en-US" u="sn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D6CBC6-FE8A-4298-A81E-B115EF79D5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03" t="16147" r="26979" b="15760"/>
          <a:stretch/>
        </p:blipFill>
        <p:spPr>
          <a:xfrm>
            <a:off x="5024963" y="1929254"/>
            <a:ext cx="1320800" cy="11847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EB7C22-DE5E-4221-9346-6F45DCEFE86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092985" y="3743990"/>
            <a:ext cx="1184757" cy="118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00F45E-D91E-4688-885B-AAF0C80E6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673" y="803185"/>
            <a:ext cx="5487650" cy="3658433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7D1E2D-5A81-49BB-9D1D-87DD11396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88" y="803186"/>
            <a:ext cx="5487650" cy="3658433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462E8A4-1651-4FEF-961B-94EC24624290}"/>
              </a:ext>
            </a:extLst>
          </p:cNvPr>
          <p:cNvSpPr txBox="1">
            <a:spLocks/>
          </p:cNvSpPr>
          <p:nvPr/>
        </p:nvSpPr>
        <p:spPr>
          <a:xfrm>
            <a:off x="6274192" y="211015"/>
            <a:ext cx="5576294" cy="6400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/>
              <a:t>Are there enough beds to accommodate the # of estimated homeless people in families in four of US’ largest states?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According to our analysis:</a:t>
            </a:r>
          </a:p>
          <a:p>
            <a:pPr lvl="1"/>
            <a:r>
              <a:rPr lang="en-US" dirty="0"/>
              <a:t>New York = </a:t>
            </a: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👍</a:t>
            </a:r>
            <a:endParaRPr lang="en-US" dirty="0"/>
          </a:p>
          <a:p>
            <a:pPr lvl="1"/>
            <a:r>
              <a:rPr lang="en-US" dirty="0"/>
              <a:t>Illinois = </a:t>
            </a: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👍</a:t>
            </a:r>
          </a:p>
          <a:p>
            <a:pPr lvl="1"/>
            <a:r>
              <a:rPr lang="en-US" dirty="0">
                <a:latin typeface="Rockwell" panose="02060603020205020403" pitchFamily="18" charset="0"/>
                <a:ea typeface="Segoe UI Emoji" panose="020B0502040204020203" pitchFamily="34" charset="0"/>
              </a:rPr>
              <a:t>Florida</a:t>
            </a: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 = 👎</a:t>
            </a:r>
          </a:p>
          <a:p>
            <a:pPr lvl="1"/>
            <a:r>
              <a:rPr lang="en-US" dirty="0">
                <a:latin typeface="Rockwell" panose="02060603020205020403" pitchFamily="18" charset="0"/>
                <a:ea typeface="Segoe UI Emoji" panose="020B0502040204020203" pitchFamily="34" charset="0"/>
              </a:rPr>
              <a:t>California</a:t>
            </a: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 = 👎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Limitations to the data.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A964-CACD-4A64-83AB-89F5AD69E90D}"/>
              </a:ext>
            </a:extLst>
          </p:cNvPr>
          <p:cNvSpPr txBox="1">
            <a:spLocks/>
          </p:cNvSpPr>
          <p:nvPr/>
        </p:nvSpPr>
        <p:spPr>
          <a:xfrm>
            <a:off x="140677" y="211015"/>
            <a:ext cx="5777133" cy="6400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Are there enough beds to accommodate the # of estimated homeless individuals four of US’ largest states?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According to our analysis:</a:t>
            </a:r>
          </a:p>
          <a:p>
            <a:pPr lvl="1"/>
            <a:r>
              <a:rPr lang="en-US" dirty="0"/>
              <a:t>New York = </a:t>
            </a: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👍</a:t>
            </a:r>
            <a:endParaRPr lang="en-US" dirty="0"/>
          </a:p>
          <a:p>
            <a:pPr lvl="1"/>
            <a:r>
              <a:rPr lang="en-US" dirty="0"/>
              <a:t>Illinois = </a:t>
            </a: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👍</a:t>
            </a:r>
          </a:p>
          <a:p>
            <a:pPr lvl="1"/>
            <a:r>
              <a:rPr lang="en-US" dirty="0">
                <a:latin typeface="Rockwell" panose="02060603020205020403" pitchFamily="18" charset="0"/>
                <a:ea typeface="Segoe UI Emoji" panose="020B0502040204020203" pitchFamily="34" charset="0"/>
              </a:rPr>
              <a:t>Florida</a:t>
            </a: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 = 👎</a:t>
            </a:r>
          </a:p>
          <a:p>
            <a:pPr lvl="1"/>
            <a:r>
              <a:rPr lang="en-US" dirty="0">
                <a:latin typeface="Rockwell" panose="02060603020205020403" pitchFamily="18" charset="0"/>
                <a:ea typeface="Segoe UI Emoji" panose="020B0502040204020203" pitchFamily="34" charset="0"/>
              </a:rPr>
              <a:t>California</a:t>
            </a: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 = 👎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Limitations to the data.</a:t>
            </a:r>
          </a:p>
        </p:txBody>
      </p:sp>
    </p:spTree>
    <p:extLst>
      <p:ext uri="{BB962C8B-B14F-4D97-AF65-F5344CB8AC3E}">
        <p14:creationId xmlns:p14="http://schemas.microsoft.com/office/powerpoint/2010/main" val="394876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11C64B-1A60-D645-89D1-3AEC9458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EE60A-1053-EB49-85BE-56C6269CD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Insert text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7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00F45E-D91E-4688-885B-AAF0C80E6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673" y="803185"/>
            <a:ext cx="5487650" cy="3658433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7D1E2D-5A81-49BB-9D1D-87DD11396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88" y="803186"/>
            <a:ext cx="5487650" cy="3658433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462E8A4-1651-4FEF-961B-94EC24624290}"/>
              </a:ext>
            </a:extLst>
          </p:cNvPr>
          <p:cNvSpPr txBox="1">
            <a:spLocks/>
          </p:cNvSpPr>
          <p:nvPr/>
        </p:nvSpPr>
        <p:spPr>
          <a:xfrm>
            <a:off x="6274192" y="211015"/>
            <a:ext cx="5576294" cy="6400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/>
              <a:t>Are there enough beds to accommodate the # of estimated homeless people in families in four of US’ largest states?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According to our analysis:</a:t>
            </a:r>
          </a:p>
          <a:p>
            <a:pPr lvl="1"/>
            <a:r>
              <a:rPr lang="en-US" dirty="0"/>
              <a:t>New York = </a:t>
            </a: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👍</a:t>
            </a:r>
            <a:endParaRPr lang="en-US" dirty="0"/>
          </a:p>
          <a:p>
            <a:pPr lvl="1"/>
            <a:r>
              <a:rPr lang="en-US" dirty="0"/>
              <a:t>Illinois = </a:t>
            </a: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👍</a:t>
            </a:r>
          </a:p>
          <a:p>
            <a:pPr lvl="1"/>
            <a:r>
              <a:rPr lang="en-US" dirty="0">
                <a:latin typeface="Rockwell" panose="02060603020205020403" pitchFamily="18" charset="0"/>
                <a:ea typeface="Segoe UI Emoji" panose="020B0502040204020203" pitchFamily="34" charset="0"/>
              </a:rPr>
              <a:t>Florida</a:t>
            </a: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 = 👎</a:t>
            </a:r>
          </a:p>
          <a:p>
            <a:pPr lvl="1"/>
            <a:r>
              <a:rPr lang="en-US" dirty="0">
                <a:latin typeface="Rockwell" panose="02060603020205020403" pitchFamily="18" charset="0"/>
                <a:ea typeface="Segoe UI Emoji" panose="020B0502040204020203" pitchFamily="34" charset="0"/>
              </a:rPr>
              <a:t>California</a:t>
            </a: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 = 👎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Limitations to the data.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A964-CACD-4A64-83AB-89F5AD69E90D}"/>
              </a:ext>
            </a:extLst>
          </p:cNvPr>
          <p:cNvSpPr txBox="1">
            <a:spLocks/>
          </p:cNvSpPr>
          <p:nvPr/>
        </p:nvSpPr>
        <p:spPr>
          <a:xfrm>
            <a:off x="140677" y="211015"/>
            <a:ext cx="5777133" cy="6400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Are there enough beds to accommodate the # of estimated homeless individuals four of US’ largest states?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According to our analysis:</a:t>
            </a:r>
          </a:p>
          <a:p>
            <a:pPr lvl="1"/>
            <a:r>
              <a:rPr lang="en-US" dirty="0"/>
              <a:t>New York = </a:t>
            </a: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👍</a:t>
            </a:r>
            <a:endParaRPr lang="en-US" dirty="0"/>
          </a:p>
          <a:p>
            <a:pPr lvl="1"/>
            <a:r>
              <a:rPr lang="en-US" dirty="0"/>
              <a:t>Illinois = </a:t>
            </a: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👍</a:t>
            </a:r>
          </a:p>
          <a:p>
            <a:pPr lvl="1"/>
            <a:r>
              <a:rPr lang="en-US" dirty="0">
                <a:latin typeface="Rockwell" panose="02060603020205020403" pitchFamily="18" charset="0"/>
                <a:ea typeface="Segoe UI Emoji" panose="020B0502040204020203" pitchFamily="34" charset="0"/>
              </a:rPr>
              <a:t>Florida</a:t>
            </a: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 = 👎</a:t>
            </a:r>
          </a:p>
          <a:p>
            <a:pPr lvl="1"/>
            <a:r>
              <a:rPr lang="en-US" dirty="0">
                <a:latin typeface="Rockwell" panose="02060603020205020403" pitchFamily="18" charset="0"/>
                <a:ea typeface="Segoe UI Emoji" panose="020B0502040204020203" pitchFamily="34" charset="0"/>
              </a:rPr>
              <a:t>California</a:t>
            </a: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 = 👎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Limitations to the data.</a:t>
            </a:r>
          </a:p>
        </p:txBody>
      </p:sp>
    </p:spTree>
    <p:extLst>
      <p:ext uri="{BB962C8B-B14F-4D97-AF65-F5344CB8AC3E}">
        <p14:creationId xmlns:p14="http://schemas.microsoft.com/office/powerpoint/2010/main" val="321418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11C64B-1A60-D645-89D1-3AEC94581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3" y="1574589"/>
            <a:ext cx="5776646" cy="58172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Rockwell Extra Bold" panose="02060903040505020403" pitchFamily="18" charset="0"/>
              </a:rPr>
              <a:t>Our Hypothesis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7B8F8C-024E-49F5-BBBA-5A7D72E46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35563A-FE55-4656-ABF8-F3D91DFEF406}"/>
              </a:ext>
            </a:extLst>
          </p:cNvPr>
          <p:cNvSpPr txBox="1">
            <a:spLocks/>
          </p:cNvSpPr>
          <p:nvPr/>
        </p:nvSpPr>
        <p:spPr>
          <a:xfrm>
            <a:off x="5118447" y="803186"/>
            <a:ext cx="6281873" cy="524862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We Asked: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How comparable is the total U.S. population to the Homeless population by state?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What is the total population of homelessness by state?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What is the breakdown of types of homelessness by state?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Of the total general population what percentage experienced homelessness in 2018?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What is the relationship between # of beds vs. # of unsheltered homeless individuals?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2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11C64B-1A60-D645-89D1-3AEC9458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EE60A-1053-EB49-85BE-56C6269CD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Insert text here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CCB384-4A1D-5A46-8D12-BBF3688E5DAF}"/>
              </a:ext>
            </a:extLst>
          </p:cNvPr>
          <p:cNvSpPr txBox="1"/>
          <p:nvPr/>
        </p:nvSpPr>
        <p:spPr>
          <a:xfrm>
            <a:off x="8585200" y="889843"/>
            <a:ext cx="30961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Subhead Here: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Text Here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Text Here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Text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u="sng" dirty="0"/>
          </a:p>
          <a:p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2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11C64B-1A60-D645-89D1-3AEC9458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EE60A-1053-EB49-85BE-56C6269CD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Insert text here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CCB384-4A1D-5A46-8D12-BBF3688E5DAF}"/>
              </a:ext>
            </a:extLst>
          </p:cNvPr>
          <p:cNvSpPr txBox="1"/>
          <p:nvPr/>
        </p:nvSpPr>
        <p:spPr>
          <a:xfrm>
            <a:off x="8585200" y="889843"/>
            <a:ext cx="30961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Steps:</a:t>
            </a:r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Insert Text Here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Insert Text Here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Insert Text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u="sng" dirty="0"/>
          </a:p>
          <a:p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48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D3CD1-CD4A-A44B-A4E2-E67175D6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DD686-C357-0940-8E7B-D013A43C6A0C}"/>
              </a:ext>
            </a:extLst>
          </p:cNvPr>
          <p:cNvSpPr txBox="1"/>
          <p:nvPr/>
        </p:nvSpPr>
        <p:spPr>
          <a:xfrm>
            <a:off x="5334000" y="1667046"/>
            <a:ext cx="64177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Subhead Here: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Text Here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Text Here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Text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u="sng" dirty="0"/>
          </a:p>
          <a:p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2073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483</TotalTime>
  <Words>469</Words>
  <Application>Microsoft Office PowerPoint</Application>
  <PresentationFormat>Widescreen</PresentationFormat>
  <Paragraphs>133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Rockwell</vt:lpstr>
      <vt:lpstr>Rockwell Extra Bold</vt:lpstr>
      <vt:lpstr>Segoe UI Emoji</vt:lpstr>
      <vt:lpstr>Wingdings</vt:lpstr>
      <vt:lpstr>Atlas</vt:lpstr>
      <vt:lpstr>Investigating Homelessness  in the  U.S. </vt:lpstr>
      <vt:lpstr>PowerPoint Presentation</vt:lpstr>
      <vt:lpstr>PowerPoint Presentation</vt:lpstr>
      <vt:lpstr>Questions &amp; Data</vt:lpstr>
      <vt:lpstr>PowerPoint Presentation</vt:lpstr>
      <vt:lpstr>Our Hypothesis</vt:lpstr>
      <vt:lpstr>Data Cleanup &amp; Exploration</vt:lpstr>
      <vt:lpstr>Data Analysis</vt:lpstr>
      <vt:lpstr>Discussion</vt:lpstr>
      <vt:lpstr>Post Mortem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Homelessness  in the U.S. </dc:title>
  <dc:creator>Microsoft Office User</dc:creator>
  <cp:lastModifiedBy>chidima Okorie</cp:lastModifiedBy>
  <cp:revision>5</cp:revision>
  <dcterms:created xsi:type="dcterms:W3CDTF">2019-06-29T15:52:32Z</dcterms:created>
  <dcterms:modified xsi:type="dcterms:W3CDTF">2019-07-05T04:33:50Z</dcterms:modified>
</cp:coreProperties>
</file>