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30:26.693" idx="16">
    <p:pos x="10" y="10"/>
    <p:text>Be at least 8-10 min. long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03:29.660" idx="1">
    <p:pos x="10" y="10"/>
    <p:text>  * Describe the questions you asked, and _why_ you asked them
  * Describe whether you were able to answer these questions to your satisfaction, and briefly summarize your findings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29:51.957" idx="14">
    <p:pos x="10" y="106"/>
    <p:text>[ ] Describe the questions you and your group found interesting, and what motivated you to answer them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19-06-29T11:30:12.934" idx="15">
    <p:pos x="10" y="202"/>
    <p:text>[ ] Describe the core message or hypothesis for your project.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04:46.164" idx="2">
    <p:pos x="10" y="10"/>
    <p:text>* Elaborate on the questions you asked, describing what kinds of data you needed to answer them, and where you found it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29:32.363" idx="13">
    <p:pos x="10" y="106"/>
    <p:text>[ ] Summarize where and how you found the data you used to answer these questions</p:text>
    <p:extLst>
      <p:ext uri="{C676402C-5697-4E1C-873F-D02D1690AC5C}">
        <p15:threadingInfo xmlns:p15="http://schemas.microsoft.com/office/powerpoint/2012/main" timeZoneBias="30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0:04.741" idx="3">
    <p:pos x="10" y="10"/>
    <p:text>* Describe the exploration and cleanup process
  * Discuss insights you had while exploring the data that you didn't anticipate
  * Discuss any problems that arose after exploring the data, and how you resolved them
  * Present and discuss interesting figures developed during exploration, ideally with the help of Jupyter Notebook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29:14.870" idx="12">
    <p:pos x="10" y="106"/>
    <p:text>[ ] Describe the data exploration and cleanup process (accompanied by your Jupyter Notebook)</p:text>
    <p:extLst>
      <p:ext uri="{C676402C-5697-4E1C-873F-D02D1690AC5C}">
        <p15:threadingInfo xmlns:p15="http://schemas.microsoft.com/office/powerpoint/2012/main" timeZoneBias="300">
          <p15:parentCm authorId="1" idx="3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2:10.287" idx="4">
    <p:pos x="10" y="10"/>
    <p:text> * Discuss the steps you took to analyze the data and answer each question you asked in your proposal
  * Present and discuss interesting figures developed during analysis, ideally with the help of Jupyter Notebook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28:48.854" idx="11">
    <p:pos x="10" y="106"/>
    <p:text>Describe the analysis process (accompanied by your Jupyter Notebook)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  <p:cm authorId="1" dt="2019-06-29T11:32:20.538" idx="19">
    <p:pos x="10" y="202"/>
    <p:text>[ ] Summarize your conclusions. This should include a numerical summary (i.e., what data did your analysis yield), as well as visualizations of that summary (plots of the final analysis data)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5:36.284" idx="7">
    <p:pos x="10" y="10"/>
    <p:text> * Discuss your findings. Did you find what you expected to find? If not, why not? What inferences or general conclusions can you draw from your analysis?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32:00.427" idx="18">
    <p:pos x="10" y="202"/>
    <p:text>[ ] Discuss the implications of your findings. This is where you get to have an open-ended discussion about what your findings "mean".</p:text>
    <p:extLst>
      <p:ext uri="{C676402C-5697-4E1C-873F-D02D1690AC5C}">
        <p15:threadingInfo xmlns:p15="http://schemas.microsoft.com/office/powerpoint/2012/main" timeZoneBias="300">
          <p15:parentCm authorId="1" idx="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6:50.097" idx="9">
    <p:pos x="10" y="10"/>
    <p:text>* Discuss any difficulties that arose, and how you dealt with them
  * Discuss any additional questions that came up, but which you didn't have time to answer: What would you research next, if you had two more weeks?</p:text>
    <p:extLst>
      <p:ext uri="{C676402C-5697-4E1C-873F-D02D1690AC5C}">
        <p15:threadingInfo xmlns:p15="http://schemas.microsoft.com/office/powerpoint/2012/main" timeZoneBias="300"/>
      </p:ext>
    </p:extLst>
  </p:cm>
  <p:cm authorId="1" dt="2019-06-29T11:32:39.171" idx="20">
    <p:pos x="10" y="106"/>
    <p:text>[ ] Tell a good story! Storytelling through data analysis is no different than in literature. Find your narrative and use your analysis and visualization skills to highlight conflict and resolution in your data.</p:text>
    <p:extLst>
      <p:ext uri="{C676402C-5697-4E1C-873F-D02D1690AC5C}">
        <p15:threadingInfo xmlns:p15="http://schemas.microsoft.com/office/powerpoint/2012/main" timeZoneBias="300">
          <p15:parentCm authorId="1" idx="9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9T11:27:54.759" idx="10">
    <p:pos x="10" y="10"/>
    <p:text>Open-floor Q&amp;A with the audience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popest/2010s-national-total.html" TargetMode="External"/><Relationship Id="rId2" Type="http://schemas.openxmlformats.org/officeDocument/2006/relationships/hyperlink" Target="https://www.hudexchange.info/resource/3031/pit-and-hic-data-since-2007/" TargetMode="External"/><Relationship Id="rId1" Type="http://schemas.openxmlformats.org/officeDocument/2006/relationships/slideLayout" Target="../slideLayouts/slideLayout9.xml"/><Relationship Id="rId6" Type="http://schemas.openxmlformats.org/officeDocument/2006/relationships/comments" Target="../comments/comment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F354-437E-C64A-9A91-D65C9935F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Investigating Homelessness </a:t>
            </a:r>
            <a:br>
              <a:rPr lang="en-US" dirty="0"/>
            </a:br>
            <a:r>
              <a:rPr lang="en-US" dirty="0"/>
              <a:t>in the U.S.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2C4FE-1050-814A-B76E-FCB5E0FBA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Chidima</a:t>
            </a:r>
            <a:r>
              <a:rPr lang="en-US" dirty="0"/>
              <a:t> Okorie, </a:t>
            </a:r>
            <a:r>
              <a:rPr lang="en-US" dirty="0" err="1"/>
              <a:t>Ugonma</a:t>
            </a:r>
            <a:r>
              <a:rPr lang="en-US" dirty="0"/>
              <a:t> </a:t>
            </a:r>
            <a:r>
              <a:rPr lang="en-US" dirty="0" err="1"/>
              <a:t>Ibeabuchi</a:t>
            </a:r>
            <a:r>
              <a:rPr lang="en-US" dirty="0"/>
              <a:t> &amp; Julia Gajda </a:t>
            </a:r>
          </a:p>
        </p:txBody>
      </p:sp>
    </p:spTree>
    <p:extLst>
      <p:ext uri="{BB962C8B-B14F-4D97-AF65-F5344CB8AC3E}">
        <p14:creationId xmlns:p14="http://schemas.microsoft.com/office/powerpoint/2010/main" val="21002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E60A-1053-EB49-85BE-56C6269C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group wanted to explore the relationship between the general U.S. population size and the rate of homelessness by state.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hypothesize that the greater the general population size the greater the likelihood the rate of homelessness is to be high.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For this exploration, we will be using U.S. Census data and data from the Department of Housing and Urban Development for 2018.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CB384-4A1D-5A46-8D12-BBF3688E5DAF}"/>
              </a:ext>
            </a:extLst>
          </p:cNvPr>
          <p:cNvSpPr txBox="1"/>
          <p:nvPr/>
        </p:nvSpPr>
        <p:spPr>
          <a:xfrm>
            <a:off x="7671460" y="889843"/>
            <a:ext cx="40099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Question to Answer</a:t>
            </a:r>
            <a:r>
              <a:rPr lang="en-US" dirty="0"/>
              <a:t>: 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is the total general population by state?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is the total population of homelessness by state?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is the breakdown of types of homelessness by state?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Of the total general population what percentage experienced homelessness in 2018?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is the relationship between # of beds vs. # of unsheltered homeless individuals?</a:t>
            </a:r>
          </a:p>
        </p:txBody>
      </p:sp>
    </p:spTree>
    <p:extLst>
      <p:ext uri="{BB962C8B-B14F-4D97-AF65-F5344CB8AC3E}">
        <p14:creationId xmlns:p14="http://schemas.microsoft.com/office/powerpoint/2010/main" val="157122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E60A-1053-EB49-85BE-56C6269C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CB384-4A1D-5A46-8D12-BBF3688E5DAF}"/>
              </a:ext>
            </a:extLst>
          </p:cNvPr>
          <p:cNvSpPr txBox="1"/>
          <p:nvPr/>
        </p:nvSpPr>
        <p:spPr>
          <a:xfrm>
            <a:off x="8585200" y="889843"/>
            <a:ext cx="30961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Datasets Used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u="sng" dirty="0">
                <a:hlinkClick r:id="rId2"/>
              </a:rPr>
              <a:t>https://www.hudexchange.info/resource/3031/pit-and-hic-data-since-2007/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r>
              <a:rPr lang="en-US" u="sng" dirty="0">
                <a:hlinkClick r:id="rId3"/>
              </a:rPr>
              <a:t>https://www.census.gov/data/datasets/time-series/demo/popest/2010s-national-total.html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90995-1C41-7244-8A44-64E81544F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03" t="16147" r="26979" b="15760"/>
          <a:stretch/>
        </p:blipFill>
        <p:spPr>
          <a:xfrm>
            <a:off x="7264400" y="1378121"/>
            <a:ext cx="1320800" cy="1184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74775-60A1-CE42-805F-7D5316E403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332421" y="3811638"/>
            <a:ext cx="1184757" cy="11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E60A-1053-EB49-85BE-56C6269C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CB384-4A1D-5A46-8D12-BBF3688E5DAF}"/>
              </a:ext>
            </a:extLst>
          </p:cNvPr>
          <p:cNvSpPr txBox="1"/>
          <p:nvPr/>
        </p:nvSpPr>
        <p:spPr>
          <a:xfrm>
            <a:off x="8585200" y="889843"/>
            <a:ext cx="3096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Subhead Here: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2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E60A-1053-EB49-85BE-56C6269C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CB384-4A1D-5A46-8D12-BBF3688E5DAF}"/>
              </a:ext>
            </a:extLst>
          </p:cNvPr>
          <p:cNvSpPr txBox="1"/>
          <p:nvPr/>
        </p:nvSpPr>
        <p:spPr>
          <a:xfrm>
            <a:off x="8585200" y="889843"/>
            <a:ext cx="3096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Text Here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Text Here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Text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4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CD1-CD4A-A44B-A4E2-E67175D6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D686-C357-0940-8E7B-D013A43C6A0C}"/>
              </a:ext>
            </a:extLst>
          </p:cNvPr>
          <p:cNvSpPr txBox="1"/>
          <p:nvPr/>
        </p:nvSpPr>
        <p:spPr>
          <a:xfrm>
            <a:off x="5334000" y="1667046"/>
            <a:ext cx="6417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Subhead Here: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2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CD1-CD4A-A44B-A4E2-E67175D6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D686-C357-0940-8E7B-D013A43C6A0C}"/>
              </a:ext>
            </a:extLst>
          </p:cNvPr>
          <p:cNvSpPr txBox="1"/>
          <p:nvPr/>
        </p:nvSpPr>
        <p:spPr>
          <a:xfrm>
            <a:off x="5334000" y="1667046"/>
            <a:ext cx="6417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Subhead Here: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Text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9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1C64B-1A60-D645-89D1-3AEC945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E60A-1053-EB49-85BE-56C6269CD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7843544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49</TotalTime>
  <Words>260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Investigating Homelessness  in the U.S. </vt:lpstr>
      <vt:lpstr>Motivation &amp; Summary</vt:lpstr>
      <vt:lpstr>Questions &amp; Data</vt:lpstr>
      <vt:lpstr>Data Cleanup &amp; Exploration</vt:lpstr>
      <vt:lpstr>Data Analysis</vt:lpstr>
      <vt:lpstr>Discussion</vt:lpstr>
      <vt:lpstr>Post Mortem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Homelessness  in the U.S. </dc:title>
  <dc:creator>Microsoft Office User</dc:creator>
  <cp:lastModifiedBy>Microsoft Office User</cp:lastModifiedBy>
  <cp:revision>5</cp:revision>
  <dcterms:created xsi:type="dcterms:W3CDTF">2019-06-29T15:52:32Z</dcterms:created>
  <dcterms:modified xsi:type="dcterms:W3CDTF">2019-06-29T16:42:06Z</dcterms:modified>
</cp:coreProperties>
</file>