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88" r:id="rId2"/>
    <p:sldId id="264" r:id="rId3"/>
    <p:sldId id="280" r:id="rId4"/>
    <p:sldId id="271" r:id="rId5"/>
    <p:sldId id="274" r:id="rId6"/>
    <p:sldId id="265" r:id="rId7"/>
    <p:sldId id="276" r:id="rId8"/>
    <p:sldId id="277" r:id="rId9"/>
    <p:sldId id="278" r:id="rId10"/>
    <p:sldId id="267" r:id="rId11"/>
    <p:sldId id="284" r:id="rId12"/>
    <p:sldId id="279" r:id="rId13"/>
    <p:sldId id="266" r:id="rId14"/>
    <p:sldId id="285" r:id="rId15"/>
    <p:sldId id="286" r:id="rId16"/>
    <p:sldId id="287" r:id="rId17"/>
    <p:sldId id="281" r:id="rId18"/>
    <p:sldId id="282" r:id="rId19"/>
    <p:sldId id="283" r:id="rId20"/>
    <p:sldId id="270" r:id="rId21"/>
    <p:sldId id="272"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0" clrIdx="0"/>
  <p:cmAuthor id="2" name="chidima Okorie" initials="cO" lastIdx="1" clrIdx="1">
    <p:extLst>
      <p:ext uri="{19B8F6BF-5375-455C-9EA6-DF929625EA0E}">
        <p15:presenceInfo xmlns:p15="http://schemas.microsoft.com/office/powerpoint/2012/main" userId="e0fcfe04d654f8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60B22-B88F-41A5-A2F3-F8CE99D93265}" v="144" dt="2019-07-06T15:50:32.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47" autoAdjust="0"/>
  </p:normalViewPr>
  <p:slideViewPr>
    <p:cSldViewPr snapToGrid="0" snapToObjects="1">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dima Okorie" userId="e0fcfe04d654f84d" providerId="LiveId" clId="{6E660B22-B88F-41A5-A2F3-F8CE99D93265}"/>
    <pc:docChg chg="undo redo custSel mod addSld delSld modSld sldOrd">
      <pc:chgData name="chidima Okorie" userId="e0fcfe04d654f84d" providerId="LiveId" clId="{6E660B22-B88F-41A5-A2F3-F8CE99D93265}" dt="2019-07-06T15:50:32.811" v="4748"/>
      <pc:docMkLst>
        <pc:docMk/>
      </pc:docMkLst>
      <pc:sldChg chg="addSp delSp modSp del modNotesTx">
        <pc:chgData name="chidima Okorie" userId="e0fcfe04d654f84d" providerId="LiveId" clId="{6E660B22-B88F-41A5-A2F3-F8CE99D93265}" dt="2019-07-06T15:42:44.861" v="4711" actId="2696"/>
        <pc:sldMkLst>
          <pc:docMk/>
          <pc:sldMk cId="2100204702" sldId="256"/>
        </pc:sldMkLst>
        <pc:spChg chg="del">
          <ac:chgData name="chidima Okorie" userId="e0fcfe04d654f84d" providerId="LiveId" clId="{6E660B22-B88F-41A5-A2F3-F8CE99D93265}" dt="2019-07-06T15:34:21.899" v="4624"/>
          <ac:spMkLst>
            <pc:docMk/>
            <pc:sldMk cId="2100204702" sldId="256"/>
            <ac:spMk id="2" creationId="{15D1F354-437E-C64A-9A91-D65C9935FC55}"/>
          </ac:spMkLst>
        </pc:spChg>
        <pc:spChg chg="del">
          <ac:chgData name="chidima Okorie" userId="e0fcfe04d654f84d" providerId="LiveId" clId="{6E660B22-B88F-41A5-A2F3-F8CE99D93265}" dt="2019-07-06T15:35:42.054" v="4637"/>
          <ac:spMkLst>
            <pc:docMk/>
            <pc:sldMk cId="2100204702" sldId="256"/>
            <ac:spMk id="3" creationId="{5FD2C4FE-1050-814A-B76E-FCB5E0FBA233}"/>
          </ac:spMkLst>
        </pc:spChg>
        <pc:spChg chg="add mod">
          <ac:chgData name="chidima Okorie" userId="e0fcfe04d654f84d" providerId="LiveId" clId="{6E660B22-B88F-41A5-A2F3-F8CE99D93265}" dt="2019-07-06T15:34:21.899" v="4624"/>
          <ac:spMkLst>
            <pc:docMk/>
            <pc:sldMk cId="2100204702" sldId="256"/>
            <ac:spMk id="4" creationId="{8AA60D9A-4709-4278-8A6C-61427D4917AE}"/>
          </ac:spMkLst>
        </pc:spChg>
        <pc:spChg chg="add mod">
          <ac:chgData name="chidima Okorie" userId="e0fcfe04d654f84d" providerId="LiveId" clId="{6E660B22-B88F-41A5-A2F3-F8CE99D93265}" dt="2019-07-06T15:35:42.054" v="4637"/>
          <ac:spMkLst>
            <pc:docMk/>
            <pc:sldMk cId="2100204702" sldId="256"/>
            <ac:spMk id="5" creationId="{7EDDEFE5-C568-4F17-9C6B-E05FA1E5DDD4}"/>
          </ac:spMkLst>
        </pc:spChg>
      </pc:sldChg>
      <pc:sldChg chg="del">
        <pc:chgData name="chidima Okorie" userId="e0fcfe04d654f84d" providerId="LiveId" clId="{6E660B22-B88F-41A5-A2F3-F8CE99D93265}" dt="2019-07-06T15:42:22.956" v="4707" actId="2696"/>
        <pc:sldMkLst>
          <pc:docMk/>
          <pc:sldMk cId="565220730" sldId="257"/>
        </pc:sldMkLst>
      </pc:sldChg>
      <pc:sldChg chg="del">
        <pc:chgData name="chidima Okorie" userId="e0fcfe04d654f84d" providerId="LiveId" clId="{6E660B22-B88F-41A5-A2F3-F8CE99D93265}" dt="2019-07-06T04:08:41.164" v="741" actId="2696"/>
        <pc:sldMkLst>
          <pc:docMk/>
          <pc:sldMk cId="1571222613" sldId="258"/>
        </pc:sldMkLst>
      </pc:sldChg>
      <pc:sldChg chg="del">
        <pc:chgData name="chidima Okorie" userId="e0fcfe04d654f84d" providerId="LiveId" clId="{6E660B22-B88F-41A5-A2F3-F8CE99D93265}" dt="2019-07-06T04:08:40.066" v="740" actId="2696"/>
        <pc:sldMkLst>
          <pc:docMk/>
          <pc:sldMk cId="1000973591" sldId="259"/>
        </pc:sldMkLst>
      </pc:sldChg>
      <pc:sldChg chg="addSp delSp modSp del modCm">
        <pc:chgData name="chidima Okorie" userId="e0fcfe04d654f84d" providerId="LiveId" clId="{6E660B22-B88F-41A5-A2F3-F8CE99D93265}" dt="2019-07-06T15:42:13.839" v="4705" actId="2696"/>
        <pc:sldMkLst>
          <pc:docMk/>
          <pc:sldMk cId="3398723502" sldId="260"/>
        </pc:sldMkLst>
        <pc:spChg chg="mod">
          <ac:chgData name="chidima Okorie" userId="e0fcfe04d654f84d" providerId="LiveId" clId="{6E660B22-B88F-41A5-A2F3-F8CE99D93265}" dt="2019-07-06T04:09:52.319" v="746" actId="113"/>
          <ac:spMkLst>
            <pc:docMk/>
            <pc:sldMk cId="3398723502" sldId="260"/>
            <ac:spMk id="3" creationId="{6F11C64B-1A60-D645-89D1-3AEC945819E7}"/>
          </ac:spMkLst>
        </pc:spChg>
        <pc:spChg chg="mod">
          <ac:chgData name="chidima Okorie" userId="e0fcfe04d654f84d" providerId="LiveId" clId="{6E660B22-B88F-41A5-A2F3-F8CE99D93265}" dt="2019-07-06T04:10:01.490" v="747" actId="14100"/>
          <ac:spMkLst>
            <pc:docMk/>
            <pc:sldMk cId="3398723502" sldId="260"/>
            <ac:spMk id="4" creationId="{4FBEE60A-1053-EB49-85BE-56C6269CDBF4}"/>
          </ac:spMkLst>
        </pc:spChg>
        <pc:spChg chg="add del mod">
          <ac:chgData name="chidima Okorie" userId="e0fcfe04d654f84d" providerId="LiveId" clId="{6E660B22-B88F-41A5-A2F3-F8CE99D93265}" dt="2019-07-06T04:26:52.469" v="860"/>
          <ac:spMkLst>
            <pc:docMk/>
            <pc:sldMk cId="3398723502" sldId="260"/>
            <ac:spMk id="5" creationId="{EC1B5989-EAA1-4A05-A6A0-501FCD34B012}"/>
          </ac:spMkLst>
        </pc:spChg>
        <pc:spChg chg="del mod ord">
          <ac:chgData name="chidima Okorie" userId="e0fcfe04d654f84d" providerId="LiveId" clId="{6E660B22-B88F-41A5-A2F3-F8CE99D93265}" dt="2019-07-06T04:26:43.064" v="858"/>
          <ac:spMkLst>
            <pc:docMk/>
            <pc:sldMk cId="3398723502" sldId="260"/>
            <ac:spMk id="6" creationId="{8BCCB384-4A1D-5A46-8D12-BBF3688E5DAF}"/>
          </ac:spMkLst>
        </pc:spChg>
      </pc:sldChg>
      <pc:sldChg chg="del">
        <pc:chgData name="chidima Okorie" userId="e0fcfe04d654f84d" providerId="LiveId" clId="{6E660B22-B88F-41A5-A2F3-F8CE99D93265}" dt="2019-07-06T15:42:19.025" v="4706" actId="2696"/>
        <pc:sldMkLst>
          <pc:docMk/>
          <pc:sldMk cId="2945448269" sldId="261"/>
        </pc:sldMkLst>
      </pc:sldChg>
      <pc:sldChg chg="del">
        <pc:chgData name="chidima Okorie" userId="e0fcfe04d654f84d" providerId="LiveId" clId="{6E660B22-B88F-41A5-A2F3-F8CE99D93265}" dt="2019-07-06T15:42:24.468" v="4708" actId="2696"/>
        <pc:sldMkLst>
          <pc:docMk/>
          <pc:sldMk cId="4200495364" sldId="263"/>
        </pc:sldMkLst>
      </pc:sldChg>
      <pc:sldChg chg="addSp delSp modSp mod setBg">
        <pc:chgData name="chidima Okorie" userId="e0fcfe04d654f84d" providerId="LiveId" clId="{6E660B22-B88F-41A5-A2F3-F8CE99D93265}" dt="2019-07-06T15:48:48.790" v="4741" actId="20577"/>
        <pc:sldMkLst>
          <pc:docMk/>
          <pc:sldMk cId="175042062" sldId="264"/>
        </pc:sldMkLst>
        <pc:spChg chg="mod">
          <ac:chgData name="chidima Okorie" userId="e0fcfe04d654f84d" providerId="LiveId" clId="{6E660B22-B88F-41A5-A2F3-F8CE99D93265}" dt="2019-07-06T14:20:38.625" v="3309" actId="113"/>
          <ac:spMkLst>
            <pc:docMk/>
            <pc:sldMk cId="175042062" sldId="264"/>
            <ac:spMk id="4" creationId="{0DCA9E05-2452-4C58-955E-D1FD992A5BA7}"/>
          </ac:spMkLst>
        </pc:spChg>
        <pc:spChg chg="mod">
          <ac:chgData name="chidima Okorie" userId="e0fcfe04d654f84d" providerId="LiveId" clId="{6E660B22-B88F-41A5-A2F3-F8CE99D93265}" dt="2019-07-06T15:48:48.790" v="4741" actId="20577"/>
          <ac:spMkLst>
            <pc:docMk/>
            <pc:sldMk cId="175042062" sldId="264"/>
            <ac:spMk id="7" creationId="{983D511F-328C-4CE8-AC64-161DB47E30EB}"/>
          </ac:spMkLst>
        </pc:spChg>
        <pc:spChg chg="del">
          <ac:chgData name="chidima Okorie" userId="e0fcfe04d654f84d" providerId="LiveId" clId="{6E660B22-B88F-41A5-A2F3-F8CE99D93265}" dt="2019-07-06T14:18:27.996" v="3293"/>
          <ac:spMkLst>
            <pc:docMk/>
            <pc:sldMk cId="175042062" sldId="264"/>
            <ac:spMk id="9" creationId="{0647017F-A8E6-466B-B190-7FD1F9CCD677}"/>
          </ac:spMkLst>
        </pc:spChg>
        <pc:spChg chg="add">
          <ac:chgData name="chidima Okorie" userId="e0fcfe04d654f84d" providerId="LiveId" clId="{6E660B22-B88F-41A5-A2F3-F8CE99D93265}" dt="2019-07-06T14:20:03.070" v="3300" actId="26606"/>
          <ac:spMkLst>
            <pc:docMk/>
            <pc:sldMk cId="175042062" sldId="264"/>
            <ac:spMk id="14" creationId="{398E8958-A0BD-4366-8F61-3A496C51CD60}"/>
          </ac:spMkLst>
        </pc:spChg>
        <pc:spChg chg="add">
          <ac:chgData name="chidima Okorie" userId="e0fcfe04d654f84d" providerId="LiveId" clId="{6E660B22-B88F-41A5-A2F3-F8CE99D93265}" dt="2019-07-06T14:20:03.070" v="3300" actId="26606"/>
          <ac:spMkLst>
            <pc:docMk/>
            <pc:sldMk cId="175042062" sldId="264"/>
            <ac:spMk id="39" creationId="{1429180E-866D-447C-A170-484000E48972}"/>
          </ac:spMkLst>
        </pc:spChg>
        <pc:spChg chg="add">
          <ac:chgData name="chidima Okorie" userId="e0fcfe04d654f84d" providerId="LiveId" clId="{6E660B22-B88F-41A5-A2F3-F8CE99D93265}" dt="2019-07-06T14:20:03.070" v="3300" actId="26606"/>
          <ac:spMkLst>
            <pc:docMk/>
            <pc:sldMk cId="175042062" sldId="264"/>
            <ac:spMk id="41" creationId="{FEE51AA4-287D-4CB8-8CD4-D6986106F43C}"/>
          </ac:spMkLst>
        </pc:spChg>
        <pc:spChg chg="add">
          <ac:chgData name="chidima Okorie" userId="e0fcfe04d654f84d" providerId="LiveId" clId="{6E660B22-B88F-41A5-A2F3-F8CE99D93265}" dt="2019-07-06T14:20:03.070" v="3300" actId="26606"/>
          <ac:spMkLst>
            <pc:docMk/>
            <pc:sldMk cId="175042062" sldId="264"/>
            <ac:spMk id="43" creationId="{0177ACA7-E71A-4888-9EBD-074801D881CC}"/>
          </ac:spMkLst>
        </pc:spChg>
        <pc:spChg chg="add">
          <ac:chgData name="chidima Okorie" userId="e0fcfe04d654f84d" providerId="LiveId" clId="{6E660B22-B88F-41A5-A2F3-F8CE99D93265}" dt="2019-07-06T14:20:03.070" v="3300" actId="26606"/>
          <ac:spMkLst>
            <pc:docMk/>
            <pc:sldMk cId="175042062" sldId="264"/>
            <ac:spMk id="45" creationId="{B2DF6337-9683-4A06-B3D5-CB22C7F4F2BE}"/>
          </ac:spMkLst>
        </pc:spChg>
        <pc:grpChg chg="add">
          <ac:chgData name="chidima Okorie" userId="e0fcfe04d654f84d" providerId="LiveId" clId="{6E660B22-B88F-41A5-A2F3-F8CE99D93265}" dt="2019-07-06T14:20:03.070" v="3300" actId="26606"/>
          <ac:grpSpMkLst>
            <pc:docMk/>
            <pc:sldMk cId="175042062" sldId="264"/>
            <ac:grpSpMk id="16" creationId="{D445862C-E73D-4EFB-9DD5-8A5E3473E113}"/>
          </ac:grpSpMkLst>
        </pc:grpChg>
        <pc:picChg chg="del">
          <ac:chgData name="chidima Okorie" userId="e0fcfe04d654f84d" providerId="LiveId" clId="{6E660B22-B88F-41A5-A2F3-F8CE99D93265}" dt="2019-07-06T14:18:52.292" v="3296"/>
          <ac:picMkLst>
            <pc:docMk/>
            <pc:sldMk cId="175042062" sldId="264"/>
            <ac:picMk id="10" creationId="{7CD6CBC6-FE8A-4298-A81E-B115EF79D5D9}"/>
          </ac:picMkLst>
        </pc:picChg>
        <pc:picChg chg="del">
          <ac:chgData name="chidima Okorie" userId="e0fcfe04d654f84d" providerId="LiveId" clId="{6E660B22-B88F-41A5-A2F3-F8CE99D93265}" dt="2019-07-06T14:19:22.417" v="3298"/>
          <ac:picMkLst>
            <pc:docMk/>
            <pc:sldMk cId="175042062" sldId="264"/>
            <ac:picMk id="11" creationId="{02EB7C22-DE5E-4221-9346-6F45DCEFE86F}"/>
          </ac:picMkLst>
        </pc:picChg>
        <pc:picChg chg="add">
          <ac:chgData name="chidima Okorie" userId="e0fcfe04d654f84d" providerId="LiveId" clId="{6E660B22-B88F-41A5-A2F3-F8CE99D93265}" dt="2019-07-06T14:20:03.070" v="3300" actId="26606"/>
          <ac:picMkLst>
            <pc:docMk/>
            <pc:sldMk cId="175042062" sldId="264"/>
            <ac:picMk id="12" creationId="{4A3CCD10-ADC2-45EC-8F49-8600DD4C0F2E}"/>
          </ac:picMkLst>
        </pc:picChg>
      </pc:sldChg>
      <pc:sldChg chg="delSp add ord setBg delDesignElem">
        <pc:chgData name="chidima Okorie" userId="e0fcfe04d654f84d" providerId="LiveId" clId="{6E660B22-B88F-41A5-A2F3-F8CE99D93265}" dt="2019-07-06T15:41:52.415" v="4704"/>
        <pc:sldMkLst>
          <pc:docMk/>
          <pc:sldMk cId="2749925577" sldId="265"/>
        </pc:sldMkLst>
        <pc:spChg chg="del">
          <ac:chgData name="chidima Okorie" userId="e0fcfe04d654f84d" providerId="LiveId" clId="{6E660B22-B88F-41A5-A2F3-F8CE99D93265}" dt="2019-07-06T15:41:47.668" v="4703"/>
          <ac:spMkLst>
            <pc:docMk/>
            <pc:sldMk cId="2749925577" sldId="265"/>
            <ac:spMk id="11" creationId="{53BB5D57-6178-4F62-B472-0312F6D95A85}"/>
          </ac:spMkLst>
        </pc:spChg>
        <pc:grpChg chg="del">
          <ac:chgData name="chidima Okorie" userId="e0fcfe04d654f84d" providerId="LiveId" clId="{6E660B22-B88F-41A5-A2F3-F8CE99D93265}" dt="2019-07-06T15:41:47.668" v="4703"/>
          <ac:grpSpMkLst>
            <pc:docMk/>
            <pc:sldMk cId="2749925577" sldId="265"/>
            <ac:grpSpMk id="13" creationId="{4800B320-C486-4967-AFB8-58E3EBDA9EF5}"/>
          </ac:grpSpMkLst>
        </pc:grpChg>
      </pc:sldChg>
      <pc:sldChg chg="addSp delSp modSp del mod ord setBg setClrOvrMap">
        <pc:chgData name="chidima Okorie" userId="e0fcfe04d654f84d" providerId="LiveId" clId="{6E660B22-B88F-41A5-A2F3-F8CE99D93265}" dt="2019-07-06T15:41:38.701" v="4701" actId="2696"/>
        <pc:sldMkLst>
          <pc:docMk/>
          <pc:sldMk cId="3948763053" sldId="265"/>
        </pc:sldMkLst>
        <pc:spChg chg="del mod">
          <ac:chgData name="chidima Okorie" userId="e0fcfe04d654f84d" providerId="LiveId" clId="{6E660B22-B88F-41A5-A2F3-F8CE99D93265}" dt="2019-07-06T03:40:21.512" v="712" actId="478"/>
          <ac:spMkLst>
            <pc:docMk/>
            <pc:sldMk cId="3948763053" sldId="265"/>
            <ac:spMk id="2" creationId="{C462E8A4-1651-4FEF-961B-94EC24624290}"/>
          </ac:spMkLst>
        </pc:spChg>
        <pc:spChg chg="mod">
          <ac:chgData name="chidima Okorie" userId="e0fcfe04d654f84d" providerId="LiveId" clId="{6E660B22-B88F-41A5-A2F3-F8CE99D93265}" dt="2019-07-06T15:41:20.992" v="4699" actId="5793"/>
          <ac:spMkLst>
            <pc:docMk/>
            <pc:sldMk cId="3948763053" sldId="265"/>
            <ac:spMk id="3" creationId="{3195A964-CACD-4A64-83AB-89F5AD69E90D}"/>
          </ac:spMkLst>
        </pc:spChg>
        <pc:spChg chg="add del mod">
          <ac:chgData name="chidima Okorie" userId="e0fcfe04d654f84d" providerId="LiveId" clId="{6E660B22-B88F-41A5-A2F3-F8CE99D93265}" dt="2019-07-06T03:52:25.452" v="738"/>
          <ac:spMkLst>
            <pc:docMk/>
            <pc:sldMk cId="3948763053" sldId="265"/>
            <ac:spMk id="10" creationId="{DA8C8783-5855-4922-80D4-F37E4BAFB231}"/>
          </ac:spMkLst>
        </pc:spChg>
        <pc:spChg chg="add">
          <ac:chgData name="chidima Okorie" userId="e0fcfe04d654f84d" providerId="LiveId" clId="{6E660B22-B88F-41A5-A2F3-F8CE99D93265}" dt="2019-07-06T15:41:28.679" v="4700" actId="26606"/>
          <ac:spMkLst>
            <pc:docMk/>
            <pc:sldMk cId="3948763053" sldId="265"/>
            <ac:spMk id="11" creationId="{53BB5D57-6178-4F62-B472-0312F6D95A85}"/>
          </ac:spMkLst>
        </pc:spChg>
        <pc:grpChg chg="add">
          <ac:chgData name="chidima Okorie" userId="e0fcfe04d654f84d" providerId="LiveId" clId="{6E660B22-B88F-41A5-A2F3-F8CE99D93265}" dt="2019-07-06T15:41:28.679" v="4700" actId="26606"/>
          <ac:grpSpMkLst>
            <pc:docMk/>
            <pc:sldMk cId="3948763053" sldId="265"/>
            <ac:grpSpMk id="13" creationId="{4800B320-C486-4967-AFB8-58E3EBDA9EF5}"/>
          </ac:grpSpMkLst>
        </pc:grpChg>
        <pc:picChg chg="del">
          <ac:chgData name="chidima Okorie" userId="e0fcfe04d654f84d" providerId="LiveId" clId="{6E660B22-B88F-41A5-A2F3-F8CE99D93265}" dt="2019-07-06T02:20:07.253" v="10" actId="478"/>
          <ac:picMkLst>
            <pc:docMk/>
            <pc:sldMk cId="3948763053" sldId="265"/>
            <ac:picMk id="5" creationId="{807D1E2D-5A81-49BB-9D1D-87DD11396401}"/>
          </ac:picMkLst>
        </pc:picChg>
        <pc:picChg chg="add del mod ord">
          <ac:chgData name="chidima Okorie" userId="e0fcfe04d654f84d" providerId="LiveId" clId="{6E660B22-B88F-41A5-A2F3-F8CE99D93265}" dt="2019-07-06T15:41:28.679" v="4700" actId="26606"/>
          <ac:picMkLst>
            <pc:docMk/>
            <pc:sldMk cId="3948763053" sldId="265"/>
            <ac:picMk id="6" creationId="{8FF06F72-DB37-49E1-AA9E-4ADBEF2C2A02}"/>
          </ac:picMkLst>
        </pc:picChg>
        <pc:picChg chg="del">
          <ac:chgData name="chidima Okorie" userId="e0fcfe04d654f84d" providerId="LiveId" clId="{6E660B22-B88F-41A5-A2F3-F8CE99D93265}" dt="2019-07-06T03:39:58.698" v="706" actId="478"/>
          <ac:picMkLst>
            <pc:docMk/>
            <pc:sldMk cId="3948763053" sldId="265"/>
            <ac:picMk id="7" creationId="{7800F45E-D91E-4688-885B-AAF0C80E611B}"/>
          </ac:picMkLst>
        </pc:picChg>
        <pc:picChg chg="add del mod">
          <ac:chgData name="chidima Okorie" userId="e0fcfe04d654f84d" providerId="LiveId" clId="{6E660B22-B88F-41A5-A2F3-F8CE99D93265}" dt="2019-07-06T13:20:59.269" v="3082"/>
          <ac:picMkLst>
            <pc:docMk/>
            <pc:sldMk cId="3948763053" sldId="265"/>
            <ac:picMk id="9" creationId="{C6ABFB56-64F5-4E7E-AB70-B3DF1CFFD65B}"/>
          </ac:picMkLst>
        </pc:picChg>
        <pc:picChg chg="add del mod">
          <ac:chgData name="chidima Okorie" userId="e0fcfe04d654f84d" providerId="LiveId" clId="{6E660B22-B88F-41A5-A2F3-F8CE99D93265}" dt="2019-07-06T13:18:08.815" v="3060"/>
          <ac:picMkLst>
            <pc:docMk/>
            <pc:sldMk cId="3948763053" sldId="265"/>
            <ac:picMk id="12" creationId="{4C66B235-58B3-414D-86AE-58F17FFA894F}"/>
          </ac:picMkLst>
        </pc:picChg>
      </pc:sldChg>
      <pc:sldChg chg="ord">
        <pc:chgData name="chidima Okorie" userId="e0fcfe04d654f84d" providerId="LiveId" clId="{6E660B22-B88F-41A5-A2F3-F8CE99D93265}" dt="2019-07-06T15:01:53.184" v="4227"/>
        <pc:sldMkLst>
          <pc:docMk/>
          <pc:sldMk cId="3214185411" sldId="266"/>
        </pc:sldMkLst>
      </pc:sldChg>
      <pc:sldChg chg="addSp delSp modSp add ord">
        <pc:chgData name="chidima Okorie" userId="e0fcfe04d654f84d" providerId="LiveId" clId="{6E660B22-B88F-41A5-A2F3-F8CE99D93265}" dt="2019-07-06T14:56:10.561" v="4198" actId="14100"/>
        <pc:sldMkLst>
          <pc:docMk/>
          <pc:sldMk cId="2648213534" sldId="267"/>
        </pc:sldMkLst>
        <pc:spChg chg="del mod">
          <ac:chgData name="chidima Okorie" userId="e0fcfe04d654f84d" providerId="LiveId" clId="{6E660B22-B88F-41A5-A2F3-F8CE99D93265}" dt="2019-07-06T02:55:04.172" v="277" actId="478"/>
          <ac:spMkLst>
            <pc:docMk/>
            <pc:sldMk cId="2648213534" sldId="267"/>
            <ac:spMk id="2" creationId="{C462E8A4-1651-4FEF-961B-94EC24624290}"/>
          </ac:spMkLst>
        </pc:spChg>
        <pc:spChg chg="del mod">
          <ac:chgData name="chidima Okorie" userId="e0fcfe04d654f84d" providerId="LiveId" clId="{6E660B22-B88F-41A5-A2F3-F8CE99D93265}" dt="2019-07-06T14:55:39.734" v="4191" actId="478"/>
          <ac:spMkLst>
            <pc:docMk/>
            <pc:sldMk cId="2648213534" sldId="267"/>
            <ac:spMk id="3" creationId="{3195A964-CACD-4A64-83AB-89F5AD69E90D}"/>
          </ac:spMkLst>
        </pc:spChg>
        <pc:picChg chg="del">
          <ac:chgData name="chidima Okorie" userId="e0fcfe04d654f84d" providerId="LiveId" clId="{6E660B22-B88F-41A5-A2F3-F8CE99D93265}" dt="2019-07-06T02:54:28.736" v="270" actId="478"/>
          <ac:picMkLst>
            <pc:docMk/>
            <pc:sldMk cId="2648213534" sldId="267"/>
            <ac:picMk id="5" creationId="{807D1E2D-5A81-49BB-9D1D-87DD11396401}"/>
          </ac:picMkLst>
        </pc:picChg>
        <pc:picChg chg="add mod">
          <ac:chgData name="chidima Okorie" userId="e0fcfe04d654f84d" providerId="LiveId" clId="{6E660B22-B88F-41A5-A2F3-F8CE99D93265}" dt="2019-07-06T14:56:02.825" v="4196" actId="14100"/>
          <ac:picMkLst>
            <pc:docMk/>
            <pc:sldMk cId="2648213534" sldId="267"/>
            <ac:picMk id="6" creationId="{01F8BE0A-D363-4B0A-B283-56334C6378B1}"/>
          </ac:picMkLst>
        </pc:picChg>
        <pc:picChg chg="del">
          <ac:chgData name="chidima Okorie" userId="e0fcfe04d654f84d" providerId="LiveId" clId="{6E660B22-B88F-41A5-A2F3-F8CE99D93265}" dt="2019-07-06T02:54:39.678" v="273" actId="478"/>
          <ac:picMkLst>
            <pc:docMk/>
            <pc:sldMk cId="2648213534" sldId="267"/>
            <ac:picMk id="7" creationId="{7800F45E-D91E-4688-885B-AAF0C80E611B}"/>
          </ac:picMkLst>
        </pc:picChg>
        <pc:picChg chg="add mod ord">
          <ac:chgData name="chidima Okorie" userId="e0fcfe04d654f84d" providerId="LiveId" clId="{6E660B22-B88F-41A5-A2F3-F8CE99D93265}" dt="2019-07-06T14:55:55.206" v="4194" actId="14100"/>
          <ac:picMkLst>
            <pc:docMk/>
            <pc:sldMk cId="2648213534" sldId="267"/>
            <ac:picMk id="9" creationId="{231DA5B1-ADC4-48E8-911E-56A13C92E165}"/>
          </ac:picMkLst>
        </pc:picChg>
        <pc:picChg chg="add mod">
          <ac:chgData name="chidima Okorie" userId="e0fcfe04d654f84d" providerId="LiveId" clId="{6E660B22-B88F-41A5-A2F3-F8CE99D93265}" dt="2019-07-06T14:56:10.561" v="4198" actId="14100"/>
          <ac:picMkLst>
            <pc:docMk/>
            <pc:sldMk cId="2648213534" sldId="267"/>
            <ac:picMk id="11" creationId="{881BD34B-F947-43DA-BE62-87EC2913AE79}"/>
          </ac:picMkLst>
        </pc:picChg>
      </pc:sldChg>
      <pc:sldChg chg="addSp modSp add del ord">
        <pc:chgData name="chidima Okorie" userId="e0fcfe04d654f84d" providerId="LiveId" clId="{6E660B22-B88F-41A5-A2F3-F8CE99D93265}" dt="2019-07-06T15:42:29.549" v="4709" actId="2696"/>
        <pc:sldMkLst>
          <pc:docMk/>
          <pc:sldMk cId="2035332629" sldId="268"/>
        </pc:sldMkLst>
        <pc:spChg chg="add mod">
          <ac:chgData name="chidima Okorie" userId="e0fcfe04d654f84d" providerId="LiveId" clId="{6E660B22-B88F-41A5-A2F3-F8CE99D93265}" dt="2019-07-06T02:28:50.094" v="244" actId="20577"/>
          <ac:spMkLst>
            <pc:docMk/>
            <pc:sldMk cId="2035332629" sldId="268"/>
            <ac:spMk id="2" creationId="{91AF6E15-BDDA-4F60-A4D6-7BBAA279236B}"/>
          </ac:spMkLst>
        </pc:spChg>
      </pc:sldChg>
      <pc:sldChg chg="addSp delSp modSp add del">
        <pc:chgData name="chidima Okorie" userId="e0fcfe04d654f84d" providerId="LiveId" clId="{6E660B22-B88F-41A5-A2F3-F8CE99D93265}" dt="2019-07-06T15:42:36.309" v="4710" actId="2696"/>
        <pc:sldMkLst>
          <pc:docMk/>
          <pc:sldMk cId="2869976691" sldId="269"/>
        </pc:sldMkLst>
        <pc:spChg chg="mod">
          <ac:chgData name="chidima Okorie" userId="e0fcfe04d654f84d" providerId="LiveId" clId="{6E660B22-B88F-41A5-A2F3-F8CE99D93265}" dt="2019-07-06T03:42:07.917" v="724" actId="27636"/>
          <ac:spMkLst>
            <pc:docMk/>
            <pc:sldMk cId="2869976691" sldId="269"/>
            <ac:spMk id="2" creationId="{C462E8A4-1651-4FEF-961B-94EC24624290}"/>
          </ac:spMkLst>
        </pc:spChg>
        <pc:spChg chg="mod">
          <ac:chgData name="chidima Okorie" userId="e0fcfe04d654f84d" providerId="LiveId" clId="{6E660B22-B88F-41A5-A2F3-F8CE99D93265}" dt="2019-07-06T03:41:33.561" v="717" actId="207"/>
          <ac:spMkLst>
            <pc:docMk/>
            <pc:sldMk cId="2869976691" sldId="269"/>
            <ac:spMk id="3" creationId="{3195A964-CACD-4A64-83AB-89F5AD69E90D}"/>
          </ac:spMkLst>
        </pc:spChg>
        <pc:picChg chg="del">
          <ac:chgData name="chidima Okorie" userId="e0fcfe04d654f84d" providerId="LiveId" clId="{6E660B22-B88F-41A5-A2F3-F8CE99D93265}" dt="2019-07-06T03:41:38.671" v="718" actId="478"/>
          <ac:picMkLst>
            <pc:docMk/>
            <pc:sldMk cId="2869976691" sldId="269"/>
            <ac:picMk id="5" creationId="{807D1E2D-5A81-49BB-9D1D-87DD11396401}"/>
          </ac:picMkLst>
        </pc:picChg>
        <pc:picChg chg="add mod">
          <ac:chgData name="chidima Okorie" userId="e0fcfe04d654f84d" providerId="LiveId" clId="{6E660B22-B88F-41A5-A2F3-F8CE99D93265}" dt="2019-07-06T03:42:02.601" v="722" actId="1076"/>
          <ac:picMkLst>
            <pc:docMk/>
            <pc:sldMk cId="2869976691" sldId="269"/>
            <ac:picMk id="6" creationId="{98FFB141-AF49-4126-9B7D-59D2D7F3019C}"/>
          </ac:picMkLst>
        </pc:picChg>
        <pc:picChg chg="del">
          <ac:chgData name="chidima Okorie" userId="e0fcfe04d654f84d" providerId="LiveId" clId="{6E660B22-B88F-41A5-A2F3-F8CE99D93265}" dt="2019-07-06T03:42:09.373" v="725" actId="478"/>
          <ac:picMkLst>
            <pc:docMk/>
            <pc:sldMk cId="2869976691" sldId="269"/>
            <ac:picMk id="7" creationId="{7800F45E-D91E-4688-885B-AAF0C80E611B}"/>
          </ac:picMkLst>
        </pc:picChg>
        <pc:picChg chg="add del mod">
          <ac:chgData name="chidima Okorie" userId="e0fcfe04d654f84d" providerId="LiveId" clId="{6E660B22-B88F-41A5-A2F3-F8CE99D93265}" dt="2019-07-06T03:41:58.099" v="721" actId="478"/>
          <ac:picMkLst>
            <pc:docMk/>
            <pc:sldMk cId="2869976691" sldId="269"/>
            <ac:picMk id="9" creationId="{E28E4EFF-9CF8-48B1-9B2B-E5DB62F821E4}"/>
          </ac:picMkLst>
        </pc:picChg>
        <pc:picChg chg="add del mod">
          <ac:chgData name="chidima Okorie" userId="e0fcfe04d654f84d" providerId="LiveId" clId="{6E660B22-B88F-41A5-A2F3-F8CE99D93265}" dt="2019-07-06T03:31:26.624" v="687" actId="478"/>
          <ac:picMkLst>
            <pc:docMk/>
            <pc:sldMk cId="2869976691" sldId="269"/>
            <ac:picMk id="11" creationId="{E1A667AC-A728-4555-A42D-E3E18D5F75D0}"/>
          </ac:picMkLst>
        </pc:picChg>
        <pc:picChg chg="add del mod">
          <ac:chgData name="chidima Okorie" userId="e0fcfe04d654f84d" providerId="LiveId" clId="{6E660B22-B88F-41A5-A2F3-F8CE99D93265}" dt="2019-07-06T03:35:12.774" v="698"/>
          <ac:picMkLst>
            <pc:docMk/>
            <pc:sldMk cId="2869976691" sldId="269"/>
            <ac:picMk id="13" creationId="{B99C3416-45BC-4317-B2BA-364A988CF675}"/>
          </ac:picMkLst>
        </pc:picChg>
      </pc:sldChg>
      <pc:sldChg chg="addSp delSp modSp add">
        <pc:chgData name="chidima Okorie" userId="e0fcfe04d654f84d" providerId="LiveId" clId="{6E660B22-B88F-41A5-A2F3-F8CE99D93265}" dt="2019-07-06T15:14:34.925" v="4240"/>
        <pc:sldMkLst>
          <pc:docMk/>
          <pc:sldMk cId="2715577782" sldId="270"/>
        </pc:sldMkLst>
        <pc:spChg chg="del">
          <ac:chgData name="chidima Okorie" userId="e0fcfe04d654f84d" providerId="LiveId" clId="{6E660B22-B88F-41A5-A2F3-F8CE99D93265}" dt="2019-07-06T03:33:59.628" v="692" actId="478"/>
          <ac:spMkLst>
            <pc:docMk/>
            <pc:sldMk cId="2715577782" sldId="270"/>
            <ac:spMk id="2" creationId="{C462E8A4-1651-4FEF-961B-94EC24624290}"/>
          </ac:spMkLst>
        </pc:spChg>
        <pc:spChg chg="mod">
          <ac:chgData name="chidima Okorie" userId="e0fcfe04d654f84d" providerId="LiveId" clId="{6E660B22-B88F-41A5-A2F3-F8CE99D93265}" dt="2019-07-06T03:39:41.434" v="703" actId="207"/>
          <ac:spMkLst>
            <pc:docMk/>
            <pc:sldMk cId="2715577782" sldId="270"/>
            <ac:spMk id="3" creationId="{3195A964-CACD-4A64-83AB-89F5AD69E90D}"/>
          </ac:spMkLst>
        </pc:spChg>
        <pc:picChg chg="del">
          <ac:chgData name="chidima Okorie" userId="e0fcfe04d654f84d" providerId="LiveId" clId="{6E660B22-B88F-41A5-A2F3-F8CE99D93265}" dt="2019-07-06T03:33:47.372" v="691" actId="478"/>
          <ac:picMkLst>
            <pc:docMk/>
            <pc:sldMk cId="2715577782" sldId="270"/>
            <ac:picMk id="5" creationId="{807D1E2D-5A81-49BB-9D1D-87DD11396401}"/>
          </ac:picMkLst>
        </pc:picChg>
        <pc:picChg chg="add del mod">
          <ac:chgData name="chidima Okorie" userId="e0fcfe04d654f84d" providerId="LiveId" clId="{6E660B22-B88F-41A5-A2F3-F8CE99D93265}" dt="2019-07-06T15:14:34.925" v="4240"/>
          <ac:picMkLst>
            <pc:docMk/>
            <pc:sldMk cId="2715577782" sldId="270"/>
            <ac:picMk id="6" creationId="{60FE0CEA-ABDB-4DB8-BB84-060231099790}"/>
          </ac:picMkLst>
        </pc:picChg>
        <pc:picChg chg="del">
          <ac:chgData name="chidima Okorie" userId="e0fcfe04d654f84d" providerId="LiveId" clId="{6E660B22-B88F-41A5-A2F3-F8CE99D93265}" dt="2019-07-06T03:34:02.375" v="693" actId="478"/>
          <ac:picMkLst>
            <pc:docMk/>
            <pc:sldMk cId="2715577782" sldId="270"/>
            <ac:picMk id="7" creationId="{7800F45E-D91E-4688-885B-AAF0C80E611B}"/>
          </ac:picMkLst>
        </pc:picChg>
      </pc:sldChg>
      <pc:sldChg chg="addSp delSp modSp add ord">
        <pc:chgData name="chidima Okorie" userId="e0fcfe04d654f84d" providerId="LiveId" clId="{6E660B22-B88F-41A5-A2F3-F8CE99D93265}" dt="2019-07-06T15:50:20.480" v="4747" actId="14100"/>
        <pc:sldMkLst>
          <pc:docMk/>
          <pc:sldMk cId="2826042482" sldId="271"/>
        </pc:sldMkLst>
        <pc:spChg chg="add mod">
          <ac:chgData name="chidima Okorie" userId="e0fcfe04d654f84d" providerId="LiveId" clId="{6E660B22-B88F-41A5-A2F3-F8CE99D93265}" dt="2019-07-06T14:26:54.690" v="3524" actId="20577"/>
          <ac:spMkLst>
            <pc:docMk/>
            <pc:sldMk cId="2826042482" sldId="271"/>
            <ac:spMk id="2" creationId="{C65C4BB1-084B-4D57-B121-49861658240C}"/>
          </ac:spMkLst>
        </pc:spChg>
        <pc:spChg chg="add del mod">
          <ac:chgData name="chidima Okorie" userId="e0fcfe04d654f84d" providerId="LiveId" clId="{6E660B22-B88F-41A5-A2F3-F8CE99D93265}" dt="2019-07-06T14:08:44.131" v="3281" actId="478"/>
          <ac:spMkLst>
            <pc:docMk/>
            <pc:sldMk cId="2826042482" sldId="271"/>
            <ac:spMk id="3" creationId="{641AEDC8-3056-4B30-A980-534B68B49DFA}"/>
          </ac:spMkLst>
        </pc:spChg>
        <pc:picChg chg="add mod ord">
          <ac:chgData name="chidima Okorie" userId="e0fcfe04d654f84d" providerId="LiveId" clId="{6E660B22-B88F-41A5-A2F3-F8CE99D93265}" dt="2019-07-06T15:50:20.480" v="4747" actId="14100"/>
          <ac:picMkLst>
            <pc:docMk/>
            <pc:sldMk cId="2826042482" sldId="271"/>
            <ac:picMk id="5" creationId="{C2C2165F-76AD-4FF3-AD07-05A97DBD1EF2}"/>
          </ac:picMkLst>
        </pc:picChg>
      </pc:sldChg>
      <pc:sldChg chg="addSp modSp add">
        <pc:chgData name="chidima Okorie" userId="e0fcfe04d654f84d" providerId="LiveId" clId="{6E660B22-B88F-41A5-A2F3-F8CE99D93265}" dt="2019-07-06T12:44:42.097" v="2475" actId="20577"/>
        <pc:sldMkLst>
          <pc:docMk/>
          <pc:sldMk cId="2586342637" sldId="272"/>
        </pc:sldMkLst>
        <pc:spChg chg="add mod">
          <ac:chgData name="chidima Okorie" userId="e0fcfe04d654f84d" providerId="LiveId" clId="{6E660B22-B88F-41A5-A2F3-F8CE99D93265}" dt="2019-07-06T12:44:42.097" v="2475" actId="20577"/>
          <ac:spMkLst>
            <pc:docMk/>
            <pc:sldMk cId="2586342637" sldId="272"/>
            <ac:spMk id="2" creationId="{FFB892A7-4382-4489-B46A-EB703E1F8822}"/>
          </ac:spMkLst>
        </pc:spChg>
      </pc:sldChg>
      <pc:sldChg chg="add del">
        <pc:chgData name="chidima Okorie" userId="e0fcfe04d654f84d" providerId="LiveId" clId="{6E660B22-B88F-41A5-A2F3-F8CE99D93265}" dt="2019-07-06T14:21:32.734" v="3316" actId="2696"/>
        <pc:sldMkLst>
          <pc:docMk/>
          <pc:sldMk cId="2401970948" sldId="273"/>
        </pc:sldMkLst>
      </pc:sldChg>
      <pc:sldChg chg="addSp modSp add mod ord setBg modNotesTx">
        <pc:chgData name="chidima Okorie" userId="e0fcfe04d654f84d" providerId="LiveId" clId="{6E660B22-B88F-41A5-A2F3-F8CE99D93265}" dt="2019-07-06T15:50:32.811" v="4748"/>
        <pc:sldMkLst>
          <pc:docMk/>
          <pc:sldMk cId="2053379267" sldId="274"/>
        </pc:sldMkLst>
        <pc:spChg chg="add mod">
          <ac:chgData name="chidima Okorie" userId="e0fcfe04d654f84d" providerId="LiveId" clId="{6E660B22-B88F-41A5-A2F3-F8CE99D93265}" dt="2019-07-06T13:19:37.763" v="3077" actId="1076"/>
          <ac:spMkLst>
            <pc:docMk/>
            <pc:sldMk cId="2053379267" sldId="274"/>
            <ac:spMk id="2" creationId="{8811562E-1A6B-4674-B357-AC9697FD3BE4}"/>
          </ac:spMkLst>
        </pc:spChg>
        <pc:spChg chg="add">
          <ac:chgData name="chidima Okorie" userId="e0fcfe04d654f84d" providerId="LiveId" clId="{6E660B22-B88F-41A5-A2F3-F8CE99D93265}" dt="2019-07-06T13:18:44.481" v="3063" actId="26606"/>
          <ac:spMkLst>
            <pc:docMk/>
            <pc:sldMk cId="2053379267" sldId="274"/>
            <ac:spMk id="33" creationId="{6BDBA639-2A71-4A60-A71A-FF1836F546CE}"/>
          </ac:spMkLst>
        </pc:spChg>
        <pc:spChg chg="add">
          <ac:chgData name="chidima Okorie" userId="e0fcfe04d654f84d" providerId="LiveId" clId="{6E660B22-B88F-41A5-A2F3-F8CE99D93265}" dt="2019-07-06T13:18:44.481" v="3063" actId="26606"/>
          <ac:spMkLst>
            <pc:docMk/>
            <pc:sldMk cId="2053379267" sldId="274"/>
            <ac:spMk id="56" creationId="{D9C506D7-84CB-4057-A44A-465313E78538}"/>
          </ac:spMkLst>
        </pc:spChg>
        <pc:spChg chg="add">
          <ac:chgData name="chidima Okorie" userId="e0fcfe04d654f84d" providerId="LiveId" clId="{6E660B22-B88F-41A5-A2F3-F8CE99D93265}" dt="2019-07-06T13:18:44.481" v="3063" actId="26606"/>
          <ac:spMkLst>
            <pc:docMk/>
            <pc:sldMk cId="2053379267" sldId="274"/>
            <ac:spMk id="58" creationId="{7842FC68-61FD-4700-8A22-BB8B071884DB}"/>
          </ac:spMkLst>
        </pc:spChg>
        <pc:grpChg chg="add">
          <ac:chgData name="chidima Okorie" userId="e0fcfe04d654f84d" providerId="LiveId" clId="{6E660B22-B88F-41A5-A2F3-F8CE99D93265}" dt="2019-07-06T13:18:44.481" v="3063" actId="26606"/>
          <ac:grpSpMkLst>
            <pc:docMk/>
            <pc:sldMk cId="2053379267" sldId="274"/>
            <ac:grpSpMk id="7" creationId="{84DB7353-7D7A-431B-A5B6-A3845E6F2BB2}"/>
          </ac:grpSpMkLst>
        </pc:grpChg>
        <pc:grpChg chg="add">
          <ac:chgData name="chidima Okorie" userId="e0fcfe04d654f84d" providerId="LiveId" clId="{6E660B22-B88F-41A5-A2F3-F8CE99D93265}" dt="2019-07-06T13:18:44.481" v="3063" actId="26606"/>
          <ac:grpSpMkLst>
            <pc:docMk/>
            <pc:sldMk cId="2053379267" sldId="274"/>
            <ac:grpSpMk id="28" creationId="{1B24766B-81CA-44C7-BF11-77A12BA42411}"/>
          </ac:grpSpMkLst>
        </pc:grpChg>
        <pc:grpChg chg="add">
          <ac:chgData name="chidima Okorie" userId="e0fcfe04d654f84d" providerId="LiveId" clId="{6E660B22-B88F-41A5-A2F3-F8CE99D93265}" dt="2019-07-06T13:18:44.481" v="3063" actId="26606"/>
          <ac:grpSpMkLst>
            <pc:docMk/>
            <pc:sldMk cId="2053379267" sldId="274"/>
            <ac:grpSpMk id="35" creationId="{5E208A8B-5EBD-4532-BE72-26414FA7CFF6}"/>
          </ac:grpSpMkLst>
        </pc:grpChg>
      </pc:sldChg>
      <pc:sldChg chg="add del">
        <pc:chgData name="chidima Okorie" userId="e0fcfe04d654f84d" providerId="LiveId" clId="{6E660B22-B88F-41A5-A2F3-F8CE99D93265}" dt="2019-07-06T14:21:33.959" v="3317" actId="2696"/>
        <pc:sldMkLst>
          <pc:docMk/>
          <pc:sldMk cId="1391332577" sldId="275"/>
        </pc:sldMkLst>
      </pc:sldChg>
      <pc:sldChg chg="addSp delSp modSp add mod ord setBg">
        <pc:chgData name="chidima Okorie" userId="e0fcfe04d654f84d" providerId="LiveId" clId="{6E660B22-B88F-41A5-A2F3-F8CE99D93265}" dt="2019-07-06T15:40:24.530" v="4679" actId="1076"/>
        <pc:sldMkLst>
          <pc:docMk/>
          <pc:sldMk cId="2789141004" sldId="276"/>
        </pc:sldMkLst>
        <pc:spChg chg="add">
          <ac:chgData name="chidima Okorie" userId="e0fcfe04d654f84d" providerId="LiveId" clId="{6E660B22-B88F-41A5-A2F3-F8CE99D93265}" dt="2019-07-06T13:18:38.056" v="3062" actId="26606"/>
          <ac:spMkLst>
            <pc:docMk/>
            <pc:sldMk cId="2789141004" sldId="276"/>
            <ac:spMk id="7" creationId="{E6C08EBB-2C97-4884-9312-EA0A6A62A238}"/>
          </ac:spMkLst>
        </pc:spChg>
        <pc:spChg chg="add">
          <ac:chgData name="chidima Okorie" userId="e0fcfe04d654f84d" providerId="LiveId" clId="{6E660B22-B88F-41A5-A2F3-F8CE99D93265}" dt="2019-07-06T13:18:38.056" v="3062" actId="26606"/>
          <ac:spMkLst>
            <pc:docMk/>
            <pc:sldMk cId="2789141004" sldId="276"/>
            <ac:spMk id="9" creationId="{17406E40-244E-4DD6-94A4-E73960241945}"/>
          </ac:spMkLst>
        </pc:spChg>
        <pc:spChg chg="add">
          <ac:chgData name="chidima Okorie" userId="e0fcfe04d654f84d" providerId="LiveId" clId="{6E660B22-B88F-41A5-A2F3-F8CE99D93265}" dt="2019-07-06T13:18:38.056" v="3062" actId="26606"/>
          <ac:spMkLst>
            <pc:docMk/>
            <pc:sldMk cId="2789141004" sldId="276"/>
            <ac:spMk id="11" creationId="{9E621646-8902-4518-ADFE-798B8AF7F1D0}"/>
          </ac:spMkLst>
        </pc:spChg>
        <pc:spChg chg="add">
          <ac:chgData name="chidima Okorie" userId="e0fcfe04d654f84d" providerId="LiveId" clId="{6E660B22-B88F-41A5-A2F3-F8CE99D93265}" dt="2019-07-06T13:18:38.056" v="3062" actId="26606"/>
          <ac:spMkLst>
            <pc:docMk/>
            <pc:sldMk cId="2789141004" sldId="276"/>
            <ac:spMk id="13" creationId="{BC03DD73-798C-403F-B9AC-BFF84A0B1FFA}"/>
          </ac:spMkLst>
        </pc:spChg>
        <pc:spChg chg="add">
          <ac:chgData name="chidima Okorie" userId="e0fcfe04d654f84d" providerId="LiveId" clId="{6E660B22-B88F-41A5-A2F3-F8CE99D93265}" dt="2019-07-06T13:18:38.056" v="3062" actId="26606"/>
          <ac:spMkLst>
            <pc:docMk/>
            <pc:sldMk cId="2789141004" sldId="276"/>
            <ac:spMk id="15" creationId="{6756FE0C-DC81-49BD-AD76-1E223B686342}"/>
          </ac:spMkLst>
        </pc:spChg>
        <pc:spChg chg="add">
          <ac:chgData name="chidima Okorie" userId="e0fcfe04d654f84d" providerId="LiveId" clId="{6E660B22-B88F-41A5-A2F3-F8CE99D93265}" dt="2019-07-06T13:18:38.056" v="3062" actId="26606"/>
          <ac:spMkLst>
            <pc:docMk/>
            <pc:sldMk cId="2789141004" sldId="276"/>
            <ac:spMk id="17" creationId="{FEEAE74D-A8B8-4601-84C4-7F01DFF4199E}"/>
          </ac:spMkLst>
        </pc:spChg>
        <pc:spChg chg="add">
          <ac:chgData name="chidima Okorie" userId="e0fcfe04d654f84d" providerId="LiveId" clId="{6E660B22-B88F-41A5-A2F3-F8CE99D93265}" dt="2019-07-06T13:18:38.056" v="3062" actId="26606"/>
          <ac:spMkLst>
            <pc:docMk/>
            <pc:sldMk cId="2789141004" sldId="276"/>
            <ac:spMk id="19" creationId="{CFD751E0-7430-4ACA-A679-ECB74EA589C6}"/>
          </ac:spMkLst>
        </pc:spChg>
        <pc:spChg chg="add">
          <ac:chgData name="chidima Okorie" userId="e0fcfe04d654f84d" providerId="LiveId" clId="{6E660B22-B88F-41A5-A2F3-F8CE99D93265}" dt="2019-07-06T13:18:38.056" v="3062" actId="26606"/>
          <ac:spMkLst>
            <pc:docMk/>
            <pc:sldMk cId="2789141004" sldId="276"/>
            <ac:spMk id="21" creationId="{4337B0AD-9A1D-4899-8791-EDEB9B5A1D7B}"/>
          </ac:spMkLst>
        </pc:spChg>
        <pc:spChg chg="add">
          <ac:chgData name="chidima Okorie" userId="e0fcfe04d654f84d" providerId="LiveId" clId="{6E660B22-B88F-41A5-A2F3-F8CE99D93265}" dt="2019-07-06T13:18:38.056" v="3062" actId="26606"/>
          <ac:spMkLst>
            <pc:docMk/>
            <pc:sldMk cId="2789141004" sldId="276"/>
            <ac:spMk id="23" creationId="{20EE4868-1730-433B-AA39-A91305A4974F}"/>
          </ac:spMkLst>
        </pc:spChg>
        <pc:spChg chg="add">
          <ac:chgData name="chidima Okorie" userId="e0fcfe04d654f84d" providerId="LiveId" clId="{6E660B22-B88F-41A5-A2F3-F8CE99D93265}" dt="2019-07-06T13:18:38.056" v="3062" actId="26606"/>
          <ac:spMkLst>
            <pc:docMk/>
            <pc:sldMk cId="2789141004" sldId="276"/>
            <ac:spMk id="25" creationId="{89921AE2-097C-4DEE-A398-FCB910D60DDC}"/>
          </ac:spMkLst>
        </pc:spChg>
        <pc:spChg chg="add">
          <ac:chgData name="chidima Okorie" userId="e0fcfe04d654f84d" providerId="LiveId" clId="{6E660B22-B88F-41A5-A2F3-F8CE99D93265}" dt="2019-07-06T13:18:38.056" v="3062" actId="26606"/>
          <ac:spMkLst>
            <pc:docMk/>
            <pc:sldMk cId="2789141004" sldId="276"/>
            <ac:spMk id="27" creationId="{A4098D72-B456-40CC-8C9F-D08B9DD25BA5}"/>
          </ac:spMkLst>
        </pc:spChg>
        <pc:spChg chg="add">
          <ac:chgData name="chidima Okorie" userId="e0fcfe04d654f84d" providerId="LiveId" clId="{6E660B22-B88F-41A5-A2F3-F8CE99D93265}" dt="2019-07-06T13:18:38.056" v="3062" actId="26606"/>
          <ac:spMkLst>
            <pc:docMk/>
            <pc:sldMk cId="2789141004" sldId="276"/>
            <ac:spMk id="29" creationId="{BCA1A530-E6F6-465D-BCD0-371D816CCC10}"/>
          </ac:spMkLst>
        </pc:spChg>
        <pc:spChg chg="add">
          <ac:chgData name="chidima Okorie" userId="e0fcfe04d654f84d" providerId="LiveId" clId="{6E660B22-B88F-41A5-A2F3-F8CE99D93265}" dt="2019-07-06T13:18:38.056" v="3062" actId="26606"/>
          <ac:spMkLst>
            <pc:docMk/>
            <pc:sldMk cId="2789141004" sldId="276"/>
            <ac:spMk id="31" creationId="{5AB5DD23-5ECB-4E0C-AC9B-C384785BAEC9}"/>
          </ac:spMkLst>
        </pc:spChg>
        <pc:spChg chg="add">
          <ac:chgData name="chidima Okorie" userId="e0fcfe04d654f84d" providerId="LiveId" clId="{6E660B22-B88F-41A5-A2F3-F8CE99D93265}" dt="2019-07-06T13:18:38.056" v="3062" actId="26606"/>
          <ac:spMkLst>
            <pc:docMk/>
            <pc:sldMk cId="2789141004" sldId="276"/>
            <ac:spMk id="33" creationId="{7DA4BF21-FA96-43DB-A077-173C5F43338D}"/>
          </ac:spMkLst>
        </pc:spChg>
        <pc:spChg chg="add">
          <ac:chgData name="chidima Okorie" userId="e0fcfe04d654f84d" providerId="LiveId" clId="{6E660B22-B88F-41A5-A2F3-F8CE99D93265}" dt="2019-07-06T13:18:38.056" v="3062" actId="26606"/>
          <ac:spMkLst>
            <pc:docMk/>
            <pc:sldMk cId="2789141004" sldId="276"/>
            <ac:spMk id="35" creationId="{BF956BA4-7CC2-4E13-9E1D-0854EF4CB06C}"/>
          </ac:spMkLst>
        </pc:spChg>
        <pc:spChg chg="add">
          <ac:chgData name="chidima Okorie" userId="e0fcfe04d654f84d" providerId="LiveId" clId="{6E660B22-B88F-41A5-A2F3-F8CE99D93265}" dt="2019-07-06T13:18:38.056" v="3062" actId="26606"/>
          <ac:spMkLst>
            <pc:docMk/>
            <pc:sldMk cId="2789141004" sldId="276"/>
            <ac:spMk id="37" creationId="{3262514D-691E-4344-8751-4E80F046A0CA}"/>
          </ac:spMkLst>
        </pc:spChg>
        <pc:picChg chg="add mod">
          <ac:chgData name="chidima Okorie" userId="e0fcfe04d654f84d" providerId="LiveId" clId="{6E660B22-B88F-41A5-A2F3-F8CE99D93265}" dt="2019-07-06T15:40:24.530" v="4679" actId="1076"/>
          <ac:picMkLst>
            <pc:docMk/>
            <pc:sldMk cId="2789141004" sldId="276"/>
            <ac:picMk id="2" creationId="{AB6EFAF8-FDBF-4758-B284-E9A8298A2026}"/>
          </ac:picMkLst>
        </pc:picChg>
        <pc:picChg chg="add del mod">
          <ac:chgData name="chidima Okorie" userId="e0fcfe04d654f84d" providerId="LiveId" clId="{6E660B22-B88F-41A5-A2F3-F8CE99D93265}" dt="2019-07-06T14:46:46.928" v="4043"/>
          <ac:picMkLst>
            <pc:docMk/>
            <pc:sldMk cId="2789141004" sldId="276"/>
            <ac:picMk id="4" creationId="{278B4952-B1D3-4BB9-B35B-B6CA1D306C65}"/>
          </ac:picMkLst>
        </pc:picChg>
        <pc:picChg chg="add mod">
          <ac:chgData name="chidima Okorie" userId="e0fcfe04d654f84d" providerId="LiveId" clId="{6E660B22-B88F-41A5-A2F3-F8CE99D93265}" dt="2019-07-06T14:48:47.910" v="4050" actId="14100"/>
          <ac:picMkLst>
            <pc:docMk/>
            <pc:sldMk cId="2789141004" sldId="276"/>
            <ac:picMk id="6" creationId="{5E4B008B-2088-4E84-90A0-0398F1B1A4F5}"/>
          </ac:picMkLst>
        </pc:picChg>
        <pc:picChg chg="add mod">
          <ac:chgData name="chidima Okorie" userId="e0fcfe04d654f84d" providerId="LiveId" clId="{6E660B22-B88F-41A5-A2F3-F8CE99D93265}" dt="2019-07-06T15:40:22.735" v="4673" actId="1076"/>
          <ac:picMkLst>
            <pc:docMk/>
            <pc:sldMk cId="2789141004" sldId="276"/>
            <ac:picMk id="10" creationId="{8896750F-3742-4EFC-97A2-1F654B9E4132}"/>
          </ac:picMkLst>
        </pc:picChg>
        <pc:picChg chg="add del mod">
          <ac:chgData name="chidima Okorie" userId="e0fcfe04d654f84d" providerId="LiveId" clId="{6E660B22-B88F-41A5-A2F3-F8CE99D93265}" dt="2019-07-06T15:40:24.334" v="4678"/>
          <ac:picMkLst>
            <pc:docMk/>
            <pc:sldMk cId="2789141004" sldId="276"/>
            <ac:picMk id="26" creationId="{A9270E97-04E9-4061-8B51-E574DE5124A2}"/>
          </ac:picMkLst>
        </pc:picChg>
      </pc:sldChg>
      <pc:sldChg chg="addSp delSp modSp add modNotesTx">
        <pc:chgData name="chidima Okorie" userId="e0fcfe04d654f84d" providerId="LiveId" clId="{6E660B22-B88F-41A5-A2F3-F8CE99D93265}" dt="2019-07-06T14:53:27.160" v="4181" actId="14100"/>
        <pc:sldMkLst>
          <pc:docMk/>
          <pc:sldMk cId="3716717834" sldId="277"/>
        </pc:sldMkLst>
        <pc:picChg chg="del">
          <ac:chgData name="chidima Okorie" userId="e0fcfe04d654f84d" providerId="LiveId" clId="{6E660B22-B88F-41A5-A2F3-F8CE99D93265}" dt="2019-07-06T13:21:04.452" v="3083" actId="478"/>
          <ac:picMkLst>
            <pc:docMk/>
            <pc:sldMk cId="3716717834" sldId="277"/>
            <ac:picMk id="2" creationId="{AB6EFAF8-FDBF-4758-B284-E9A8298A2026}"/>
          </ac:picMkLst>
        </pc:picChg>
        <pc:picChg chg="add del mod">
          <ac:chgData name="chidima Okorie" userId="e0fcfe04d654f84d" providerId="LiveId" clId="{6E660B22-B88F-41A5-A2F3-F8CE99D93265}" dt="2019-07-06T13:46:21.933" v="3092" actId="478"/>
          <ac:picMkLst>
            <pc:docMk/>
            <pc:sldMk cId="3716717834" sldId="277"/>
            <ac:picMk id="4" creationId="{883DA90F-EFCF-47F4-8FA5-7C967F550F1A}"/>
          </ac:picMkLst>
        </pc:picChg>
        <pc:picChg chg="add mod">
          <ac:chgData name="chidima Okorie" userId="e0fcfe04d654f84d" providerId="LiveId" clId="{6E660B22-B88F-41A5-A2F3-F8CE99D93265}" dt="2019-07-06T14:53:16.977" v="4179" actId="14100"/>
          <ac:picMkLst>
            <pc:docMk/>
            <pc:sldMk cId="3716717834" sldId="277"/>
            <ac:picMk id="20" creationId="{439EA98F-CEAA-4516-99DD-6CEBB864B308}"/>
          </ac:picMkLst>
        </pc:picChg>
        <pc:picChg chg="add mod">
          <ac:chgData name="chidima Okorie" userId="e0fcfe04d654f84d" providerId="LiveId" clId="{6E660B22-B88F-41A5-A2F3-F8CE99D93265}" dt="2019-07-06T14:53:27.160" v="4181" actId="14100"/>
          <ac:picMkLst>
            <pc:docMk/>
            <pc:sldMk cId="3716717834" sldId="277"/>
            <ac:picMk id="22" creationId="{14993AF4-1AC9-4771-9A0A-F25BE4E7964B}"/>
          </ac:picMkLst>
        </pc:picChg>
      </pc:sldChg>
      <pc:sldChg chg="addSp modSp add mod setBg addCm">
        <pc:chgData name="chidima Okorie" userId="e0fcfe04d654f84d" providerId="LiveId" clId="{6E660B22-B88F-41A5-A2F3-F8CE99D93265}" dt="2019-07-06T14:54:14.505" v="4185" actId="1076"/>
        <pc:sldMkLst>
          <pc:docMk/>
          <pc:sldMk cId="912248973" sldId="278"/>
        </pc:sldMkLst>
        <pc:spChg chg="add mod">
          <ac:chgData name="chidima Okorie" userId="e0fcfe04d654f84d" providerId="LiveId" clId="{6E660B22-B88F-41A5-A2F3-F8CE99D93265}" dt="2019-07-06T14:54:14.505" v="4185" actId="1076"/>
          <ac:spMkLst>
            <pc:docMk/>
            <pc:sldMk cId="912248973" sldId="278"/>
            <ac:spMk id="2" creationId="{C79CA8D4-8F24-440B-86A8-CCF7DCE2DE32}"/>
          </ac:spMkLst>
        </pc:spChg>
        <pc:spChg chg="add">
          <ac:chgData name="chidima Okorie" userId="e0fcfe04d654f84d" providerId="LiveId" clId="{6E660B22-B88F-41A5-A2F3-F8CE99D93265}" dt="2019-07-06T14:21:15.218" v="3315" actId="26606"/>
          <ac:spMkLst>
            <pc:docMk/>
            <pc:sldMk cId="912248973" sldId="278"/>
            <ac:spMk id="33" creationId="{6BDBA639-2A71-4A60-A71A-FF1836F546CE}"/>
          </ac:spMkLst>
        </pc:spChg>
        <pc:spChg chg="add">
          <ac:chgData name="chidima Okorie" userId="e0fcfe04d654f84d" providerId="LiveId" clId="{6E660B22-B88F-41A5-A2F3-F8CE99D93265}" dt="2019-07-06T14:21:15.218" v="3315" actId="26606"/>
          <ac:spMkLst>
            <pc:docMk/>
            <pc:sldMk cId="912248973" sldId="278"/>
            <ac:spMk id="56" creationId="{D9C506D7-84CB-4057-A44A-465313E78538}"/>
          </ac:spMkLst>
        </pc:spChg>
        <pc:spChg chg="add">
          <ac:chgData name="chidima Okorie" userId="e0fcfe04d654f84d" providerId="LiveId" clId="{6E660B22-B88F-41A5-A2F3-F8CE99D93265}" dt="2019-07-06T14:21:15.218" v="3315" actId="26606"/>
          <ac:spMkLst>
            <pc:docMk/>
            <pc:sldMk cId="912248973" sldId="278"/>
            <ac:spMk id="58" creationId="{7842FC68-61FD-4700-8A22-BB8B071884DB}"/>
          </ac:spMkLst>
        </pc:spChg>
        <pc:grpChg chg="add">
          <ac:chgData name="chidima Okorie" userId="e0fcfe04d654f84d" providerId="LiveId" clId="{6E660B22-B88F-41A5-A2F3-F8CE99D93265}" dt="2019-07-06T14:21:15.218" v="3315" actId="26606"/>
          <ac:grpSpMkLst>
            <pc:docMk/>
            <pc:sldMk cId="912248973" sldId="278"/>
            <ac:grpSpMk id="7" creationId="{84DB7353-7D7A-431B-A5B6-A3845E6F2BB2}"/>
          </ac:grpSpMkLst>
        </pc:grpChg>
        <pc:grpChg chg="add">
          <ac:chgData name="chidima Okorie" userId="e0fcfe04d654f84d" providerId="LiveId" clId="{6E660B22-B88F-41A5-A2F3-F8CE99D93265}" dt="2019-07-06T14:21:15.218" v="3315" actId="26606"/>
          <ac:grpSpMkLst>
            <pc:docMk/>
            <pc:sldMk cId="912248973" sldId="278"/>
            <ac:grpSpMk id="28" creationId="{1B24766B-81CA-44C7-BF11-77A12BA42411}"/>
          </ac:grpSpMkLst>
        </pc:grpChg>
        <pc:grpChg chg="add">
          <ac:chgData name="chidima Okorie" userId="e0fcfe04d654f84d" providerId="LiveId" clId="{6E660B22-B88F-41A5-A2F3-F8CE99D93265}" dt="2019-07-06T14:21:15.218" v="3315" actId="26606"/>
          <ac:grpSpMkLst>
            <pc:docMk/>
            <pc:sldMk cId="912248973" sldId="278"/>
            <ac:grpSpMk id="35" creationId="{5E208A8B-5EBD-4532-BE72-26414FA7CFF6}"/>
          </ac:grpSpMkLst>
        </pc:grpChg>
      </pc:sldChg>
      <pc:sldChg chg="addSp modSp add mod setBg">
        <pc:chgData name="chidima Okorie" userId="e0fcfe04d654f84d" providerId="LiveId" clId="{6E660B22-B88F-41A5-A2F3-F8CE99D93265}" dt="2019-07-06T15:01:25.920" v="4226" actId="1076"/>
        <pc:sldMkLst>
          <pc:docMk/>
          <pc:sldMk cId="42348113" sldId="279"/>
        </pc:sldMkLst>
        <pc:spChg chg="add mod">
          <ac:chgData name="chidima Okorie" userId="e0fcfe04d654f84d" providerId="LiveId" clId="{6E660B22-B88F-41A5-A2F3-F8CE99D93265}" dt="2019-07-06T15:01:25.920" v="4226" actId="1076"/>
          <ac:spMkLst>
            <pc:docMk/>
            <pc:sldMk cId="42348113" sldId="279"/>
            <ac:spMk id="2" creationId="{297303A1-EE34-46C7-97D7-C96E2FDC83AA}"/>
          </ac:spMkLst>
        </pc:spChg>
        <pc:spChg chg="add">
          <ac:chgData name="chidima Okorie" userId="e0fcfe04d654f84d" providerId="LiveId" clId="{6E660B22-B88F-41A5-A2F3-F8CE99D93265}" dt="2019-07-06T15:00:15.686" v="4210" actId="26606"/>
          <ac:spMkLst>
            <pc:docMk/>
            <pc:sldMk cId="42348113" sldId="279"/>
            <ac:spMk id="33" creationId="{6BDBA639-2A71-4A60-A71A-FF1836F546CE}"/>
          </ac:spMkLst>
        </pc:spChg>
        <pc:spChg chg="add">
          <ac:chgData name="chidima Okorie" userId="e0fcfe04d654f84d" providerId="LiveId" clId="{6E660B22-B88F-41A5-A2F3-F8CE99D93265}" dt="2019-07-06T15:00:15.686" v="4210" actId="26606"/>
          <ac:spMkLst>
            <pc:docMk/>
            <pc:sldMk cId="42348113" sldId="279"/>
            <ac:spMk id="56" creationId="{D9C506D7-84CB-4057-A44A-465313E78538}"/>
          </ac:spMkLst>
        </pc:spChg>
        <pc:spChg chg="add">
          <ac:chgData name="chidima Okorie" userId="e0fcfe04d654f84d" providerId="LiveId" clId="{6E660B22-B88F-41A5-A2F3-F8CE99D93265}" dt="2019-07-06T15:00:15.686" v="4210" actId="26606"/>
          <ac:spMkLst>
            <pc:docMk/>
            <pc:sldMk cId="42348113" sldId="279"/>
            <ac:spMk id="58" creationId="{7842FC68-61FD-4700-8A22-BB8B071884DB}"/>
          </ac:spMkLst>
        </pc:spChg>
        <pc:grpChg chg="add">
          <ac:chgData name="chidima Okorie" userId="e0fcfe04d654f84d" providerId="LiveId" clId="{6E660B22-B88F-41A5-A2F3-F8CE99D93265}" dt="2019-07-06T15:00:15.686" v="4210" actId="26606"/>
          <ac:grpSpMkLst>
            <pc:docMk/>
            <pc:sldMk cId="42348113" sldId="279"/>
            <ac:grpSpMk id="7" creationId="{84DB7353-7D7A-431B-A5B6-A3845E6F2BB2}"/>
          </ac:grpSpMkLst>
        </pc:grpChg>
        <pc:grpChg chg="add">
          <ac:chgData name="chidima Okorie" userId="e0fcfe04d654f84d" providerId="LiveId" clId="{6E660B22-B88F-41A5-A2F3-F8CE99D93265}" dt="2019-07-06T15:00:15.686" v="4210" actId="26606"/>
          <ac:grpSpMkLst>
            <pc:docMk/>
            <pc:sldMk cId="42348113" sldId="279"/>
            <ac:grpSpMk id="28" creationId="{1B24766B-81CA-44C7-BF11-77A12BA42411}"/>
          </ac:grpSpMkLst>
        </pc:grpChg>
        <pc:grpChg chg="add">
          <ac:chgData name="chidima Okorie" userId="e0fcfe04d654f84d" providerId="LiveId" clId="{6E660B22-B88F-41A5-A2F3-F8CE99D93265}" dt="2019-07-06T15:00:15.686" v="4210" actId="26606"/>
          <ac:grpSpMkLst>
            <pc:docMk/>
            <pc:sldMk cId="42348113" sldId="279"/>
            <ac:grpSpMk id="35" creationId="{5E208A8B-5EBD-4532-BE72-26414FA7CFF6}"/>
          </ac:grpSpMkLst>
        </pc:grpChg>
      </pc:sldChg>
      <pc:sldChg chg="addSp modSp add ord">
        <pc:chgData name="chidima Okorie" userId="e0fcfe04d654f84d" providerId="LiveId" clId="{6E660B22-B88F-41A5-A2F3-F8CE99D93265}" dt="2019-07-06T15:16:48.430" v="4247"/>
        <pc:sldMkLst>
          <pc:docMk/>
          <pc:sldMk cId="17271832" sldId="280"/>
        </pc:sldMkLst>
        <pc:spChg chg="add mod">
          <ac:chgData name="chidima Okorie" userId="e0fcfe04d654f84d" providerId="LiveId" clId="{6E660B22-B88F-41A5-A2F3-F8CE99D93265}" dt="2019-07-06T15:10:41.373" v="4231" actId="1076"/>
          <ac:spMkLst>
            <pc:docMk/>
            <pc:sldMk cId="17271832" sldId="280"/>
            <ac:spMk id="2" creationId="{AEF40A4C-F2EA-4F8C-B616-A9D2F76DE463}"/>
          </ac:spMkLst>
        </pc:spChg>
        <pc:picChg chg="add mod">
          <ac:chgData name="chidima Okorie" userId="e0fcfe04d654f84d" providerId="LiveId" clId="{6E660B22-B88F-41A5-A2F3-F8CE99D93265}" dt="2019-07-06T15:10:44.746" v="4232" actId="1076"/>
          <ac:picMkLst>
            <pc:docMk/>
            <pc:sldMk cId="17271832" sldId="280"/>
            <ac:picMk id="3" creationId="{9C5D5B7F-BB19-4826-B3B2-39363EC7739E}"/>
          </ac:picMkLst>
        </pc:picChg>
        <pc:picChg chg="add mod">
          <ac:chgData name="chidima Okorie" userId="e0fcfe04d654f84d" providerId="LiveId" clId="{6E660B22-B88F-41A5-A2F3-F8CE99D93265}" dt="2019-07-06T15:10:49.487" v="4233" actId="1076"/>
          <ac:picMkLst>
            <pc:docMk/>
            <pc:sldMk cId="17271832" sldId="280"/>
            <ac:picMk id="4" creationId="{BD146EA3-A61B-4C49-9CAA-B217ABFDB1F8}"/>
          </ac:picMkLst>
        </pc:picChg>
      </pc:sldChg>
      <pc:sldChg chg="addSp delSp modSp add mod setBg">
        <pc:chgData name="chidima Okorie" userId="e0fcfe04d654f84d" providerId="LiveId" clId="{6E660B22-B88F-41A5-A2F3-F8CE99D93265}" dt="2019-07-06T15:23:36.052" v="4301"/>
        <pc:sldMkLst>
          <pc:docMk/>
          <pc:sldMk cId="3892231745" sldId="281"/>
        </pc:sldMkLst>
        <pc:spChg chg="add del mod">
          <ac:chgData name="chidima Okorie" userId="e0fcfe04d654f84d" providerId="LiveId" clId="{6E660B22-B88F-41A5-A2F3-F8CE99D93265}" dt="2019-07-06T15:21:32.234" v="4288" actId="26606"/>
          <ac:spMkLst>
            <pc:docMk/>
            <pc:sldMk cId="3892231745" sldId="281"/>
            <ac:spMk id="2" creationId="{76729C36-277E-4C6C-8437-342B92F4430E}"/>
          </ac:spMkLst>
        </pc:spChg>
        <pc:spChg chg="add">
          <ac:chgData name="chidima Okorie" userId="e0fcfe04d654f84d" providerId="LiveId" clId="{6E660B22-B88F-41A5-A2F3-F8CE99D93265}" dt="2019-07-06T15:21:32.234" v="4288" actId="26606"/>
          <ac:spMkLst>
            <pc:docMk/>
            <pc:sldMk cId="3892231745" sldId="281"/>
            <ac:spMk id="37" creationId="{982413CC-69E6-4BDA-A88D-E4EF8F95B27D}"/>
          </ac:spMkLst>
        </pc:spChg>
        <pc:grpChg chg="add">
          <ac:chgData name="chidima Okorie" userId="e0fcfe04d654f84d" providerId="LiveId" clId="{6E660B22-B88F-41A5-A2F3-F8CE99D93265}" dt="2019-07-06T15:21:32.234" v="4288" actId="26606"/>
          <ac:grpSpMkLst>
            <pc:docMk/>
            <pc:sldMk cId="3892231745" sldId="281"/>
            <ac:grpSpMk id="9" creationId="{5B5504F5-A44D-4727-B62D-D306EE4C0C9D}"/>
          </ac:grpSpMkLst>
        </pc:grpChg>
        <pc:grpChg chg="add">
          <ac:chgData name="chidima Okorie" userId="e0fcfe04d654f84d" providerId="LiveId" clId="{6E660B22-B88F-41A5-A2F3-F8CE99D93265}" dt="2019-07-06T15:21:32.234" v="4288" actId="26606"/>
          <ac:grpSpMkLst>
            <pc:docMk/>
            <pc:sldMk cId="3892231745" sldId="281"/>
            <ac:grpSpMk id="32" creationId="{02A5D777-C3C4-4D83-B4A3-0C83DBE1CB12}"/>
          </ac:grpSpMkLst>
        </pc:grpChg>
        <pc:grpChg chg="add">
          <ac:chgData name="chidima Okorie" userId="e0fcfe04d654f84d" providerId="LiveId" clId="{6E660B22-B88F-41A5-A2F3-F8CE99D93265}" dt="2019-07-06T15:21:32.234" v="4288" actId="26606"/>
          <ac:grpSpMkLst>
            <pc:docMk/>
            <pc:sldMk cId="3892231745" sldId="281"/>
            <ac:grpSpMk id="39" creationId="{4F1F7357-8633-4CE7-BF80-475EE8A2FAEA}"/>
          </ac:grpSpMkLst>
        </pc:grpChg>
        <pc:graphicFrameChg chg="add mod">
          <ac:chgData name="chidima Okorie" userId="e0fcfe04d654f84d" providerId="LiveId" clId="{6E660B22-B88F-41A5-A2F3-F8CE99D93265}" dt="2019-07-06T15:23:36.052" v="4301"/>
          <ac:graphicFrameMkLst>
            <pc:docMk/>
            <pc:sldMk cId="3892231745" sldId="281"/>
            <ac:graphicFrameMk id="4" creationId="{57F92535-2F7E-44D2-856F-BA8BE6061FCB}"/>
          </ac:graphicFrameMkLst>
        </pc:graphicFrameChg>
      </pc:sldChg>
      <pc:sldChg chg="addSp modSp add">
        <pc:chgData name="chidima Okorie" userId="e0fcfe04d654f84d" providerId="LiveId" clId="{6E660B22-B88F-41A5-A2F3-F8CE99D93265}" dt="2019-07-06T15:29:02.426" v="4374" actId="20577"/>
        <pc:sldMkLst>
          <pc:docMk/>
          <pc:sldMk cId="1864017570" sldId="282"/>
        </pc:sldMkLst>
        <pc:spChg chg="add mod">
          <ac:chgData name="chidima Okorie" userId="e0fcfe04d654f84d" providerId="LiveId" clId="{6E660B22-B88F-41A5-A2F3-F8CE99D93265}" dt="2019-07-06T15:29:02.426" v="4374" actId="20577"/>
          <ac:spMkLst>
            <pc:docMk/>
            <pc:sldMk cId="1864017570" sldId="282"/>
            <ac:spMk id="2" creationId="{9B9C88CD-9637-4257-AAA1-E86CD7AC71BC}"/>
          </ac:spMkLst>
        </pc:spChg>
      </pc:sldChg>
      <pc:sldChg chg="addSp modSp add">
        <pc:chgData name="chidima Okorie" userId="e0fcfe04d654f84d" providerId="LiveId" clId="{6E660B22-B88F-41A5-A2F3-F8CE99D93265}" dt="2019-07-06T14:40:47.778" v="4033" actId="20577"/>
        <pc:sldMkLst>
          <pc:docMk/>
          <pc:sldMk cId="2821099404" sldId="283"/>
        </pc:sldMkLst>
        <pc:spChg chg="add mod">
          <ac:chgData name="chidima Okorie" userId="e0fcfe04d654f84d" providerId="LiveId" clId="{6E660B22-B88F-41A5-A2F3-F8CE99D93265}" dt="2019-07-06T14:40:47.778" v="4033" actId="20577"/>
          <ac:spMkLst>
            <pc:docMk/>
            <pc:sldMk cId="2821099404" sldId="283"/>
            <ac:spMk id="2" creationId="{96FC6F74-8191-4E92-819F-53C6D76A02DE}"/>
          </ac:spMkLst>
        </pc:spChg>
      </pc:sldChg>
      <pc:sldChg chg="addSp modSp add">
        <pc:chgData name="chidima Okorie" userId="e0fcfe04d654f84d" providerId="LiveId" clId="{6E660B22-B88F-41A5-A2F3-F8CE99D93265}" dt="2019-07-06T15:00:00.102" v="4208" actId="14100"/>
        <pc:sldMkLst>
          <pc:docMk/>
          <pc:sldMk cId="917625408" sldId="284"/>
        </pc:sldMkLst>
        <pc:picChg chg="add mod">
          <ac:chgData name="chidima Okorie" userId="e0fcfe04d654f84d" providerId="LiveId" clId="{6E660B22-B88F-41A5-A2F3-F8CE99D93265}" dt="2019-07-06T14:59:53.692" v="4206" actId="14100"/>
          <ac:picMkLst>
            <pc:docMk/>
            <pc:sldMk cId="917625408" sldId="284"/>
            <ac:picMk id="2" creationId="{BCC62475-2F2E-432B-94D2-4A04F020DCE4}"/>
          </ac:picMkLst>
        </pc:picChg>
        <pc:picChg chg="add mod">
          <ac:chgData name="chidima Okorie" userId="e0fcfe04d654f84d" providerId="LiveId" clId="{6E660B22-B88F-41A5-A2F3-F8CE99D93265}" dt="2019-07-06T15:00:00.102" v="4208" actId="14100"/>
          <ac:picMkLst>
            <pc:docMk/>
            <pc:sldMk cId="917625408" sldId="284"/>
            <ac:picMk id="4" creationId="{D9944D34-62A9-46BB-9D2F-BA71630AAC69}"/>
          </ac:picMkLst>
        </pc:picChg>
      </pc:sldChg>
      <pc:sldChg chg="add del">
        <pc:chgData name="chidima Okorie" userId="e0fcfe04d654f84d" providerId="LiveId" clId="{6E660B22-B88F-41A5-A2F3-F8CE99D93265}" dt="2019-07-06T15:00:09.900" v="4209" actId="2696"/>
        <pc:sldMkLst>
          <pc:docMk/>
          <pc:sldMk cId="959229364" sldId="285"/>
        </pc:sldMkLst>
      </pc:sldChg>
      <pc:sldChg chg="addSp delSp modSp add mod setBg setClrOvrMap">
        <pc:chgData name="chidima Okorie" userId="e0fcfe04d654f84d" providerId="LiveId" clId="{6E660B22-B88F-41A5-A2F3-F8CE99D93265}" dt="2019-07-06T15:15:01.948" v="4246" actId="14100"/>
        <pc:sldMkLst>
          <pc:docMk/>
          <pc:sldMk cId="2640711252" sldId="285"/>
        </pc:sldMkLst>
        <pc:spChg chg="del">
          <ac:chgData name="chidima Okorie" userId="e0fcfe04d654f84d" providerId="LiveId" clId="{6E660B22-B88F-41A5-A2F3-F8CE99D93265}" dt="2019-07-06T15:14:04.674" v="4238" actId="478"/>
          <ac:spMkLst>
            <pc:docMk/>
            <pc:sldMk cId="2640711252" sldId="285"/>
            <ac:spMk id="2" creationId="{C462E8A4-1651-4FEF-961B-94EC24624290}"/>
          </ac:spMkLst>
        </pc:spChg>
        <pc:spChg chg="del mod">
          <ac:chgData name="chidima Okorie" userId="e0fcfe04d654f84d" providerId="LiveId" clId="{6E660B22-B88F-41A5-A2F3-F8CE99D93265}" dt="2019-07-06T15:14:00.036" v="4236" actId="478"/>
          <ac:spMkLst>
            <pc:docMk/>
            <pc:sldMk cId="2640711252" sldId="285"/>
            <ac:spMk id="3" creationId="{3195A964-CACD-4A64-83AB-89F5AD69E90D}"/>
          </ac:spMkLst>
        </pc:spChg>
        <pc:spChg chg="add">
          <ac:chgData name="chidima Okorie" userId="e0fcfe04d654f84d" providerId="LiveId" clId="{6E660B22-B88F-41A5-A2F3-F8CE99D93265}" dt="2019-07-06T15:14:47.174" v="4242" actId="26606"/>
          <ac:spMkLst>
            <pc:docMk/>
            <pc:sldMk cId="2640711252" sldId="285"/>
            <ac:spMk id="11" creationId="{53BB5D57-6178-4F62-B472-0312F6D95A85}"/>
          </ac:spMkLst>
        </pc:spChg>
        <pc:grpChg chg="add">
          <ac:chgData name="chidima Okorie" userId="e0fcfe04d654f84d" providerId="LiveId" clId="{6E660B22-B88F-41A5-A2F3-F8CE99D93265}" dt="2019-07-06T15:14:47.174" v="4242" actId="26606"/>
          <ac:grpSpMkLst>
            <pc:docMk/>
            <pc:sldMk cId="2640711252" sldId="285"/>
            <ac:grpSpMk id="13" creationId="{4800B320-C486-4967-AFB8-58E3EBDA9EF5}"/>
          </ac:grpSpMkLst>
        </pc:grpChg>
        <pc:picChg chg="del">
          <ac:chgData name="chidima Okorie" userId="e0fcfe04d654f84d" providerId="LiveId" clId="{6E660B22-B88F-41A5-A2F3-F8CE99D93265}" dt="2019-07-06T15:14:02.177" v="4237" actId="478"/>
          <ac:picMkLst>
            <pc:docMk/>
            <pc:sldMk cId="2640711252" sldId="285"/>
            <ac:picMk id="5" creationId="{807D1E2D-5A81-49BB-9D1D-87DD11396401}"/>
          </ac:picMkLst>
        </pc:picChg>
        <pc:picChg chg="add mod">
          <ac:chgData name="chidima Okorie" userId="e0fcfe04d654f84d" providerId="LiveId" clId="{6E660B22-B88F-41A5-A2F3-F8CE99D93265}" dt="2019-07-06T15:15:01.948" v="4246" actId="14100"/>
          <ac:picMkLst>
            <pc:docMk/>
            <pc:sldMk cId="2640711252" sldId="285"/>
            <ac:picMk id="6" creationId="{3E668E75-2238-4D3A-8628-DF5435090B7E}"/>
          </ac:picMkLst>
        </pc:picChg>
        <pc:picChg chg="del">
          <ac:chgData name="chidima Okorie" userId="e0fcfe04d654f84d" providerId="LiveId" clId="{6E660B22-B88F-41A5-A2F3-F8CE99D93265}" dt="2019-07-06T15:14:06.870" v="4239" actId="478"/>
          <ac:picMkLst>
            <pc:docMk/>
            <pc:sldMk cId="2640711252" sldId="285"/>
            <ac:picMk id="7" creationId="{7800F45E-D91E-4688-885B-AAF0C80E611B}"/>
          </ac:picMkLst>
        </pc:picChg>
      </pc:sldChg>
      <pc:sldChg chg="addSp modSp add">
        <pc:chgData name="chidima Okorie" userId="e0fcfe04d654f84d" providerId="LiveId" clId="{6E660B22-B88F-41A5-A2F3-F8CE99D93265}" dt="2019-07-06T15:20:26.179" v="4286" actId="1076"/>
        <pc:sldMkLst>
          <pc:docMk/>
          <pc:sldMk cId="905306108" sldId="286"/>
        </pc:sldMkLst>
        <pc:spChg chg="add mod">
          <ac:chgData name="chidima Okorie" userId="e0fcfe04d654f84d" providerId="LiveId" clId="{6E660B22-B88F-41A5-A2F3-F8CE99D93265}" dt="2019-07-06T15:20:20.826" v="4285" actId="20577"/>
          <ac:spMkLst>
            <pc:docMk/>
            <pc:sldMk cId="905306108" sldId="286"/>
            <ac:spMk id="3" creationId="{FFF4D22D-485A-4B85-A933-6C9FD39F70D6}"/>
          </ac:spMkLst>
        </pc:spChg>
        <pc:picChg chg="add mod">
          <ac:chgData name="chidima Okorie" userId="e0fcfe04d654f84d" providerId="LiveId" clId="{6E660B22-B88F-41A5-A2F3-F8CE99D93265}" dt="2019-07-06T15:20:26.179" v="4286" actId="1076"/>
          <ac:picMkLst>
            <pc:docMk/>
            <pc:sldMk cId="905306108" sldId="286"/>
            <ac:picMk id="2" creationId="{1A71B9D3-B8E9-4E38-AAD6-CA8B3F7A4148}"/>
          </ac:picMkLst>
        </pc:picChg>
      </pc:sldChg>
      <pc:sldChg chg="add">
        <pc:chgData name="chidima Okorie" userId="e0fcfe04d654f84d" providerId="LiveId" clId="{6E660B22-B88F-41A5-A2F3-F8CE99D93265}" dt="2019-07-06T15:20:36.763" v="4287"/>
        <pc:sldMkLst>
          <pc:docMk/>
          <pc:sldMk cId="557772701" sldId="287"/>
        </pc:sldMkLst>
      </pc:sldChg>
      <pc:sldChg chg="addSp delSp modSp add">
        <pc:chgData name="chidima Okorie" userId="e0fcfe04d654f84d" providerId="LiveId" clId="{6E660B22-B88F-41A5-A2F3-F8CE99D93265}" dt="2019-07-06T15:48:21.987" v="4734" actId="1076"/>
        <pc:sldMkLst>
          <pc:docMk/>
          <pc:sldMk cId="2034556944" sldId="288"/>
        </pc:sldMkLst>
        <pc:spChg chg="del">
          <ac:chgData name="chidima Okorie" userId="e0fcfe04d654f84d" providerId="LiveId" clId="{6E660B22-B88F-41A5-A2F3-F8CE99D93265}" dt="2019-07-06T15:34:29.719" v="4625" actId="478"/>
          <ac:spMkLst>
            <pc:docMk/>
            <pc:sldMk cId="2034556944" sldId="288"/>
            <ac:spMk id="2" creationId="{EC3906C4-B90C-4264-8D50-3FC54C7FA6F2}"/>
          </ac:spMkLst>
        </pc:spChg>
        <pc:spChg chg="del">
          <ac:chgData name="chidima Okorie" userId="e0fcfe04d654f84d" providerId="LiveId" clId="{6E660B22-B88F-41A5-A2F3-F8CE99D93265}" dt="2019-07-06T15:47:15.661" v="4712" actId="931"/>
          <ac:spMkLst>
            <pc:docMk/>
            <pc:sldMk cId="2034556944" sldId="288"/>
            <ac:spMk id="3" creationId="{E7CA4A48-B1B6-4207-A510-528079106897}"/>
          </ac:spMkLst>
        </pc:spChg>
        <pc:spChg chg="add mod">
          <ac:chgData name="chidima Okorie" userId="e0fcfe04d654f84d" providerId="LiveId" clId="{6E660B22-B88F-41A5-A2F3-F8CE99D93265}" dt="2019-07-06T15:35:49.437" v="4638" actId="14100"/>
          <ac:spMkLst>
            <pc:docMk/>
            <pc:sldMk cId="2034556944" sldId="288"/>
            <ac:spMk id="4" creationId="{DD36E0CA-3DDE-46F8-AD69-6DF314E29D9A}"/>
          </ac:spMkLst>
        </pc:spChg>
        <pc:spChg chg="add mod">
          <ac:chgData name="chidima Okorie" userId="e0fcfe04d654f84d" providerId="LiveId" clId="{6E660B22-B88F-41A5-A2F3-F8CE99D93265}" dt="2019-07-06T15:40:29.763" v="4683" actId="1076"/>
          <ac:spMkLst>
            <pc:docMk/>
            <pc:sldMk cId="2034556944" sldId="288"/>
            <ac:spMk id="5" creationId="{3DDB8D44-FE3F-40A0-B8D5-923576EA3A03}"/>
          </ac:spMkLst>
        </pc:spChg>
        <pc:spChg chg="add del mod">
          <ac:chgData name="chidima Okorie" userId="e0fcfe04d654f84d" providerId="LiveId" clId="{6E660B22-B88F-41A5-A2F3-F8CE99D93265}" dt="2019-07-06T15:47:37.607" v="4720" actId="931"/>
          <ac:spMkLst>
            <pc:docMk/>
            <pc:sldMk cId="2034556944" sldId="288"/>
            <ac:spMk id="10" creationId="{66682B64-06E3-4D35-9EFA-D17CF46277BF}"/>
          </ac:spMkLst>
        </pc:spChg>
        <pc:picChg chg="add del mod">
          <ac:chgData name="chidima Okorie" userId="e0fcfe04d654f84d" providerId="LiveId" clId="{6E660B22-B88F-41A5-A2F3-F8CE99D93265}" dt="2019-07-06T15:47:28.076" v="4719"/>
          <ac:picMkLst>
            <pc:docMk/>
            <pc:sldMk cId="2034556944" sldId="288"/>
            <ac:picMk id="7" creationId="{A656B111-ED57-488A-8A01-1C8CA0ECC2D2}"/>
          </ac:picMkLst>
        </pc:picChg>
        <pc:picChg chg="add del mod">
          <ac:chgData name="chidima Okorie" userId="e0fcfe04d654f84d" providerId="LiveId" clId="{6E660B22-B88F-41A5-A2F3-F8CE99D93265}" dt="2019-07-06T15:47:28.076" v="4719"/>
          <ac:picMkLst>
            <pc:docMk/>
            <pc:sldMk cId="2034556944" sldId="288"/>
            <ac:picMk id="9" creationId="{1E9BAFB8-B763-43BA-B98E-B701B07115DD}"/>
          </ac:picMkLst>
        </pc:picChg>
        <pc:picChg chg="add mod">
          <ac:chgData name="chidima Okorie" userId="e0fcfe04d654f84d" providerId="LiveId" clId="{6E660B22-B88F-41A5-A2F3-F8CE99D93265}" dt="2019-07-06T15:48:15.668" v="4733" actId="1076"/>
          <ac:picMkLst>
            <pc:docMk/>
            <pc:sldMk cId="2034556944" sldId="288"/>
            <ac:picMk id="12" creationId="{F5F78242-AB0B-403E-A3F3-D79BAF1F4BAB}"/>
          </ac:picMkLst>
        </pc:picChg>
        <pc:picChg chg="add mod">
          <ac:chgData name="chidima Okorie" userId="e0fcfe04d654f84d" providerId="LiveId" clId="{6E660B22-B88F-41A5-A2F3-F8CE99D93265}" dt="2019-07-06T15:48:21.987" v="4734" actId="1076"/>
          <ac:picMkLst>
            <pc:docMk/>
            <pc:sldMk cId="2034556944" sldId="288"/>
            <ac:picMk id="14" creationId="{7A3EB3FB-285D-4D73-8AA0-995912D4EEFD}"/>
          </ac:picMkLst>
        </pc:picChg>
      </pc:sldChg>
      <pc:sldChg chg="add del">
        <pc:chgData name="chidima Okorie" userId="e0fcfe04d654f84d" providerId="LiveId" clId="{6E660B22-B88F-41A5-A2F3-F8CE99D93265}" dt="2019-07-06T15:40:21.304" v="4671"/>
        <pc:sldMkLst>
          <pc:docMk/>
          <pc:sldMk cId="2754132427" sldId="28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07-06T08:51:44.763"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29T11:27:54.759" idx="10">
    <p:pos x="10" y="10"/>
    <p:text>Open-floor Q&amp;A with the audience</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37.png"/><Relationship Id="rId6" Type="http://schemas.openxmlformats.org/officeDocument/2006/relationships/image" Target="../media/image28.svg"/><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41.png"/><Relationship Id="rId1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0F349-6905-4780-81ED-682D3ED1E1B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D81762-8D3B-48D5-8656-DBFEC9E00A89}">
      <dgm:prSet custT="1"/>
      <dgm:spPr/>
      <dgm:t>
        <a:bodyPr/>
        <a:lstStyle/>
        <a:p>
          <a:pPr>
            <a:defRPr cap="all"/>
          </a:pPr>
          <a:r>
            <a:rPr lang="en-US" sz="1800" b="1"/>
            <a:t>Data Analysis</a:t>
          </a:r>
          <a:endParaRPr lang="en-US" sz="1800"/>
        </a:p>
      </dgm:t>
    </dgm:pt>
    <dgm:pt modelId="{BEB518A2-901B-40B5-AD16-0AFFB6B14A33}" type="parTrans" cxnId="{93AD715A-CEFC-4AD3-907D-D80714AC715B}">
      <dgm:prSet/>
      <dgm:spPr/>
      <dgm:t>
        <a:bodyPr/>
        <a:lstStyle/>
        <a:p>
          <a:endParaRPr lang="en-US" sz="1800"/>
        </a:p>
      </dgm:t>
    </dgm:pt>
    <dgm:pt modelId="{6CBFF75A-9DF3-4E98-B7A2-E8759E1EAC8D}" type="sibTrans" cxnId="{93AD715A-CEFC-4AD3-907D-D80714AC715B}">
      <dgm:prSet/>
      <dgm:spPr/>
      <dgm:t>
        <a:bodyPr/>
        <a:lstStyle/>
        <a:p>
          <a:endParaRPr lang="en-US" sz="1800"/>
        </a:p>
      </dgm:t>
    </dgm:pt>
    <dgm:pt modelId="{398E3FEE-6392-4C92-A53F-AFA55C20E3DD}">
      <dgm:prSet custT="1"/>
      <dgm:spPr/>
      <dgm:t>
        <a:bodyPr/>
        <a:lstStyle/>
        <a:p>
          <a:pPr>
            <a:defRPr cap="all"/>
          </a:pPr>
          <a:r>
            <a:rPr lang="en-US" sz="1800" b="1" dirty="0"/>
            <a:t>Read and merged files</a:t>
          </a:r>
          <a:endParaRPr lang="en-US" sz="1800" dirty="0"/>
        </a:p>
      </dgm:t>
    </dgm:pt>
    <dgm:pt modelId="{84FBC835-9465-4D30-AB67-1FF989AA2F94}" type="parTrans" cxnId="{8B23626B-D43F-4C37-8F80-88F21A608591}">
      <dgm:prSet/>
      <dgm:spPr/>
      <dgm:t>
        <a:bodyPr/>
        <a:lstStyle/>
        <a:p>
          <a:endParaRPr lang="en-US" sz="1800"/>
        </a:p>
      </dgm:t>
    </dgm:pt>
    <dgm:pt modelId="{86C3360E-A700-4970-942C-02327AA0EBCA}" type="sibTrans" cxnId="{8B23626B-D43F-4C37-8F80-88F21A608591}">
      <dgm:prSet/>
      <dgm:spPr/>
      <dgm:t>
        <a:bodyPr/>
        <a:lstStyle/>
        <a:p>
          <a:endParaRPr lang="en-US" sz="1800"/>
        </a:p>
      </dgm:t>
    </dgm:pt>
    <dgm:pt modelId="{445A6C72-4E37-460F-A271-B757092B6047}">
      <dgm:prSet custT="1"/>
      <dgm:spPr/>
      <dgm:t>
        <a:bodyPr/>
        <a:lstStyle/>
        <a:p>
          <a:pPr>
            <a:defRPr cap="all"/>
          </a:pPr>
          <a:r>
            <a:rPr lang="en-US" sz="1800" b="1"/>
            <a:t>Cleaned the merged data</a:t>
          </a:r>
          <a:endParaRPr lang="en-US" sz="1800"/>
        </a:p>
      </dgm:t>
    </dgm:pt>
    <dgm:pt modelId="{C60840EF-DD89-4F2C-8A64-E728438053EC}" type="parTrans" cxnId="{97D5D43D-FDE2-43D5-9400-C831B1432B9B}">
      <dgm:prSet/>
      <dgm:spPr/>
      <dgm:t>
        <a:bodyPr/>
        <a:lstStyle/>
        <a:p>
          <a:endParaRPr lang="en-US" sz="1800"/>
        </a:p>
      </dgm:t>
    </dgm:pt>
    <dgm:pt modelId="{E969E534-592C-44E7-9EE7-3BFEB7C43BBE}" type="sibTrans" cxnId="{97D5D43D-FDE2-43D5-9400-C831B1432B9B}">
      <dgm:prSet/>
      <dgm:spPr/>
      <dgm:t>
        <a:bodyPr/>
        <a:lstStyle/>
        <a:p>
          <a:endParaRPr lang="en-US" sz="1800"/>
        </a:p>
      </dgm:t>
    </dgm:pt>
    <dgm:pt modelId="{AF29F911-0DB7-48E1-84D5-3BBF54486467}">
      <dgm:prSet custT="1"/>
      <dgm:spPr/>
      <dgm:t>
        <a:bodyPr/>
        <a:lstStyle/>
        <a:p>
          <a:pPr>
            <a:defRPr cap="all"/>
          </a:pPr>
          <a:r>
            <a:rPr lang="en-US" sz="1800" b="1" dirty="0"/>
            <a:t>Identified which columns to use and renamed them</a:t>
          </a:r>
          <a:endParaRPr lang="en-US" sz="1800" dirty="0"/>
        </a:p>
      </dgm:t>
    </dgm:pt>
    <dgm:pt modelId="{131839BC-49A8-4B80-B3A1-C2229519345A}" type="parTrans" cxnId="{6F79133E-7442-4EF3-B195-19C2EFF6D714}">
      <dgm:prSet/>
      <dgm:spPr/>
      <dgm:t>
        <a:bodyPr/>
        <a:lstStyle/>
        <a:p>
          <a:endParaRPr lang="en-US" sz="1800"/>
        </a:p>
      </dgm:t>
    </dgm:pt>
    <dgm:pt modelId="{67F8ACA7-1E4C-46E9-96C0-98424937E02A}" type="sibTrans" cxnId="{6F79133E-7442-4EF3-B195-19C2EFF6D714}">
      <dgm:prSet/>
      <dgm:spPr/>
      <dgm:t>
        <a:bodyPr/>
        <a:lstStyle/>
        <a:p>
          <a:endParaRPr lang="en-US" sz="1800"/>
        </a:p>
      </dgm:t>
    </dgm:pt>
    <dgm:pt modelId="{FFD9A412-1160-4A35-B4B5-5A1ED1C43995}">
      <dgm:prSet custT="1"/>
      <dgm:spPr/>
      <dgm:t>
        <a:bodyPr/>
        <a:lstStyle/>
        <a:p>
          <a:pPr>
            <a:defRPr cap="all"/>
          </a:pPr>
          <a:r>
            <a:rPr lang="en-US" sz="1800" b="1"/>
            <a:t>Built data frames for each of our charts</a:t>
          </a:r>
          <a:endParaRPr lang="en-US" sz="1800"/>
        </a:p>
      </dgm:t>
    </dgm:pt>
    <dgm:pt modelId="{53F4BAA3-884F-415D-9552-381CA9E5E145}" type="parTrans" cxnId="{EBF0DF72-115E-486A-9EEF-191DB0CE27E8}">
      <dgm:prSet/>
      <dgm:spPr/>
      <dgm:t>
        <a:bodyPr/>
        <a:lstStyle/>
        <a:p>
          <a:endParaRPr lang="en-US" sz="1800"/>
        </a:p>
      </dgm:t>
    </dgm:pt>
    <dgm:pt modelId="{DEBC51E2-B15F-425B-AED2-FE4A28825CCB}" type="sibTrans" cxnId="{EBF0DF72-115E-486A-9EEF-191DB0CE27E8}">
      <dgm:prSet/>
      <dgm:spPr/>
      <dgm:t>
        <a:bodyPr/>
        <a:lstStyle/>
        <a:p>
          <a:endParaRPr lang="en-US" sz="1800"/>
        </a:p>
      </dgm:t>
    </dgm:pt>
    <dgm:pt modelId="{55474191-E0EE-43C0-A072-824AAF8A0F98}">
      <dgm:prSet custT="1"/>
      <dgm:spPr/>
      <dgm:t>
        <a:bodyPr/>
        <a:lstStyle/>
        <a:p>
          <a:pPr>
            <a:defRPr cap="all"/>
          </a:pPr>
          <a:r>
            <a:rPr lang="en-US" sz="1800" b="1" dirty="0"/>
            <a:t>Confirmed the data types were correct – integers, floats etc.</a:t>
          </a:r>
          <a:endParaRPr lang="en-US" sz="1800" dirty="0"/>
        </a:p>
      </dgm:t>
    </dgm:pt>
    <dgm:pt modelId="{63855AB9-985D-4EC7-A609-FC8A371FABC3}" type="parTrans" cxnId="{5151AFBE-B0CB-418B-BD38-DFCAC329D9E8}">
      <dgm:prSet/>
      <dgm:spPr/>
      <dgm:t>
        <a:bodyPr/>
        <a:lstStyle/>
        <a:p>
          <a:endParaRPr lang="en-US" sz="1800"/>
        </a:p>
      </dgm:t>
    </dgm:pt>
    <dgm:pt modelId="{9C1897F4-535F-41C5-9C88-FCFAA771B614}" type="sibTrans" cxnId="{5151AFBE-B0CB-418B-BD38-DFCAC329D9E8}">
      <dgm:prSet/>
      <dgm:spPr/>
      <dgm:t>
        <a:bodyPr/>
        <a:lstStyle/>
        <a:p>
          <a:endParaRPr lang="en-US" sz="1800"/>
        </a:p>
      </dgm:t>
    </dgm:pt>
    <dgm:pt modelId="{32841A57-D6DA-42AE-9571-FE64DE62604F}">
      <dgm:prSet custT="1"/>
      <dgm:spPr/>
      <dgm:t>
        <a:bodyPr/>
        <a:lstStyle/>
        <a:p>
          <a:pPr>
            <a:defRPr cap="all"/>
          </a:pPr>
          <a:r>
            <a:rPr lang="en-US" sz="1800" b="1" dirty="0"/>
            <a:t>Started plotting: Bar, Horizontal Bar, Pie Chart </a:t>
          </a:r>
          <a:endParaRPr lang="en-US" sz="1800" dirty="0"/>
        </a:p>
      </dgm:t>
    </dgm:pt>
    <dgm:pt modelId="{EDD3F611-23EE-488C-8780-6B15488B0AAA}" type="parTrans" cxnId="{29AD9435-7528-4EB1-905B-491634532CF3}">
      <dgm:prSet/>
      <dgm:spPr/>
      <dgm:t>
        <a:bodyPr/>
        <a:lstStyle/>
        <a:p>
          <a:endParaRPr lang="en-US" sz="1800"/>
        </a:p>
      </dgm:t>
    </dgm:pt>
    <dgm:pt modelId="{EEC038F4-AE40-469B-AB46-85DD513F3053}" type="sibTrans" cxnId="{29AD9435-7528-4EB1-905B-491634532CF3}">
      <dgm:prSet/>
      <dgm:spPr/>
      <dgm:t>
        <a:bodyPr/>
        <a:lstStyle/>
        <a:p>
          <a:endParaRPr lang="en-US" sz="1800"/>
        </a:p>
      </dgm:t>
    </dgm:pt>
    <dgm:pt modelId="{149CD795-13A1-4A65-B4A1-84A1C7A2BF31}" type="pres">
      <dgm:prSet presAssocID="{CE80F349-6905-4780-81ED-682D3ED1E1BD}" presName="root" presStyleCnt="0">
        <dgm:presLayoutVars>
          <dgm:dir/>
          <dgm:resizeHandles val="exact"/>
        </dgm:presLayoutVars>
      </dgm:prSet>
      <dgm:spPr/>
    </dgm:pt>
    <dgm:pt modelId="{147F9AE7-D709-449B-BBB8-0A41B2DCD5FD}" type="pres">
      <dgm:prSet presAssocID="{9AD81762-8D3B-48D5-8656-DBFEC9E00A89}" presName="compNode" presStyleCnt="0"/>
      <dgm:spPr/>
    </dgm:pt>
    <dgm:pt modelId="{2051EBA9-7065-4F64-B548-720B4A963E5B}" type="pres">
      <dgm:prSet presAssocID="{9AD81762-8D3B-48D5-8656-DBFEC9E00A89}" presName="iconBgRect" presStyleLbl="bgShp" presStyleIdx="0" presStyleCnt="7"/>
      <dgm:spPr/>
    </dgm:pt>
    <dgm:pt modelId="{544C8A53-1AE4-48C8-AC7F-8723A6E24256}" type="pres">
      <dgm:prSet presAssocID="{9AD81762-8D3B-48D5-8656-DBFEC9E00A8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C8BFBE7-04B6-4A21-A7D2-AE67713D4321}" type="pres">
      <dgm:prSet presAssocID="{9AD81762-8D3B-48D5-8656-DBFEC9E00A89}" presName="spaceRect" presStyleCnt="0"/>
      <dgm:spPr/>
    </dgm:pt>
    <dgm:pt modelId="{6C923527-A9DC-4263-A21F-FA239281E296}" type="pres">
      <dgm:prSet presAssocID="{9AD81762-8D3B-48D5-8656-DBFEC9E00A89}" presName="textRect" presStyleLbl="revTx" presStyleIdx="0" presStyleCnt="7">
        <dgm:presLayoutVars>
          <dgm:chMax val="1"/>
          <dgm:chPref val="1"/>
        </dgm:presLayoutVars>
      </dgm:prSet>
      <dgm:spPr/>
    </dgm:pt>
    <dgm:pt modelId="{D3081BE7-8E97-4E64-9E37-231829098E74}" type="pres">
      <dgm:prSet presAssocID="{6CBFF75A-9DF3-4E98-B7A2-E8759E1EAC8D}" presName="sibTrans" presStyleCnt="0"/>
      <dgm:spPr/>
    </dgm:pt>
    <dgm:pt modelId="{0F8687C2-D12C-47DD-9A36-86C21D1ECB66}" type="pres">
      <dgm:prSet presAssocID="{398E3FEE-6392-4C92-A53F-AFA55C20E3DD}" presName="compNode" presStyleCnt="0"/>
      <dgm:spPr/>
    </dgm:pt>
    <dgm:pt modelId="{6CEDA049-974B-4941-864C-DA78C30FEDE9}" type="pres">
      <dgm:prSet presAssocID="{398E3FEE-6392-4C92-A53F-AFA55C20E3DD}" presName="iconBgRect" presStyleLbl="bgShp" presStyleIdx="1" presStyleCnt="7"/>
      <dgm:spPr/>
    </dgm:pt>
    <dgm:pt modelId="{71CB81C8-1E00-479F-A0E6-0C9A0B4C354E}" type="pres">
      <dgm:prSet presAssocID="{398E3FEE-6392-4C92-A53F-AFA55C20E3D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028C0DA-966A-4D4E-BEE7-0541000B896F}" type="pres">
      <dgm:prSet presAssocID="{398E3FEE-6392-4C92-A53F-AFA55C20E3DD}" presName="spaceRect" presStyleCnt="0"/>
      <dgm:spPr/>
    </dgm:pt>
    <dgm:pt modelId="{0AF3DAAC-F4DB-40BA-A6F4-2D8755EE7B0F}" type="pres">
      <dgm:prSet presAssocID="{398E3FEE-6392-4C92-A53F-AFA55C20E3DD}" presName="textRect" presStyleLbl="revTx" presStyleIdx="1" presStyleCnt="7">
        <dgm:presLayoutVars>
          <dgm:chMax val="1"/>
          <dgm:chPref val="1"/>
        </dgm:presLayoutVars>
      </dgm:prSet>
      <dgm:spPr/>
    </dgm:pt>
    <dgm:pt modelId="{40AD32EE-142A-468D-8CEC-B8A449EFD983}" type="pres">
      <dgm:prSet presAssocID="{86C3360E-A700-4970-942C-02327AA0EBCA}" presName="sibTrans" presStyleCnt="0"/>
      <dgm:spPr/>
    </dgm:pt>
    <dgm:pt modelId="{0651D6F4-DC3A-48C6-9AA2-02E26D0F55B6}" type="pres">
      <dgm:prSet presAssocID="{445A6C72-4E37-460F-A271-B757092B6047}" presName="compNode" presStyleCnt="0"/>
      <dgm:spPr/>
    </dgm:pt>
    <dgm:pt modelId="{EE90A051-6C2C-4FD7-A0B2-116AE9130A8A}" type="pres">
      <dgm:prSet presAssocID="{445A6C72-4E37-460F-A271-B757092B6047}" presName="iconBgRect" presStyleLbl="bgShp" presStyleIdx="2" presStyleCnt="7"/>
      <dgm:spPr/>
    </dgm:pt>
    <dgm:pt modelId="{EE2076FE-EF3C-4F49-B931-CD9F19E11C11}" type="pres">
      <dgm:prSet presAssocID="{445A6C72-4E37-460F-A271-B757092B604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5077682-E4BB-47DC-B33B-29B416B56288}" type="pres">
      <dgm:prSet presAssocID="{445A6C72-4E37-460F-A271-B757092B6047}" presName="spaceRect" presStyleCnt="0"/>
      <dgm:spPr/>
    </dgm:pt>
    <dgm:pt modelId="{487D1FBF-A8CE-426E-A302-03302800B0D5}" type="pres">
      <dgm:prSet presAssocID="{445A6C72-4E37-460F-A271-B757092B6047}" presName="textRect" presStyleLbl="revTx" presStyleIdx="2" presStyleCnt="7">
        <dgm:presLayoutVars>
          <dgm:chMax val="1"/>
          <dgm:chPref val="1"/>
        </dgm:presLayoutVars>
      </dgm:prSet>
      <dgm:spPr/>
    </dgm:pt>
    <dgm:pt modelId="{EFFAEFA1-E314-4713-B90F-28F8D4E449E5}" type="pres">
      <dgm:prSet presAssocID="{E969E534-592C-44E7-9EE7-3BFEB7C43BBE}" presName="sibTrans" presStyleCnt="0"/>
      <dgm:spPr/>
    </dgm:pt>
    <dgm:pt modelId="{FB6EBCF3-475E-4246-B922-60B302CE0780}" type="pres">
      <dgm:prSet presAssocID="{AF29F911-0DB7-48E1-84D5-3BBF54486467}" presName="compNode" presStyleCnt="0"/>
      <dgm:spPr/>
    </dgm:pt>
    <dgm:pt modelId="{45072295-A8E3-4FEA-8E0B-91CE5E33A749}" type="pres">
      <dgm:prSet presAssocID="{AF29F911-0DB7-48E1-84D5-3BBF54486467}" presName="iconBgRect" presStyleLbl="bgShp" presStyleIdx="3" presStyleCnt="7"/>
      <dgm:spPr/>
    </dgm:pt>
    <dgm:pt modelId="{517CCE6D-8D68-45DC-92F8-5F26A68FBE97}" type="pres">
      <dgm:prSet presAssocID="{AF29F911-0DB7-48E1-84D5-3BBF5448646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C159A831-3C79-4637-B93F-64EAB58D0A06}" type="pres">
      <dgm:prSet presAssocID="{AF29F911-0DB7-48E1-84D5-3BBF54486467}" presName="spaceRect" presStyleCnt="0"/>
      <dgm:spPr/>
    </dgm:pt>
    <dgm:pt modelId="{2239891E-A964-46E6-92E8-7EC66DEB8120}" type="pres">
      <dgm:prSet presAssocID="{AF29F911-0DB7-48E1-84D5-3BBF54486467}" presName="textRect" presStyleLbl="revTx" presStyleIdx="3" presStyleCnt="7">
        <dgm:presLayoutVars>
          <dgm:chMax val="1"/>
          <dgm:chPref val="1"/>
        </dgm:presLayoutVars>
      </dgm:prSet>
      <dgm:spPr/>
    </dgm:pt>
    <dgm:pt modelId="{298A2F6E-CE14-4B0F-B72A-E37441143632}" type="pres">
      <dgm:prSet presAssocID="{67F8ACA7-1E4C-46E9-96C0-98424937E02A}" presName="sibTrans" presStyleCnt="0"/>
      <dgm:spPr/>
    </dgm:pt>
    <dgm:pt modelId="{CAF2AC24-09CC-4B98-B417-17BF938B764B}" type="pres">
      <dgm:prSet presAssocID="{FFD9A412-1160-4A35-B4B5-5A1ED1C43995}" presName="compNode" presStyleCnt="0"/>
      <dgm:spPr/>
    </dgm:pt>
    <dgm:pt modelId="{C7F34597-3486-4E2A-8B5A-0ED9C625267B}" type="pres">
      <dgm:prSet presAssocID="{FFD9A412-1160-4A35-B4B5-5A1ED1C43995}" presName="iconBgRect" presStyleLbl="bgShp" presStyleIdx="4" presStyleCnt="7"/>
      <dgm:spPr/>
    </dgm:pt>
    <dgm:pt modelId="{2A3897FE-BC4E-44FE-A30A-6ED6FB45B67B}" type="pres">
      <dgm:prSet presAssocID="{FFD9A412-1160-4A35-B4B5-5A1ED1C4399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9FD45B7E-E7D8-46AA-92EE-F5A44C12FB6F}" type="pres">
      <dgm:prSet presAssocID="{FFD9A412-1160-4A35-B4B5-5A1ED1C43995}" presName="spaceRect" presStyleCnt="0"/>
      <dgm:spPr/>
    </dgm:pt>
    <dgm:pt modelId="{0CA04A2C-5AE4-4606-8064-220BB076C641}" type="pres">
      <dgm:prSet presAssocID="{FFD9A412-1160-4A35-B4B5-5A1ED1C43995}" presName="textRect" presStyleLbl="revTx" presStyleIdx="4" presStyleCnt="7">
        <dgm:presLayoutVars>
          <dgm:chMax val="1"/>
          <dgm:chPref val="1"/>
        </dgm:presLayoutVars>
      </dgm:prSet>
      <dgm:spPr/>
    </dgm:pt>
    <dgm:pt modelId="{7B2F3C04-4D3A-4CF0-AC38-1543B55CD13E}" type="pres">
      <dgm:prSet presAssocID="{DEBC51E2-B15F-425B-AED2-FE4A28825CCB}" presName="sibTrans" presStyleCnt="0"/>
      <dgm:spPr/>
    </dgm:pt>
    <dgm:pt modelId="{FEA24BB3-D171-4A33-AFC4-74AB4B8B5046}" type="pres">
      <dgm:prSet presAssocID="{55474191-E0EE-43C0-A072-824AAF8A0F98}" presName="compNode" presStyleCnt="0"/>
      <dgm:spPr/>
    </dgm:pt>
    <dgm:pt modelId="{1F3ADCB3-7878-43C2-A689-1CDA5E403F5B}" type="pres">
      <dgm:prSet presAssocID="{55474191-E0EE-43C0-A072-824AAF8A0F98}" presName="iconBgRect" presStyleLbl="bgShp" presStyleIdx="5" presStyleCnt="7" custLinFactNeighborX="-84022" custLinFactNeighborY="-8301"/>
      <dgm:spPr/>
    </dgm:pt>
    <dgm:pt modelId="{3C6B4A5A-77E1-4F69-B501-2F81B34BEF18}" type="pres">
      <dgm:prSet presAssocID="{55474191-E0EE-43C0-A072-824AAF8A0F98}" presName="iconRect" presStyleLbl="node1" presStyleIdx="5" presStyleCnt="7" custLinFactX="-43320" custLinFactNeighborX="-100000" custLinFactNeighborY="-822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71B34EC8-4DF9-4404-B19C-76C5FA7D82AD}" type="pres">
      <dgm:prSet presAssocID="{55474191-E0EE-43C0-A072-824AAF8A0F98}" presName="spaceRect" presStyleCnt="0"/>
      <dgm:spPr/>
    </dgm:pt>
    <dgm:pt modelId="{B5BAE163-B4C9-47B6-BAC1-820A5C27F0CF}" type="pres">
      <dgm:prSet presAssocID="{55474191-E0EE-43C0-A072-824AAF8A0F98}" presName="textRect" presStyleLbl="revTx" presStyleIdx="5" presStyleCnt="7" custScaleX="173019" custLinFactNeighborX="-41568" custLinFactNeighborY="-19642">
        <dgm:presLayoutVars>
          <dgm:chMax val="1"/>
          <dgm:chPref val="1"/>
        </dgm:presLayoutVars>
      </dgm:prSet>
      <dgm:spPr/>
    </dgm:pt>
    <dgm:pt modelId="{E56FF5DF-B6F3-498F-B2E2-B2247D19F53D}" type="pres">
      <dgm:prSet presAssocID="{9C1897F4-535F-41C5-9C88-FCFAA771B614}" presName="sibTrans" presStyleCnt="0"/>
      <dgm:spPr/>
    </dgm:pt>
    <dgm:pt modelId="{0F1F262D-4B81-4812-9F0F-080D2C997BEE}" type="pres">
      <dgm:prSet presAssocID="{32841A57-D6DA-42AE-9571-FE64DE62604F}" presName="compNode" presStyleCnt="0"/>
      <dgm:spPr/>
    </dgm:pt>
    <dgm:pt modelId="{5151CF45-386C-49CE-B5EA-1B728F921E73}" type="pres">
      <dgm:prSet presAssocID="{32841A57-D6DA-42AE-9571-FE64DE62604F}" presName="iconBgRect" presStyleLbl="bgShp" presStyleIdx="6" presStyleCnt="7"/>
      <dgm:spPr/>
    </dgm:pt>
    <dgm:pt modelId="{0BD1AE94-0A58-423C-A2E9-32258B4DE738}" type="pres">
      <dgm:prSet presAssocID="{32841A57-D6DA-42AE-9571-FE64DE62604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ie"/>
        </a:ext>
      </dgm:extLst>
    </dgm:pt>
    <dgm:pt modelId="{3E0E17BB-BE2D-4FD6-B642-1BCBDC028262}" type="pres">
      <dgm:prSet presAssocID="{32841A57-D6DA-42AE-9571-FE64DE62604F}" presName="spaceRect" presStyleCnt="0"/>
      <dgm:spPr/>
    </dgm:pt>
    <dgm:pt modelId="{D5557E8C-87BC-4CE1-A1B7-91CF4B504D5E}" type="pres">
      <dgm:prSet presAssocID="{32841A57-D6DA-42AE-9571-FE64DE62604F}" presName="textRect" presStyleLbl="revTx" presStyleIdx="6" presStyleCnt="7" custScaleX="179752" custLinFactNeighborX="5085" custLinFactNeighborY="-22059">
        <dgm:presLayoutVars>
          <dgm:chMax val="1"/>
          <dgm:chPref val="1"/>
        </dgm:presLayoutVars>
      </dgm:prSet>
      <dgm:spPr/>
    </dgm:pt>
  </dgm:ptLst>
  <dgm:cxnLst>
    <dgm:cxn modelId="{2A5FD205-193E-4BAA-AC43-2ECABE22D2F9}" type="presOf" srcId="{398E3FEE-6392-4C92-A53F-AFA55C20E3DD}" destId="{0AF3DAAC-F4DB-40BA-A6F4-2D8755EE7B0F}" srcOrd="0" destOrd="0" presId="urn:microsoft.com/office/officeart/2018/5/layout/IconCircleLabelList"/>
    <dgm:cxn modelId="{706BD019-A17D-4A49-8968-A586AE3FBB84}" type="presOf" srcId="{CE80F349-6905-4780-81ED-682D3ED1E1BD}" destId="{149CD795-13A1-4A65-B4A1-84A1C7A2BF31}" srcOrd="0" destOrd="0" presId="urn:microsoft.com/office/officeart/2018/5/layout/IconCircleLabelList"/>
    <dgm:cxn modelId="{29AD9435-7528-4EB1-905B-491634532CF3}" srcId="{CE80F349-6905-4780-81ED-682D3ED1E1BD}" destId="{32841A57-D6DA-42AE-9571-FE64DE62604F}" srcOrd="6" destOrd="0" parTransId="{EDD3F611-23EE-488C-8780-6B15488B0AAA}" sibTransId="{EEC038F4-AE40-469B-AB46-85DD513F3053}"/>
    <dgm:cxn modelId="{97D5D43D-FDE2-43D5-9400-C831B1432B9B}" srcId="{CE80F349-6905-4780-81ED-682D3ED1E1BD}" destId="{445A6C72-4E37-460F-A271-B757092B6047}" srcOrd="2" destOrd="0" parTransId="{C60840EF-DD89-4F2C-8A64-E728438053EC}" sibTransId="{E969E534-592C-44E7-9EE7-3BFEB7C43BBE}"/>
    <dgm:cxn modelId="{6F79133E-7442-4EF3-B195-19C2EFF6D714}" srcId="{CE80F349-6905-4780-81ED-682D3ED1E1BD}" destId="{AF29F911-0DB7-48E1-84D5-3BBF54486467}" srcOrd="3" destOrd="0" parTransId="{131839BC-49A8-4B80-B3A1-C2229519345A}" sibTransId="{67F8ACA7-1E4C-46E9-96C0-98424937E02A}"/>
    <dgm:cxn modelId="{4F97C444-7EAC-481D-9F48-667BEDEA4299}" type="presOf" srcId="{9AD81762-8D3B-48D5-8656-DBFEC9E00A89}" destId="{6C923527-A9DC-4263-A21F-FA239281E296}" srcOrd="0" destOrd="0" presId="urn:microsoft.com/office/officeart/2018/5/layout/IconCircleLabelList"/>
    <dgm:cxn modelId="{8B23626B-D43F-4C37-8F80-88F21A608591}" srcId="{CE80F349-6905-4780-81ED-682D3ED1E1BD}" destId="{398E3FEE-6392-4C92-A53F-AFA55C20E3DD}" srcOrd="1" destOrd="0" parTransId="{84FBC835-9465-4D30-AB67-1FF989AA2F94}" sibTransId="{86C3360E-A700-4970-942C-02327AA0EBCA}"/>
    <dgm:cxn modelId="{9F651F50-2ABF-4042-881F-D4F5326FB02A}" type="presOf" srcId="{32841A57-D6DA-42AE-9571-FE64DE62604F}" destId="{D5557E8C-87BC-4CE1-A1B7-91CF4B504D5E}" srcOrd="0" destOrd="0" presId="urn:microsoft.com/office/officeart/2018/5/layout/IconCircleLabelList"/>
    <dgm:cxn modelId="{EBF0DF72-115E-486A-9EEF-191DB0CE27E8}" srcId="{CE80F349-6905-4780-81ED-682D3ED1E1BD}" destId="{FFD9A412-1160-4A35-B4B5-5A1ED1C43995}" srcOrd="4" destOrd="0" parTransId="{53F4BAA3-884F-415D-9552-381CA9E5E145}" sibTransId="{DEBC51E2-B15F-425B-AED2-FE4A28825CCB}"/>
    <dgm:cxn modelId="{93AD715A-CEFC-4AD3-907D-D80714AC715B}" srcId="{CE80F349-6905-4780-81ED-682D3ED1E1BD}" destId="{9AD81762-8D3B-48D5-8656-DBFEC9E00A89}" srcOrd="0" destOrd="0" parTransId="{BEB518A2-901B-40B5-AD16-0AFFB6B14A33}" sibTransId="{6CBFF75A-9DF3-4E98-B7A2-E8759E1EAC8D}"/>
    <dgm:cxn modelId="{D3D32588-D193-4EFE-A557-27A098BCFE87}" type="presOf" srcId="{55474191-E0EE-43C0-A072-824AAF8A0F98}" destId="{B5BAE163-B4C9-47B6-BAC1-820A5C27F0CF}" srcOrd="0" destOrd="0" presId="urn:microsoft.com/office/officeart/2018/5/layout/IconCircleLabelList"/>
    <dgm:cxn modelId="{9284AAB4-C387-4D61-ACBD-B4154052E4BF}" type="presOf" srcId="{AF29F911-0DB7-48E1-84D5-3BBF54486467}" destId="{2239891E-A964-46E6-92E8-7EC66DEB8120}" srcOrd="0" destOrd="0" presId="urn:microsoft.com/office/officeart/2018/5/layout/IconCircleLabelList"/>
    <dgm:cxn modelId="{8E9CF4B5-C189-485E-AF21-B8FF3C7E610C}" type="presOf" srcId="{445A6C72-4E37-460F-A271-B757092B6047}" destId="{487D1FBF-A8CE-426E-A302-03302800B0D5}" srcOrd="0" destOrd="0" presId="urn:microsoft.com/office/officeart/2018/5/layout/IconCircleLabelList"/>
    <dgm:cxn modelId="{5151AFBE-B0CB-418B-BD38-DFCAC329D9E8}" srcId="{CE80F349-6905-4780-81ED-682D3ED1E1BD}" destId="{55474191-E0EE-43C0-A072-824AAF8A0F98}" srcOrd="5" destOrd="0" parTransId="{63855AB9-985D-4EC7-A609-FC8A371FABC3}" sibTransId="{9C1897F4-535F-41C5-9C88-FCFAA771B614}"/>
    <dgm:cxn modelId="{252622E2-4F1C-42B6-B217-6B57E1F44666}" type="presOf" srcId="{FFD9A412-1160-4A35-B4B5-5A1ED1C43995}" destId="{0CA04A2C-5AE4-4606-8064-220BB076C641}" srcOrd="0" destOrd="0" presId="urn:microsoft.com/office/officeart/2018/5/layout/IconCircleLabelList"/>
    <dgm:cxn modelId="{C5F46ECB-2228-47AC-9486-A9A72481A5D8}" type="presParOf" srcId="{149CD795-13A1-4A65-B4A1-84A1C7A2BF31}" destId="{147F9AE7-D709-449B-BBB8-0A41B2DCD5FD}" srcOrd="0" destOrd="0" presId="urn:microsoft.com/office/officeart/2018/5/layout/IconCircleLabelList"/>
    <dgm:cxn modelId="{88D984D2-F98B-4CE5-8B71-0BE40E5BBD0A}" type="presParOf" srcId="{147F9AE7-D709-449B-BBB8-0A41B2DCD5FD}" destId="{2051EBA9-7065-4F64-B548-720B4A963E5B}" srcOrd="0" destOrd="0" presId="urn:microsoft.com/office/officeart/2018/5/layout/IconCircleLabelList"/>
    <dgm:cxn modelId="{382BBD96-0EB6-4274-B930-46EA39DB6AF2}" type="presParOf" srcId="{147F9AE7-D709-449B-BBB8-0A41B2DCD5FD}" destId="{544C8A53-1AE4-48C8-AC7F-8723A6E24256}" srcOrd="1" destOrd="0" presId="urn:microsoft.com/office/officeart/2018/5/layout/IconCircleLabelList"/>
    <dgm:cxn modelId="{2E3A8EC3-C961-4364-93C2-C15EFAA1CE19}" type="presParOf" srcId="{147F9AE7-D709-449B-BBB8-0A41B2DCD5FD}" destId="{CC8BFBE7-04B6-4A21-A7D2-AE67713D4321}" srcOrd="2" destOrd="0" presId="urn:microsoft.com/office/officeart/2018/5/layout/IconCircleLabelList"/>
    <dgm:cxn modelId="{3A8E1B3D-D591-4C7D-89B5-63F4F7420DB1}" type="presParOf" srcId="{147F9AE7-D709-449B-BBB8-0A41B2DCD5FD}" destId="{6C923527-A9DC-4263-A21F-FA239281E296}" srcOrd="3" destOrd="0" presId="urn:microsoft.com/office/officeart/2018/5/layout/IconCircleLabelList"/>
    <dgm:cxn modelId="{69BE871D-7644-4C10-8EAE-ED834ECEEE4A}" type="presParOf" srcId="{149CD795-13A1-4A65-B4A1-84A1C7A2BF31}" destId="{D3081BE7-8E97-4E64-9E37-231829098E74}" srcOrd="1" destOrd="0" presId="urn:microsoft.com/office/officeart/2018/5/layout/IconCircleLabelList"/>
    <dgm:cxn modelId="{80E1B232-8AA8-4918-8236-AE5D24256A98}" type="presParOf" srcId="{149CD795-13A1-4A65-B4A1-84A1C7A2BF31}" destId="{0F8687C2-D12C-47DD-9A36-86C21D1ECB66}" srcOrd="2" destOrd="0" presId="urn:microsoft.com/office/officeart/2018/5/layout/IconCircleLabelList"/>
    <dgm:cxn modelId="{0D660030-B62E-4902-8F43-56C4FD2B2819}" type="presParOf" srcId="{0F8687C2-D12C-47DD-9A36-86C21D1ECB66}" destId="{6CEDA049-974B-4941-864C-DA78C30FEDE9}" srcOrd="0" destOrd="0" presId="urn:microsoft.com/office/officeart/2018/5/layout/IconCircleLabelList"/>
    <dgm:cxn modelId="{A9C8A488-DE54-4DF4-907A-74295DDD1E91}" type="presParOf" srcId="{0F8687C2-D12C-47DD-9A36-86C21D1ECB66}" destId="{71CB81C8-1E00-479F-A0E6-0C9A0B4C354E}" srcOrd="1" destOrd="0" presId="urn:microsoft.com/office/officeart/2018/5/layout/IconCircleLabelList"/>
    <dgm:cxn modelId="{4CD4CC41-7B88-4021-BAA6-1FD4250A5A8B}" type="presParOf" srcId="{0F8687C2-D12C-47DD-9A36-86C21D1ECB66}" destId="{5028C0DA-966A-4D4E-BEE7-0541000B896F}" srcOrd="2" destOrd="0" presId="urn:microsoft.com/office/officeart/2018/5/layout/IconCircleLabelList"/>
    <dgm:cxn modelId="{1051E602-E69B-4698-B704-6344D84DDF12}" type="presParOf" srcId="{0F8687C2-D12C-47DD-9A36-86C21D1ECB66}" destId="{0AF3DAAC-F4DB-40BA-A6F4-2D8755EE7B0F}" srcOrd="3" destOrd="0" presId="urn:microsoft.com/office/officeart/2018/5/layout/IconCircleLabelList"/>
    <dgm:cxn modelId="{D6B2079E-2FEE-4668-A813-34FE0F306FEF}" type="presParOf" srcId="{149CD795-13A1-4A65-B4A1-84A1C7A2BF31}" destId="{40AD32EE-142A-468D-8CEC-B8A449EFD983}" srcOrd="3" destOrd="0" presId="urn:microsoft.com/office/officeart/2018/5/layout/IconCircleLabelList"/>
    <dgm:cxn modelId="{12E9BA94-4007-4A96-96B0-37D2D1F9AC94}" type="presParOf" srcId="{149CD795-13A1-4A65-B4A1-84A1C7A2BF31}" destId="{0651D6F4-DC3A-48C6-9AA2-02E26D0F55B6}" srcOrd="4" destOrd="0" presId="urn:microsoft.com/office/officeart/2018/5/layout/IconCircleLabelList"/>
    <dgm:cxn modelId="{454B8ECF-679E-4E47-BBA5-E749600C892B}" type="presParOf" srcId="{0651D6F4-DC3A-48C6-9AA2-02E26D0F55B6}" destId="{EE90A051-6C2C-4FD7-A0B2-116AE9130A8A}" srcOrd="0" destOrd="0" presId="urn:microsoft.com/office/officeart/2018/5/layout/IconCircleLabelList"/>
    <dgm:cxn modelId="{D0243850-8D48-42A6-BD23-5FE0B3B348C7}" type="presParOf" srcId="{0651D6F4-DC3A-48C6-9AA2-02E26D0F55B6}" destId="{EE2076FE-EF3C-4F49-B931-CD9F19E11C11}" srcOrd="1" destOrd="0" presId="urn:microsoft.com/office/officeart/2018/5/layout/IconCircleLabelList"/>
    <dgm:cxn modelId="{FBF6A96A-2B27-4754-AEB2-2A48613336F3}" type="presParOf" srcId="{0651D6F4-DC3A-48C6-9AA2-02E26D0F55B6}" destId="{75077682-E4BB-47DC-B33B-29B416B56288}" srcOrd="2" destOrd="0" presId="urn:microsoft.com/office/officeart/2018/5/layout/IconCircleLabelList"/>
    <dgm:cxn modelId="{29532C3E-2003-42E0-B0D5-C6CC15B3B122}" type="presParOf" srcId="{0651D6F4-DC3A-48C6-9AA2-02E26D0F55B6}" destId="{487D1FBF-A8CE-426E-A302-03302800B0D5}" srcOrd="3" destOrd="0" presId="urn:microsoft.com/office/officeart/2018/5/layout/IconCircleLabelList"/>
    <dgm:cxn modelId="{B6425604-5A3A-46E7-8AE3-EF0735D1CDEA}" type="presParOf" srcId="{149CD795-13A1-4A65-B4A1-84A1C7A2BF31}" destId="{EFFAEFA1-E314-4713-B90F-28F8D4E449E5}" srcOrd="5" destOrd="0" presId="urn:microsoft.com/office/officeart/2018/5/layout/IconCircleLabelList"/>
    <dgm:cxn modelId="{F2369415-D639-4377-BC39-06EE52B06481}" type="presParOf" srcId="{149CD795-13A1-4A65-B4A1-84A1C7A2BF31}" destId="{FB6EBCF3-475E-4246-B922-60B302CE0780}" srcOrd="6" destOrd="0" presId="urn:microsoft.com/office/officeart/2018/5/layout/IconCircleLabelList"/>
    <dgm:cxn modelId="{DEB5A501-77E2-42C9-AF63-B5E514246DBF}" type="presParOf" srcId="{FB6EBCF3-475E-4246-B922-60B302CE0780}" destId="{45072295-A8E3-4FEA-8E0B-91CE5E33A749}" srcOrd="0" destOrd="0" presId="urn:microsoft.com/office/officeart/2018/5/layout/IconCircleLabelList"/>
    <dgm:cxn modelId="{0BCD0E46-44CF-4C40-A338-C1A9ED614A67}" type="presParOf" srcId="{FB6EBCF3-475E-4246-B922-60B302CE0780}" destId="{517CCE6D-8D68-45DC-92F8-5F26A68FBE97}" srcOrd="1" destOrd="0" presId="urn:microsoft.com/office/officeart/2018/5/layout/IconCircleLabelList"/>
    <dgm:cxn modelId="{A4906EB9-CC97-4CE9-88A6-0BF06A81B38A}" type="presParOf" srcId="{FB6EBCF3-475E-4246-B922-60B302CE0780}" destId="{C159A831-3C79-4637-B93F-64EAB58D0A06}" srcOrd="2" destOrd="0" presId="urn:microsoft.com/office/officeart/2018/5/layout/IconCircleLabelList"/>
    <dgm:cxn modelId="{950A3F2E-3ED2-40C7-890B-096CAD890AAE}" type="presParOf" srcId="{FB6EBCF3-475E-4246-B922-60B302CE0780}" destId="{2239891E-A964-46E6-92E8-7EC66DEB8120}" srcOrd="3" destOrd="0" presId="urn:microsoft.com/office/officeart/2018/5/layout/IconCircleLabelList"/>
    <dgm:cxn modelId="{CE86AB9C-7385-401A-8EBB-C4350191A817}" type="presParOf" srcId="{149CD795-13A1-4A65-B4A1-84A1C7A2BF31}" destId="{298A2F6E-CE14-4B0F-B72A-E37441143632}" srcOrd="7" destOrd="0" presId="urn:microsoft.com/office/officeart/2018/5/layout/IconCircleLabelList"/>
    <dgm:cxn modelId="{5BDFF313-F627-4523-9680-3E88B778BE23}" type="presParOf" srcId="{149CD795-13A1-4A65-B4A1-84A1C7A2BF31}" destId="{CAF2AC24-09CC-4B98-B417-17BF938B764B}" srcOrd="8" destOrd="0" presId="urn:microsoft.com/office/officeart/2018/5/layout/IconCircleLabelList"/>
    <dgm:cxn modelId="{171B384F-AA32-4B18-9D95-75F35F50E2F4}" type="presParOf" srcId="{CAF2AC24-09CC-4B98-B417-17BF938B764B}" destId="{C7F34597-3486-4E2A-8B5A-0ED9C625267B}" srcOrd="0" destOrd="0" presId="urn:microsoft.com/office/officeart/2018/5/layout/IconCircleLabelList"/>
    <dgm:cxn modelId="{67C84B31-056F-4D75-BF0B-099129298577}" type="presParOf" srcId="{CAF2AC24-09CC-4B98-B417-17BF938B764B}" destId="{2A3897FE-BC4E-44FE-A30A-6ED6FB45B67B}" srcOrd="1" destOrd="0" presId="urn:microsoft.com/office/officeart/2018/5/layout/IconCircleLabelList"/>
    <dgm:cxn modelId="{C10606DC-CCBE-4BCD-B7A5-00EC6C0C0F9C}" type="presParOf" srcId="{CAF2AC24-09CC-4B98-B417-17BF938B764B}" destId="{9FD45B7E-E7D8-46AA-92EE-F5A44C12FB6F}" srcOrd="2" destOrd="0" presId="urn:microsoft.com/office/officeart/2018/5/layout/IconCircleLabelList"/>
    <dgm:cxn modelId="{C215ED4A-2A1B-48A2-8FFD-122C83D16462}" type="presParOf" srcId="{CAF2AC24-09CC-4B98-B417-17BF938B764B}" destId="{0CA04A2C-5AE4-4606-8064-220BB076C641}" srcOrd="3" destOrd="0" presId="urn:microsoft.com/office/officeart/2018/5/layout/IconCircleLabelList"/>
    <dgm:cxn modelId="{B1626E6F-803C-4C9A-A5F0-B9135808EC1F}" type="presParOf" srcId="{149CD795-13A1-4A65-B4A1-84A1C7A2BF31}" destId="{7B2F3C04-4D3A-4CF0-AC38-1543B55CD13E}" srcOrd="9" destOrd="0" presId="urn:microsoft.com/office/officeart/2018/5/layout/IconCircleLabelList"/>
    <dgm:cxn modelId="{8D59CCC6-A501-4EAA-9805-1E6F994D0FE5}" type="presParOf" srcId="{149CD795-13A1-4A65-B4A1-84A1C7A2BF31}" destId="{FEA24BB3-D171-4A33-AFC4-74AB4B8B5046}" srcOrd="10" destOrd="0" presId="urn:microsoft.com/office/officeart/2018/5/layout/IconCircleLabelList"/>
    <dgm:cxn modelId="{0C3AAFDA-AE0C-4196-BD9E-843D8E7BAA36}" type="presParOf" srcId="{FEA24BB3-D171-4A33-AFC4-74AB4B8B5046}" destId="{1F3ADCB3-7878-43C2-A689-1CDA5E403F5B}" srcOrd="0" destOrd="0" presId="urn:microsoft.com/office/officeart/2018/5/layout/IconCircleLabelList"/>
    <dgm:cxn modelId="{E1E28472-5E0A-49C9-A9BE-BB55E6994EB0}" type="presParOf" srcId="{FEA24BB3-D171-4A33-AFC4-74AB4B8B5046}" destId="{3C6B4A5A-77E1-4F69-B501-2F81B34BEF18}" srcOrd="1" destOrd="0" presId="urn:microsoft.com/office/officeart/2018/5/layout/IconCircleLabelList"/>
    <dgm:cxn modelId="{964AADF8-217D-42F5-815F-5C602E332909}" type="presParOf" srcId="{FEA24BB3-D171-4A33-AFC4-74AB4B8B5046}" destId="{71B34EC8-4DF9-4404-B19C-76C5FA7D82AD}" srcOrd="2" destOrd="0" presId="urn:microsoft.com/office/officeart/2018/5/layout/IconCircleLabelList"/>
    <dgm:cxn modelId="{A19AF5BE-39F2-4066-B2C6-BB3332F1FF30}" type="presParOf" srcId="{FEA24BB3-D171-4A33-AFC4-74AB4B8B5046}" destId="{B5BAE163-B4C9-47B6-BAC1-820A5C27F0CF}" srcOrd="3" destOrd="0" presId="urn:microsoft.com/office/officeart/2018/5/layout/IconCircleLabelList"/>
    <dgm:cxn modelId="{D384C100-D09C-49C5-BE0D-18A292F0ABC1}" type="presParOf" srcId="{149CD795-13A1-4A65-B4A1-84A1C7A2BF31}" destId="{E56FF5DF-B6F3-498F-B2E2-B2247D19F53D}" srcOrd="11" destOrd="0" presId="urn:microsoft.com/office/officeart/2018/5/layout/IconCircleLabelList"/>
    <dgm:cxn modelId="{2962DDAF-85C2-4980-B9F9-6BEC87FA6E3D}" type="presParOf" srcId="{149CD795-13A1-4A65-B4A1-84A1C7A2BF31}" destId="{0F1F262D-4B81-4812-9F0F-080D2C997BEE}" srcOrd="12" destOrd="0" presId="urn:microsoft.com/office/officeart/2018/5/layout/IconCircleLabelList"/>
    <dgm:cxn modelId="{A32D3436-4FBE-4707-AB1A-FF79242F6C39}" type="presParOf" srcId="{0F1F262D-4B81-4812-9F0F-080D2C997BEE}" destId="{5151CF45-386C-49CE-B5EA-1B728F921E73}" srcOrd="0" destOrd="0" presId="urn:microsoft.com/office/officeart/2018/5/layout/IconCircleLabelList"/>
    <dgm:cxn modelId="{D1F9CDBE-3D7D-434C-BCD0-BE3079AD5209}" type="presParOf" srcId="{0F1F262D-4B81-4812-9F0F-080D2C997BEE}" destId="{0BD1AE94-0A58-423C-A2E9-32258B4DE738}" srcOrd="1" destOrd="0" presId="urn:microsoft.com/office/officeart/2018/5/layout/IconCircleLabelList"/>
    <dgm:cxn modelId="{170021A7-4DF8-4278-8018-503848303948}" type="presParOf" srcId="{0F1F262D-4B81-4812-9F0F-080D2C997BEE}" destId="{3E0E17BB-BE2D-4FD6-B642-1BCBDC028262}" srcOrd="2" destOrd="0" presId="urn:microsoft.com/office/officeart/2018/5/layout/IconCircleLabelList"/>
    <dgm:cxn modelId="{8C802BEC-F03A-4E33-BA30-6A27BAC1A95F}" type="presParOf" srcId="{0F1F262D-4B81-4812-9F0F-080D2C997BEE}" destId="{D5557E8C-87BC-4CE1-A1B7-91CF4B504D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1EBA9-7065-4F64-B548-720B4A963E5B}">
      <dsp:nvSpPr>
        <dsp:cNvPr id="0" name=""/>
        <dsp:cNvSpPr/>
      </dsp:nvSpPr>
      <dsp:spPr>
        <a:xfrm>
          <a:off x="985727" y="1962"/>
          <a:ext cx="1071193" cy="107119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C8A53-1AE4-48C8-AC7F-8723A6E24256}">
      <dsp:nvSpPr>
        <dsp:cNvPr id="0" name=""/>
        <dsp:cNvSpPr/>
      </dsp:nvSpPr>
      <dsp:spPr>
        <a:xfrm>
          <a:off x="1214014" y="230249"/>
          <a:ext cx="614619" cy="6146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923527-A9DC-4263-A21F-FA239281E296}">
      <dsp:nvSpPr>
        <dsp:cNvPr id="0" name=""/>
        <dsp:cNvSpPr/>
      </dsp:nvSpPr>
      <dsp:spPr>
        <a:xfrm>
          <a:off x="643297" y="1406806"/>
          <a:ext cx="1756054"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t>Data Analysis</a:t>
          </a:r>
          <a:endParaRPr lang="en-US" sz="1800" kern="1200"/>
        </a:p>
      </dsp:txBody>
      <dsp:txXfrm>
        <a:off x="643297" y="1406806"/>
        <a:ext cx="1756054" cy="1426108"/>
      </dsp:txXfrm>
    </dsp:sp>
    <dsp:sp modelId="{6CEDA049-974B-4941-864C-DA78C30FEDE9}">
      <dsp:nvSpPr>
        <dsp:cNvPr id="0" name=""/>
        <dsp:cNvSpPr/>
      </dsp:nvSpPr>
      <dsp:spPr>
        <a:xfrm>
          <a:off x="3049092" y="1962"/>
          <a:ext cx="1071193" cy="10711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81C8-1E00-479F-A0E6-0C9A0B4C354E}">
      <dsp:nvSpPr>
        <dsp:cNvPr id="0" name=""/>
        <dsp:cNvSpPr/>
      </dsp:nvSpPr>
      <dsp:spPr>
        <a:xfrm>
          <a:off x="3277379" y="230249"/>
          <a:ext cx="614619" cy="6146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F3DAAC-F4DB-40BA-A6F4-2D8755EE7B0F}">
      <dsp:nvSpPr>
        <dsp:cNvPr id="0" name=""/>
        <dsp:cNvSpPr/>
      </dsp:nvSpPr>
      <dsp:spPr>
        <a:xfrm>
          <a:off x="2706661" y="1406806"/>
          <a:ext cx="1756054"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Read and merged files</a:t>
          </a:r>
          <a:endParaRPr lang="en-US" sz="1800" kern="1200" dirty="0"/>
        </a:p>
      </dsp:txBody>
      <dsp:txXfrm>
        <a:off x="2706661" y="1406806"/>
        <a:ext cx="1756054" cy="1426108"/>
      </dsp:txXfrm>
    </dsp:sp>
    <dsp:sp modelId="{EE90A051-6C2C-4FD7-A0B2-116AE9130A8A}">
      <dsp:nvSpPr>
        <dsp:cNvPr id="0" name=""/>
        <dsp:cNvSpPr/>
      </dsp:nvSpPr>
      <dsp:spPr>
        <a:xfrm>
          <a:off x="5112456" y="1962"/>
          <a:ext cx="1071193" cy="107119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076FE-EF3C-4F49-B931-CD9F19E11C11}">
      <dsp:nvSpPr>
        <dsp:cNvPr id="0" name=""/>
        <dsp:cNvSpPr/>
      </dsp:nvSpPr>
      <dsp:spPr>
        <a:xfrm>
          <a:off x="5340743" y="230249"/>
          <a:ext cx="614619" cy="6146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7D1FBF-A8CE-426E-A302-03302800B0D5}">
      <dsp:nvSpPr>
        <dsp:cNvPr id="0" name=""/>
        <dsp:cNvSpPr/>
      </dsp:nvSpPr>
      <dsp:spPr>
        <a:xfrm>
          <a:off x="4770025" y="1406806"/>
          <a:ext cx="1756054"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t>Cleaned the merged data</a:t>
          </a:r>
          <a:endParaRPr lang="en-US" sz="1800" kern="1200"/>
        </a:p>
      </dsp:txBody>
      <dsp:txXfrm>
        <a:off x="4770025" y="1406806"/>
        <a:ext cx="1756054" cy="1426108"/>
      </dsp:txXfrm>
    </dsp:sp>
    <dsp:sp modelId="{45072295-A8E3-4FEA-8E0B-91CE5E33A749}">
      <dsp:nvSpPr>
        <dsp:cNvPr id="0" name=""/>
        <dsp:cNvSpPr/>
      </dsp:nvSpPr>
      <dsp:spPr>
        <a:xfrm>
          <a:off x="7175820" y="1962"/>
          <a:ext cx="1071193" cy="107119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CCE6D-8D68-45DC-92F8-5F26A68FBE97}">
      <dsp:nvSpPr>
        <dsp:cNvPr id="0" name=""/>
        <dsp:cNvSpPr/>
      </dsp:nvSpPr>
      <dsp:spPr>
        <a:xfrm>
          <a:off x="7404107" y="230249"/>
          <a:ext cx="614619" cy="6146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39891E-A964-46E6-92E8-7EC66DEB8120}">
      <dsp:nvSpPr>
        <dsp:cNvPr id="0" name=""/>
        <dsp:cNvSpPr/>
      </dsp:nvSpPr>
      <dsp:spPr>
        <a:xfrm>
          <a:off x="6833389" y="1406806"/>
          <a:ext cx="1756054"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Identified which columns to use and renamed them</a:t>
          </a:r>
          <a:endParaRPr lang="en-US" sz="1800" kern="1200" dirty="0"/>
        </a:p>
      </dsp:txBody>
      <dsp:txXfrm>
        <a:off x="6833389" y="1406806"/>
        <a:ext cx="1756054" cy="1426108"/>
      </dsp:txXfrm>
    </dsp:sp>
    <dsp:sp modelId="{C7F34597-3486-4E2A-8B5A-0ED9C625267B}">
      <dsp:nvSpPr>
        <dsp:cNvPr id="0" name=""/>
        <dsp:cNvSpPr/>
      </dsp:nvSpPr>
      <dsp:spPr>
        <a:xfrm>
          <a:off x="9239184" y="1962"/>
          <a:ext cx="1071193" cy="107119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897FE-BC4E-44FE-A30A-6ED6FB45B67B}">
      <dsp:nvSpPr>
        <dsp:cNvPr id="0" name=""/>
        <dsp:cNvSpPr/>
      </dsp:nvSpPr>
      <dsp:spPr>
        <a:xfrm>
          <a:off x="9467471" y="230249"/>
          <a:ext cx="614619" cy="6146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A04A2C-5AE4-4606-8064-220BB076C641}">
      <dsp:nvSpPr>
        <dsp:cNvPr id="0" name=""/>
        <dsp:cNvSpPr/>
      </dsp:nvSpPr>
      <dsp:spPr>
        <a:xfrm>
          <a:off x="8896754" y="1406806"/>
          <a:ext cx="1756054"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t>Built data frames for each of our charts</a:t>
          </a:r>
          <a:endParaRPr lang="en-US" sz="1800" kern="1200"/>
        </a:p>
      </dsp:txBody>
      <dsp:txXfrm>
        <a:off x="8896754" y="1406806"/>
        <a:ext cx="1756054" cy="1426108"/>
      </dsp:txXfrm>
    </dsp:sp>
    <dsp:sp modelId="{1F3ADCB3-7878-43C2-A689-1CDA5E403F5B}">
      <dsp:nvSpPr>
        <dsp:cNvPr id="0" name=""/>
        <dsp:cNvSpPr/>
      </dsp:nvSpPr>
      <dsp:spPr>
        <a:xfrm>
          <a:off x="2480491" y="3183008"/>
          <a:ext cx="1071193" cy="107119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B4A5A-77E1-4F69-B501-2F81B34BEF18}">
      <dsp:nvSpPr>
        <dsp:cNvPr id="0" name=""/>
        <dsp:cNvSpPr/>
      </dsp:nvSpPr>
      <dsp:spPr>
        <a:xfrm>
          <a:off x="2727944" y="3449663"/>
          <a:ext cx="614619" cy="6146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BAE163-B4C9-47B6-BAC1-820A5C27F0CF}">
      <dsp:nvSpPr>
        <dsp:cNvPr id="0" name=""/>
        <dsp:cNvSpPr/>
      </dsp:nvSpPr>
      <dsp:spPr>
        <a:xfrm>
          <a:off x="1667015" y="4396655"/>
          <a:ext cx="3038308"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Confirmed the data types were correct – integers, floats etc.</a:t>
          </a:r>
          <a:endParaRPr lang="en-US" sz="1800" kern="1200" dirty="0"/>
        </a:p>
      </dsp:txBody>
      <dsp:txXfrm>
        <a:off x="1667015" y="4396655"/>
        <a:ext cx="3038308" cy="1426108"/>
      </dsp:txXfrm>
    </dsp:sp>
    <dsp:sp modelId="{5151CF45-386C-49CE-B5EA-1B728F921E73}">
      <dsp:nvSpPr>
        <dsp:cNvPr id="0" name=""/>
        <dsp:cNvSpPr/>
      </dsp:nvSpPr>
      <dsp:spPr>
        <a:xfrm>
          <a:off x="6785265" y="3271928"/>
          <a:ext cx="1071193" cy="10711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1AE94-0A58-423C-A2E9-32258B4DE738}">
      <dsp:nvSpPr>
        <dsp:cNvPr id="0" name=""/>
        <dsp:cNvSpPr/>
      </dsp:nvSpPr>
      <dsp:spPr>
        <a:xfrm>
          <a:off x="7013552" y="3500215"/>
          <a:ext cx="614619" cy="6146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557E8C-87BC-4CE1-A1B7-91CF4B504D5E}">
      <dsp:nvSpPr>
        <dsp:cNvPr id="0" name=""/>
        <dsp:cNvSpPr/>
      </dsp:nvSpPr>
      <dsp:spPr>
        <a:xfrm>
          <a:off x="5831885" y="4362186"/>
          <a:ext cx="3156543" cy="142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Started plotting: Bar, Horizontal Bar, Pie Chart </a:t>
          </a:r>
          <a:endParaRPr lang="en-US" sz="1800" kern="1200" dirty="0"/>
        </a:p>
      </dsp:txBody>
      <dsp:txXfrm>
        <a:off x="5831885" y="4362186"/>
        <a:ext cx="3156543" cy="14261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EEEB0-0ECD-44FA-8812-C25CF5E9E1C8}"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D93B-A2EE-48D7-9324-DBF1B225794A}" type="slidenum">
              <a:rPr lang="en-US" smtClean="0"/>
              <a:t>‹#›</a:t>
            </a:fld>
            <a:endParaRPr lang="en-US"/>
          </a:p>
        </p:txBody>
      </p:sp>
    </p:spTree>
    <p:extLst>
      <p:ext uri="{BB962C8B-B14F-4D97-AF65-F5344CB8AC3E}">
        <p14:creationId xmlns:p14="http://schemas.microsoft.com/office/powerpoint/2010/main" val="258381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CHIDIMA</a:t>
            </a:r>
          </a:p>
          <a:p>
            <a:r>
              <a:rPr lang="en-US" dirty="0"/>
              <a:t>Talk about our assumption of the greater the state size the greater the homeless rate and vice versa. </a:t>
            </a:r>
          </a:p>
        </p:txBody>
      </p:sp>
      <p:sp>
        <p:nvSpPr>
          <p:cNvPr id="4" name="Slide Number Placeholder 3"/>
          <p:cNvSpPr>
            <a:spLocks noGrp="1"/>
          </p:cNvSpPr>
          <p:nvPr>
            <p:ph type="sldNum" sz="quarter" idx="5"/>
          </p:nvPr>
        </p:nvSpPr>
        <p:spPr/>
        <p:txBody>
          <a:bodyPr/>
          <a:lstStyle/>
          <a:p>
            <a:fld id="{97F1D93B-A2EE-48D7-9324-DBF1B225794A}" type="slidenum">
              <a:rPr lang="en-US" smtClean="0"/>
              <a:t>5</a:t>
            </a:fld>
            <a:endParaRPr lang="en-US"/>
          </a:p>
        </p:txBody>
      </p:sp>
    </p:spTree>
    <p:extLst>
      <p:ext uri="{BB962C8B-B14F-4D97-AF65-F5344CB8AC3E}">
        <p14:creationId xmlns:p14="http://schemas.microsoft.com/office/powerpoint/2010/main" val="113486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found that .2% of the US population experienced homelessness in 2018</a:t>
            </a:r>
          </a:p>
        </p:txBody>
      </p:sp>
      <p:sp>
        <p:nvSpPr>
          <p:cNvPr id="4" name="Slide Number Placeholder 3"/>
          <p:cNvSpPr>
            <a:spLocks noGrp="1"/>
          </p:cNvSpPr>
          <p:nvPr>
            <p:ph type="sldNum" sz="quarter" idx="5"/>
          </p:nvPr>
        </p:nvSpPr>
        <p:spPr/>
        <p:txBody>
          <a:bodyPr/>
          <a:lstStyle/>
          <a:p>
            <a:fld id="{97F1D93B-A2EE-48D7-9324-DBF1B225794A}" type="slidenum">
              <a:rPr lang="en-US" smtClean="0"/>
              <a:t>6</a:t>
            </a:fld>
            <a:endParaRPr lang="en-US"/>
          </a:p>
        </p:txBody>
      </p:sp>
    </p:spTree>
    <p:extLst>
      <p:ext uri="{BB962C8B-B14F-4D97-AF65-F5344CB8AC3E}">
        <p14:creationId xmlns:p14="http://schemas.microsoft.com/office/powerpoint/2010/main" val="327634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1D93B-A2EE-48D7-9324-DBF1B225794A}" type="slidenum">
              <a:rPr lang="en-US" smtClean="0"/>
              <a:t>7</a:t>
            </a:fld>
            <a:endParaRPr lang="en-US"/>
          </a:p>
        </p:txBody>
      </p:sp>
    </p:spTree>
    <p:extLst>
      <p:ext uri="{BB962C8B-B14F-4D97-AF65-F5344CB8AC3E}">
        <p14:creationId xmlns:p14="http://schemas.microsoft.com/office/powerpoint/2010/main" val="18001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there was no correlation between homeless rate and gen. population</a:t>
            </a:r>
          </a:p>
        </p:txBody>
      </p:sp>
      <p:sp>
        <p:nvSpPr>
          <p:cNvPr id="4" name="Slide Number Placeholder 3"/>
          <p:cNvSpPr>
            <a:spLocks noGrp="1"/>
          </p:cNvSpPr>
          <p:nvPr>
            <p:ph type="sldNum" sz="quarter" idx="5"/>
          </p:nvPr>
        </p:nvSpPr>
        <p:spPr/>
        <p:txBody>
          <a:bodyPr/>
          <a:lstStyle/>
          <a:p>
            <a:fld id="{97F1D93B-A2EE-48D7-9324-DBF1B225794A}" type="slidenum">
              <a:rPr lang="en-US" smtClean="0"/>
              <a:t>8</a:t>
            </a:fld>
            <a:endParaRPr lang="en-US"/>
          </a:p>
        </p:txBody>
      </p:sp>
    </p:spTree>
    <p:extLst>
      <p:ext uri="{BB962C8B-B14F-4D97-AF65-F5344CB8AC3E}">
        <p14:creationId xmlns:p14="http://schemas.microsoft.com/office/powerpoint/2010/main" val="328513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Discuss the limitation in this “estimated” data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F1D93B-A2EE-48D7-9324-DBF1B225794A}" type="slidenum">
              <a:rPr lang="en-US" smtClean="0"/>
              <a:t>10</a:t>
            </a:fld>
            <a:endParaRPr lang="en-US"/>
          </a:p>
        </p:txBody>
      </p:sp>
    </p:spTree>
    <p:extLst>
      <p:ext uri="{BB962C8B-B14F-4D97-AF65-F5344CB8AC3E}">
        <p14:creationId xmlns:p14="http://schemas.microsoft.com/office/powerpoint/2010/main" val="305426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Discuss the limitation in this “estimated” data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F1D93B-A2EE-48D7-9324-DBF1B225794A}" type="slidenum">
              <a:rPr lang="en-US" smtClean="0"/>
              <a:t>13</a:t>
            </a:fld>
            <a:endParaRPr lang="en-US"/>
          </a:p>
        </p:txBody>
      </p:sp>
    </p:spTree>
    <p:extLst>
      <p:ext uri="{BB962C8B-B14F-4D97-AF65-F5344CB8AC3E}">
        <p14:creationId xmlns:p14="http://schemas.microsoft.com/office/powerpoint/2010/main" val="206808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Discuss the limitation in this “estimated” data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F1D93B-A2EE-48D7-9324-DBF1B225794A}" type="slidenum">
              <a:rPr lang="en-US" smtClean="0"/>
              <a:t>14</a:t>
            </a:fld>
            <a:endParaRPr lang="en-US"/>
          </a:p>
        </p:txBody>
      </p:sp>
    </p:spTree>
    <p:extLst>
      <p:ext uri="{BB962C8B-B14F-4D97-AF65-F5344CB8AC3E}">
        <p14:creationId xmlns:p14="http://schemas.microsoft.com/office/powerpoint/2010/main" val="427609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Discuss the limitation in this “estimated” data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F1D93B-A2EE-48D7-9324-DBF1B225794A}" type="slidenum">
              <a:rPr lang="en-US" smtClean="0"/>
              <a:t>20</a:t>
            </a:fld>
            <a:endParaRPr lang="en-US"/>
          </a:p>
        </p:txBody>
      </p:sp>
    </p:spTree>
    <p:extLst>
      <p:ext uri="{BB962C8B-B14F-4D97-AF65-F5344CB8AC3E}">
        <p14:creationId xmlns:p14="http://schemas.microsoft.com/office/powerpoint/2010/main" val="35480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7/5/2019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datasets/time-series/demo/popest/2010s-national-total.html"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6E0CA-3DDE-46F8-AD69-6DF314E29D9A}"/>
              </a:ext>
            </a:extLst>
          </p:cNvPr>
          <p:cNvSpPr txBox="1">
            <a:spLocks/>
          </p:cNvSpPr>
          <p:nvPr/>
        </p:nvSpPr>
        <p:spPr>
          <a:xfrm>
            <a:off x="604158" y="2122978"/>
            <a:ext cx="4098472" cy="2220422"/>
          </a:xfrm>
          <a:prstGeom prst="rect">
            <a:avLst/>
          </a:prstGeom>
        </p:spPr>
        <p:txBody>
          <a:bodyPr vert="horz" lIns="228600" tIns="228600" rIns="228600" bIns="228600" rtlCol="0" anchor="ctr">
            <a:normAutofit fontScale="975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3400" dirty="0">
                <a:latin typeface="Rockwell Extra Bold" panose="02060903040505020403" pitchFamily="18" charset="0"/>
              </a:rPr>
              <a:t>Investigating Homelessness </a:t>
            </a:r>
            <a:br>
              <a:rPr lang="en-US" sz="3400" dirty="0">
                <a:latin typeface="Rockwell Extra Bold" panose="02060903040505020403" pitchFamily="18" charset="0"/>
              </a:rPr>
            </a:br>
            <a:r>
              <a:rPr lang="en-US" sz="3400" dirty="0">
                <a:latin typeface="Rockwell Extra Bold" panose="02060903040505020403" pitchFamily="18" charset="0"/>
              </a:rPr>
              <a:t>in the </a:t>
            </a:r>
            <a:br>
              <a:rPr lang="en-US" sz="3400" dirty="0">
                <a:latin typeface="Rockwell Extra Bold" panose="02060903040505020403" pitchFamily="18" charset="0"/>
              </a:rPr>
            </a:br>
            <a:r>
              <a:rPr lang="en-US" sz="3400" dirty="0">
                <a:latin typeface="Rockwell Extra Bold" panose="02060903040505020403" pitchFamily="18" charset="0"/>
              </a:rPr>
              <a:t>U.S. </a:t>
            </a:r>
          </a:p>
        </p:txBody>
      </p:sp>
      <p:sp>
        <p:nvSpPr>
          <p:cNvPr id="5" name="Subtitle 2">
            <a:extLst>
              <a:ext uri="{FF2B5EF4-FFF2-40B4-BE49-F238E27FC236}">
                <a16:creationId xmlns:a16="http://schemas.microsoft.com/office/drawing/2014/main" id="{3DDB8D44-FE3F-40A0-B8D5-923576EA3A03}"/>
              </a:ext>
            </a:extLst>
          </p:cNvPr>
          <p:cNvSpPr txBox="1">
            <a:spLocks/>
          </p:cNvSpPr>
          <p:nvPr/>
        </p:nvSpPr>
        <p:spPr>
          <a:xfrm>
            <a:off x="791680" y="4033911"/>
            <a:ext cx="3601928" cy="799346"/>
          </a:xfrm>
          <a:prstGeom prst="rect">
            <a:avLst/>
          </a:prstGeom>
        </p:spPr>
        <p:txBody>
          <a:bodyPr vert="horz" lIns="91440" tIns="45720" rIns="91440" bIns="45720" rtlCol="0" anchor="ctr">
            <a:normAutofit fontScale="400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r>
              <a:rPr lang="en-US" sz="3800" dirty="0">
                <a:solidFill>
                  <a:schemeClr val="bg1"/>
                </a:solidFill>
              </a:rPr>
              <a:t>Chidima Okorie, </a:t>
            </a:r>
            <a:r>
              <a:rPr lang="en-US" sz="3800" dirty="0" err="1">
                <a:solidFill>
                  <a:schemeClr val="bg1"/>
                </a:solidFill>
              </a:rPr>
              <a:t>Ugonma</a:t>
            </a:r>
            <a:r>
              <a:rPr lang="en-US" sz="3800" dirty="0">
                <a:solidFill>
                  <a:schemeClr val="bg1"/>
                </a:solidFill>
              </a:rPr>
              <a:t> </a:t>
            </a:r>
            <a:r>
              <a:rPr lang="en-US" sz="3800" dirty="0" err="1">
                <a:solidFill>
                  <a:schemeClr val="bg1"/>
                </a:solidFill>
              </a:rPr>
              <a:t>Ibeabuchi</a:t>
            </a:r>
            <a:r>
              <a:rPr lang="en-US" sz="3800" dirty="0">
                <a:solidFill>
                  <a:schemeClr val="bg1"/>
                </a:solidFill>
              </a:rPr>
              <a:t> &amp; Julia </a:t>
            </a:r>
            <a:r>
              <a:rPr lang="en-US" sz="3800" dirty="0" err="1">
                <a:solidFill>
                  <a:schemeClr val="bg1"/>
                </a:solidFill>
              </a:rPr>
              <a:t>Gajda</a:t>
            </a:r>
            <a:r>
              <a:rPr lang="en-US" sz="3800" dirty="0">
                <a:solidFill>
                  <a:schemeClr val="bg1"/>
                </a:solidFill>
              </a:rPr>
              <a:t> </a:t>
            </a:r>
          </a:p>
        </p:txBody>
      </p:sp>
      <p:pic>
        <p:nvPicPr>
          <p:cNvPr id="12" name="Content Placeholder 11" descr="A picture containing person, ground, outdoor, building&#10;&#10;Description automatically generated">
            <a:extLst>
              <a:ext uri="{FF2B5EF4-FFF2-40B4-BE49-F238E27FC236}">
                <a16:creationId xmlns:a16="http://schemas.microsoft.com/office/drawing/2014/main" id="{F5F78242-AB0B-403E-A3F3-D79BAF1F4BAB}"/>
              </a:ext>
            </a:extLst>
          </p:cNvPr>
          <p:cNvPicPr>
            <a:picLocks noGrp="1" noChangeAspect="1"/>
          </p:cNvPicPr>
          <p:nvPr>
            <p:ph idx="1"/>
          </p:nvPr>
        </p:nvPicPr>
        <p:blipFill>
          <a:blip r:embed="rId2"/>
          <a:stretch>
            <a:fillRect/>
          </a:stretch>
        </p:blipFill>
        <p:spPr>
          <a:xfrm>
            <a:off x="4890152" y="3066518"/>
            <a:ext cx="6763656" cy="3533477"/>
          </a:xfrm>
        </p:spPr>
      </p:pic>
      <p:pic>
        <p:nvPicPr>
          <p:cNvPr id="14" name="Picture 13" descr="A group of people on a sidewalk&#10;&#10;Description automatically generated">
            <a:extLst>
              <a:ext uri="{FF2B5EF4-FFF2-40B4-BE49-F238E27FC236}">
                <a16:creationId xmlns:a16="http://schemas.microsoft.com/office/drawing/2014/main" id="{7A3EB3FB-285D-4D73-8AA0-995912D4EEFD}"/>
              </a:ext>
            </a:extLst>
          </p:cNvPr>
          <p:cNvPicPr>
            <a:picLocks noChangeAspect="1"/>
          </p:cNvPicPr>
          <p:nvPr/>
        </p:nvPicPr>
        <p:blipFill>
          <a:blip r:embed="rId3"/>
          <a:stretch>
            <a:fillRect/>
          </a:stretch>
        </p:blipFill>
        <p:spPr>
          <a:xfrm>
            <a:off x="5573556" y="258005"/>
            <a:ext cx="5396848" cy="3035727"/>
          </a:xfrm>
          <a:prstGeom prst="rect">
            <a:avLst/>
          </a:prstGeom>
        </p:spPr>
      </p:pic>
    </p:spTree>
    <p:extLst>
      <p:ext uri="{BB962C8B-B14F-4D97-AF65-F5344CB8AC3E}">
        <p14:creationId xmlns:p14="http://schemas.microsoft.com/office/powerpoint/2010/main" val="203455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piece of paper&#10;&#10;Description automatically generated">
            <a:extLst>
              <a:ext uri="{FF2B5EF4-FFF2-40B4-BE49-F238E27FC236}">
                <a16:creationId xmlns:a16="http://schemas.microsoft.com/office/drawing/2014/main" id="{231DA5B1-ADC4-48E8-911E-56A13C92E165}"/>
              </a:ext>
            </a:extLst>
          </p:cNvPr>
          <p:cNvPicPr>
            <a:picLocks noChangeAspect="1"/>
          </p:cNvPicPr>
          <p:nvPr/>
        </p:nvPicPr>
        <p:blipFill>
          <a:blip r:embed="rId3"/>
          <a:stretch>
            <a:fillRect/>
          </a:stretch>
        </p:blipFill>
        <p:spPr>
          <a:xfrm>
            <a:off x="277588" y="244926"/>
            <a:ext cx="3788226" cy="597625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1F8BE0A-D363-4B0A-B283-56334C6378B1}"/>
              </a:ext>
            </a:extLst>
          </p:cNvPr>
          <p:cNvPicPr>
            <a:picLocks noChangeAspect="1"/>
          </p:cNvPicPr>
          <p:nvPr/>
        </p:nvPicPr>
        <p:blipFill>
          <a:blip r:embed="rId4"/>
          <a:stretch>
            <a:fillRect/>
          </a:stretch>
        </p:blipFill>
        <p:spPr>
          <a:xfrm>
            <a:off x="3897710" y="244927"/>
            <a:ext cx="4070631" cy="5976258"/>
          </a:xfrm>
          <a:prstGeom prst="rect">
            <a:avLst/>
          </a:prstGeom>
        </p:spPr>
      </p:pic>
      <p:pic>
        <p:nvPicPr>
          <p:cNvPr id="11" name="Picture 10" descr="A close up of a logo&#10;&#10;Description automatically generated">
            <a:extLst>
              <a:ext uri="{FF2B5EF4-FFF2-40B4-BE49-F238E27FC236}">
                <a16:creationId xmlns:a16="http://schemas.microsoft.com/office/drawing/2014/main" id="{881BD34B-F947-43DA-BE62-87EC2913AE79}"/>
              </a:ext>
            </a:extLst>
          </p:cNvPr>
          <p:cNvPicPr>
            <a:picLocks noChangeAspect="1"/>
          </p:cNvPicPr>
          <p:nvPr/>
        </p:nvPicPr>
        <p:blipFill>
          <a:blip r:embed="rId5"/>
          <a:stretch>
            <a:fillRect/>
          </a:stretch>
        </p:blipFill>
        <p:spPr>
          <a:xfrm>
            <a:off x="7587341" y="244928"/>
            <a:ext cx="4327071" cy="5976258"/>
          </a:xfrm>
          <a:prstGeom prst="rect">
            <a:avLst/>
          </a:prstGeom>
        </p:spPr>
      </p:pic>
    </p:spTree>
    <p:extLst>
      <p:ext uri="{BB962C8B-B14F-4D97-AF65-F5344CB8AC3E}">
        <p14:creationId xmlns:p14="http://schemas.microsoft.com/office/powerpoint/2010/main" val="264821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BCC62475-2F2E-432B-94D2-4A04F020DCE4}"/>
              </a:ext>
            </a:extLst>
          </p:cNvPr>
          <p:cNvPicPr>
            <a:picLocks noChangeAspect="1"/>
          </p:cNvPicPr>
          <p:nvPr/>
        </p:nvPicPr>
        <p:blipFill>
          <a:blip r:embed="rId2"/>
          <a:stretch>
            <a:fillRect/>
          </a:stretch>
        </p:blipFill>
        <p:spPr>
          <a:xfrm>
            <a:off x="443679" y="506186"/>
            <a:ext cx="5487650" cy="576398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D9944D34-62A9-46BB-9D2F-BA71630AAC69}"/>
              </a:ext>
            </a:extLst>
          </p:cNvPr>
          <p:cNvPicPr>
            <a:picLocks noChangeAspect="1"/>
          </p:cNvPicPr>
          <p:nvPr/>
        </p:nvPicPr>
        <p:blipFill>
          <a:blip r:embed="rId3"/>
          <a:stretch>
            <a:fillRect/>
          </a:stretch>
        </p:blipFill>
        <p:spPr>
          <a:xfrm>
            <a:off x="6536246" y="506186"/>
            <a:ext cx="5487650" cy="5763984"/>
          </a:xfrm>
          <a:prstGeom prst="rect">
            <a:avLst/>
          </a:prstGeom>
        </p:spPr>
      </p:pic>
    </p:spTree>
    <p:extLst>
      <p:ext uri="{BB962C8B-B14F-4D97-AF65-F5344CB8AC3E}">
        <p14:creationId xmlns:p14="http://schemas.microsoft.com/office/powerpoint/2010/main" val="91762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Freeform: Shape 5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7303A1-EE34-46C7-97D7-C96E2FDC83AA}"/>
              </a:ext>
            </a:extLst>
          </p:cNvPr>
          <p:cNvSpPr txBox="1"/>
          <p:nvPr/>
        </p:nvSpPr>
        <p:spPr>
          <a:xfrm>
            <a:off x="2532812" y="1356349"/>
            <a:ext cx="6959446" cy="4259382"/>
          </a:xfrm>
          <a:prstGeom prst="rect">
            <a:avLst/>
          </a:prstGeom>
        </p:spPr>
        <p:txBody>
          <a:bodyPr vert="horz" lIns="228600" tIns="228600" rIns="228600" bIns="0" rtlCol="0" anchor="b">
            <a:normAutofit fontScale="77500" lnSpcReduction="20000"/>
          </a:bodyPr>
          <a:lstStyle/>
          <a:p>
            <a:pPr algn="ctr" defTabSz="914400">
              <a:lnSpc>
                <a:spcPct val="80000"/>
              </a:lnSpc>
              <a:spcBef>
                <a:spcPct val="0"/>
              </a:spcBef>
              <a:spcAft>
                <a:spcPts val="600"/>
              </a:spcAft>
            </a:pPr>
            <a:r>
              <a:rPr lang="en-US" sz="8600" b="1" spc="-150" dirty="0">
                <a:solidFill>
                  <a:srgbClr val="FFFEFF"/>
                </a:solidFill>
                <a:ea typeface="+mj-ea"/>
                <a:cs typeface="+mj-cs"/>
              </a:rPr>
              <a:t>Do States Provide Beds Based On Number Of Homeless Individuals?</a:t>
            </a:r>
          </a:p>
          <a:p>
            <a:pPr algn="ctr" defTabSz="914400">
              <a:lnSpc>
                <a:spcPct val="80000"/>
              </a:lnSpc>
              <a:spcBef>
                <a:spcPct val="0"/>
              </a:spcBef>
              <a:spcAft>
                <a:spcPts val="600"/>
              </a:spcAft>
            </a:pPr>
            <a:endParaRPr lang="en-US" sz="4100" spc="-150" dirty="0">
              <a:solidFill>
                <a:srgbClr val="FFFEFF"/>
              </a:solidFill>
              <a:latin typeface="+mj-lt"/>
              <a:ea typeface="+mj-ea"/>
              <a:cs typeface="+mj-cs"/>
            </a:endParaRPr>
          </a:p>
        </p:txBody>
      </p:sp>
    </p:spTree>
    <p:extLst>
      <p:ext uri="{BB962C8B-B14F-4D97-AF65-F5344CB8AC3E}">
        <p14:creationId xmlns:p14="http://schemas.microsoft.com/office/powerpoint/2010/main" val="4234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7800F45E-D91E-4688-885B-AAF0C80E611B}"/>
              </a:ext>
            </a:extLst>
          </p:cNvPr>
          <p:cNvPicPr>
            <a:picLocks noChangeAspect="1"/>
          </p:cNvPicPr>
          <p:nvPr/>
        </p:nvPicPr>
        <p:blipFill>
          <a:blip r:embed="rId3"/>
          <a:stretch>
            <a:fillRect/>
          </a:stretch>
        </p:blipFill>
        <p:spPr>
          <a:xfrm>
            <a:off x="6563673" y="803185"/>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7D1E2D-5A81-49BB-9D1D-87DD11396401}"/>
              </a:ext>
            </a:extLst>
          </p:cNvPr>
          <p:cNvPicPr>
            <a:picLocks noChangeAspect="1"/>
          </p:cNvPicPr>
          <p:nvPr/>
        </p:nvPicPr>
        <p:blipFill>
          <a:blip r:embed="rId4"/>
          <a:stretch>
            <a:fillRect/>
          </a:stretch>
        </p:blipFill>
        <p:spPr>
          <a:xfrm>
            <a:off x="332388" y="803186"/>
            <a:ext cx="5487650" cy="3658433"/>
          </a:xfrm>
          <a:prstGeom prst="rect">
            <a:avLst/>
          </a:prstGeom>
        </p:spPr>
      </p:pic>
      <p:sp>
        <p:nvSpPr>
          <p:cNvPr id="2" name="Content Placeholder 2">
            <a:extLst>
              <a:ext uri="{FF2B5EF4-FFF2-40B4-BE49-F238E27FC236}">
                <a16:creationId xmlns:a16="http://schemas.microsoft.com/office/drawing/2014/main" id="{C462E8A4-1651-4FEF-961B-94EC24624290}"/>
              </a:ext>
            </a:extLst>
          </p:cNvPr>
          <p:cNvSpPr txBox="1">
            <a:spLocks/>
          </p:cNvSpPr>
          <p:nvPr/>
        </p:nvSpPr>
        <p:spPr>
          <a:xfrm>
            <a:off x="6274192" y="211015"/>
            <a:ext cx="5576294" cy="6400800"/>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900" b="1" dirty="0"/>
              <a:t>Are there enough beds to accommodate the # of estimated homeless people in families in four of US’ largest states? </a:t>
            </a:r>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pPr>
              <a:buFont typeface="Wingdings" panose="05000000000000000000" pitchFamily="2" charset="2"/>
              <a:buChar char="v"/>
            </a:pPr>
            <a:r>
              <a:rPr lang="en-US" dirty="0"/>
              <a:t>According to our analysis:</a:t>
            </a:r>
          </a:p>
          <a:p>
            <a:pPr lvl="1"/>
            <a:r>
              <a:rPr lang="en-US" dirty="0"/>
              <a:t>New York = </a:t>
            </a:r>
            <a:r>
              <a:rPr lang="en-US" dirty="0">
                <a:latin typeface="Segoe UI Emoji" panose="020B0502040204020203" pitchFamily="34" charset="0"/>
                <a:ea typeface="Segoe UI Emoji" panose="020B0502040204020203" pitchFamily="34" charset="0"/>
              </a:rPr>
              <a:t>👍</a:t>
            </a:r>
            <a:endParaRPr lang="en-US" dirty="0"/>
          </a:p>
          <a:p>
            <a:pPr lvl="1"/>
            <a:r>
              <a:rPr lang="en-US" dirty="0"/>
              <a:t>Illinois = </a:t>
            </a:r>
            <a:r>
              <a:rPr lang="en-US" dirty="0">
                <a:latin typeface="Segoe UI Emoji" panose="020B0502040204020203" pitchFamily="34" charset="0"/>
                <a:ea typeface="Segoe UI Emoji" panose="020B0502040204020203" pitchFamily="34" charset="0"/>
              </a:rPr>
              <a:t>👍</a:t>
            </a:r>
          </a:p>
          <a:p>
            <a:pPr lvl="1"/>
            <a:r>
              <a:rPr lang="en-US" dirty="0">
                <a:latin typeface="Rockwell" panose="02060603020205020403" pitchFamily="18" charset="0"/>
                <a:ea typeface="Segoe UI Emoji" panose="020B0502040204020203" pitchFamily="34" charset="0"/>
              </a:rPr>
              <a:t>Florida</a:t>
            </a:r>
            <a:r>
              <a:rPr lang="en-US" dirty="0">
                <a:latin typeface="Segoe UI Emoji" panose="020B0502040204020203" pitchFamily="34" charset="0"/>
                <a:ea typeface="Segoe UI Emoji" panose="020B0502040204020203" pitchFamily="34" charset="0"/>
              </a:rPr>
              <a:t> = 👎</a:t>
            </a:r>
          </a:p>
          <a:p>
            <a:pPr lvl="1"/>
            <a:r>
              <a:rPr lang="en-US" dirty="0">
                <a:latin typeface="Rockwell" panose="02060603020205020403" pitchFamily="18" charset="0"/>
                <a:ea typeface="Segoe UI Emoji" panose="020B0502040204020203" pitchFamily="34" charset="0"/>
              </a:rPr>
              <a:t>California</a:t>
            </a:r>
            <a:r>
              <a:rPr lang="en-US" dirty="0">
                <a:latin typeface="Segoe UI Emoji" panose="020B0502040204020203" pitchFamily="34" charset="0"/>
                <a:ea typeface="Segoe UI Emoji" panose="020B0502040204020203" pitchFamily="34" charset="0"/>
              </a:rPr>
              <a:t> = 👎</a:t>
            </a:r>
            <a:endParaRPr lang="en-US" dirty="0"/>
          </a:p>
          <a:p>
            <a:pPr>
              <a:buFont typeface="Wingdings" panose="05000000000000000000" pitchFamily="2" charset="2"/>
              <a:buChar char="v"/>
            </a:pPr>
            <a:r>
              <a:rPr lang="en-US" dirty="0"/>
              <a:t>Limitations to the data.</a:t>
            </a:r>
          </a:p>
        </p:txBody>
      </p:sp>
      <p:sp>
        <p:nvSpPr>
          <p:cNvPr id="3" name="Content Placeholder 2">
            <a:extLst>
              <a:ext uri="{FF2B5EF4-FFF2-40B4-BE49-F238E27FC236}">
                <a16:creationId xmlns:a16="http://schemas.microsoft.com/office/drawing/2014/main" id="{3195A964-CACD-4A64-83AB-89F5AD69E90D}"/>
              </a:ext>
            </a:extLst>
          </p:cNvPr>
          <p:cNvSpPr txBox="1">
            <a:spLocks/>
          </p:cNvSpPr>
          <p:nvPr/>
        </p:nvSpPr>
        <p:spPr>
          <a:xfrm>
            <a:off x="140677" y="211015"/>
            <a:ext cx="5777133" cy="6400800"/>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b="1" dirty="0"/>
              <a:t>Are there enough beds to accommodate the # of estimated homeless individuals four of US’ largest states? </a:t>
            </a:r>
          </a:p>
          <a:p>
            <a:endParaRPr lang="en-US" b="1" dirty="0"/>
          </a:p>
          <a:p>
            <a:endParaRPr lang="en-US" b="1" dirty="0"/>
          </a:p>
          <a:p>
            <a:endParaRPr lang="en-US" b="1" dirty="0"/>
          </a:p>
          <a:p>
            <a:endParaRPr lang="en-US" b="1" dirty="0"/>
          </a:p>
          <a:p>
            <a:endParaRPr lang="en-US" b="1" dirty="0"/>
          </a:p>
          <a:p>
            <a:pPr marL="0" indent="0">
              <a:buNone/>
            </a:pPr>
            <a:endParaRPr lang="en-US" b="1" dirty="0"/>
          </a:p>
          <a:p>
            <a:endParaRPr lang="en-US" dirty="0"/>
          </a:p>
          <a:p>
            <a:pPr>
              <a:buFont typeface="Wingdings" panose="05000000000000000000" pitchFamily="2" charset="2"/>
              <a:buChar char="v"/>
            </a:pPr>
            <a:r>
              <a:rPr lang="en-US" dirty="0"/>
              <a:t>According to our analysis:</a:t>
            </a:r>
          </a:p>
          <a:p>
            <a:pPr lvl="1"/>
            <a:r>
              <a:rPr lang="en-US" dirty="0"/>
              <a:t>New York = </a:t>
            </a:r>
            <a:r>
              <a:rPr lang="en-US" dirty="0">
                <a:latin typeface="Segoe UI Emoji" panose="020B0502040204020203" pitchFamily="34" charset="0"/>
                <a:ea typeface="Segoe UI Emoji" panose="020B0502040204020203" pitchFamily="34" charset="0"/>
              </a:rPr>
              <a:t>👍</a:t>
            </a:r>
            <a:endParaRPr lang="en-US" dirty="0"/>
          </a:p>
          <a:p>
            <a:pPr lvl="1"/>
            <a:r>
              <a:rPr lang="en-US" dirty="0"/>
              <a:t>Illinois = </a:t>
            </a:r>
            <a:r>
              <a:rPr lang="en-US" dirty="0">
                <a:latin typeface="Segoe UI Emoji" panose="020B0502040204020203" pitchFamily="34" charset="0"/>
                <a:ea typeface="Segoe UI Emoji" panose="020B0502040204020203" pitchFamily="34" charset="0"/>
              </a:rPr>
              <a:t>👍</a:t>
            </a:r>
          </a:p>
          <a:p>
            <a:pPr lvl="1"/>
            <a:r>
              <a:rPr lang="en-US" dirty="0">
                <a:latin typeface="Rockwell" panose="02060603020205020403" pitchFamily="18" charset="0"/>
                <a:ea typeface="Segoe UI Emoji" panose="020B0502040204020203" pitchFamily="34" charset="0"/>
              </a:rPr>
              <a:t>Florida</a:t>
            </a:r>
            <a:r>
              <a:rPr lang="en-US" dirty="0">
                <a:latin typeface="Segoe UI Emoji" panose="020B0502040204020203" pitchFamily="34" charset="0"/>
                <a:ea typeface="Segoe UI Emoji" panose="020B0502040204020203" pitchFamily="34" charset="0"/>
              </a:rPr>
              <a:t> = 👎</a:t>
            </a:r>
          </a:p>
          <a:p>
            <a:pPr lvl="1"/>
            <a:r>
              <a:rPr lang="en-US" dirty="0">
                <a:latin typeface="Rockwell" panose="02060603020205020403" pitchFamily="18" charset="0"/>
                <a:ea typeface="Segoe UI Emoji" panose="020B0502040204020203" pitchFamily="34" charset="0"/>
              </a:rPr>
              <a:t>California</a:t>
            </a:r>
            <a:r>
              <a:rPr lang="en-US" dirty="0">
                <a:latin typeface="Segoe UI Emoji" panose="020B0502040204020203" pitchFamily="34" charset="0"/>
                <a:ea typeface="Segoe UI Emoji" panose="020B0502040204020203" pitchFamily="34" charset="0"/>
              </a:rPr>
              <a:t> = 👎</a:t>
            </a:r>
            <a:endParaRPr lang="en-US" dirty="0"/>
          </a:p>
          <a:p>
            <a:pPr>
              <a:buFont typeface="Wingdings" panose="05000000000000000000" pitchFamily="2" charset="2"/>
              <a:buChar char="v"/>
            </a:pPr>
            <a:r>
              <a:rPr lang="en-US" dirty="0"/>
              <a:t>Limitations to the data.</a:t>
            </a:r>
          </a:p>
        </p:txBody>
      </p:sp>
    </p:spTree>
    <p:extLst>
      <p:ext uri="{BB962C8B-B14F-4D97-AF65-F5344CB8AC3E}">
        <p14:creationId xmlns:p14="http://schemas.microsoft.com/office/powerpoint/2010/main" val="321418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6" name="Picture 5">
            <a:extLst>
              <a:ext uri="{FF2B5EF4-FFF2-40B4-BE49-F238E27FC236}">
                <a16:creationId xmlns:a16="http://schemas.microsoft.com/office/drawing/2014/main" id="{3E668E75-2238-4D3A-8628-DF5435090B7E}"/>
              </a:ext>
            </a:extLst>
          </p:cNvPr>
          <p:cNvPicPr>
            <a:picLocks noChangeAspect="1"/>
          </p:cNvPicPr>
          <p:nvPr/>
        </p:nvPicPr>
        <p:blipFill>
          <a:blip r:embed="rId3"/>
          <a:stretch>
            <a:fillRect/>
          </a:stretch>
        </p:blipFill>
        <p:spPr>
          <a:xfrm>
            <a:off x="258827" y="376237"/>
            <a:ext cx="11674346" cy="6057220"/>
          </a:xfrm>
          <a:prstGeom prst="rect">
            <a:avLst/>
          </a:prstGeom>
        </p:spPr>
      </p:pic>
    </p:spTree>
    <p:extLst>
      <p:ext uri="{BB962C8B-B14F-4D97-AF65-F5344CB8AC3E}">
        <p14:creationId xmlns:p14="http://schemas.microsoft.com/office/powerpoint/2010/main" val="264071125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71B9D3-B8E9-4E38-AAD6-CA8B3F7A4148}"/>
              </a:ext>
            </a:extLst>
          </p:cNvPr>
          <p:cNvPicPr>
            <a:picLocks noChangeAspect="1"/>
          </p:cNvPicPr>
          <p:nvPr/>
        </p:nvPicPr>
        <p:blipFill>
          <a:blip r:embed="rId2"/>
          <a:stretch>
            <a:fillRect/>
          </a:stretch>
        </p:blipFill>
        <p:spPr>
          <a:xfrm>
            <a:off x="179615" y="1067115"/>
            <a:ext cx="11669130" cy="4425042"/>
          </a:xfrm>
          <a:prstGeom prst="rect">
            <a:avLst/>
          </a:prstGeom>
        </p:spPr>
      </p:pic>
      <p:sp>
        <p:nvSpPr>
          <p:cNvPr id="3" name="TextBox 2">
            <a:extLst>
              <a:ext uri="{FF2B5EF4-FFF2-40B4-BE49-F238E27FC236}">
                <a16:creationId xmlns:a16="http://schemas.microsoft.com/office/drawing/2014/main" id="{FFF4D22D-485A-4B85-A933-6C9FD39F70D6}"/>
              </a:ext>
            </a:extLst>
          </p:cNvPr>
          <p:cNvSpPr txBox="1"/>
          <p:nvPr/>
        </p:nvSpPr>
        <p:spPr>
          <a:xfrm>
            <a:off x="636814" y="359229"/>
            <a:ext cx="7429500" cy="707886"/>
          </a:xfrm>
          <a:prstGeom prst="rect">
            <a:avLst/>
          </a:prstGeom>
          <a:noFill/>
        </p:spPr>
        <p:txBody>
          <a:bodyPr wrap="square" rtlCol="0">
            <a:spAutoFit/>
          </a:bodyPr>
          <a:lstStyle/>
          <a:p>
            <a:r>
              <a:rPr lang="en-US" sz="4000" b="1" dirty="0"/>
              <a:t>BREAKING THE BAR!</a:t>
            </a:r>
          </a:p>
        </p:txBody>
      </p:sp>
    </p:spTree>
    <p:extLst>
      <p:ext uri="{BB962C8B-B14F-4D97-AF65-F5344CB8AC3E}">
        <p14:creationId xmlns:p14="http://schemas.microsoft.com/office/powerpoint/2010/main" val="90530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77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extBox 1">
            <a:extLst>
              <a:ext uri="{FF2B5EF4-FFF2-40B4-BE49-F238E27FC236}">
                <a16:creationId xmlns:a16="http://schemas.microsoft.com/office/drawing/2014/main" id="{57F92535-2F7E-44D2-856F-BA8BE6061FCB}"/>
              </a:ext>
            </a:extLst>
          </p:cNvPr>
          <p:cNvGraphicFramePr/>
          <p:nvPr>
            <p:extLst>
              <p:ext uri="{D42A27DB-BD31-4B8C-83A1-F6EECF244321}">
                <p14:modId xmlns:p14="http://schemas.microsoft.com/office/powerpoint/2010/main" val="4078574283"/>
              </p:ext>
            </p:extLst>
          </p:nvPr>
        </p:nvGraphicFramePr>
        <p:xfrm>
          <a:off x="466726" y="442913"/>
          <a:ext cx="11296106" cy="6104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23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B9C88CD-9637-4257-AAA1-E86CD7AC71BC}"/>
              </a:ext>
            </a:extLst>
          </p:cNvPr>
          <p:cNvSpPr txBox="1">
            <a:spLocks/>
          </p:cNvSpPr>
          <p:nvPr/>
        </p:nvSpPr>
        <p:spPr>
          <a:xfrm>
            <a:off x="457200" y="211015"/>
            <a:ext cx="11283043" cy="64008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900" b="1" dirty="0"/>
              <a:t>OUR FINDINGS:</a:t>
            </a:r>
          </a:p>
          <a:p>
            <a:pPr lvl="1"/>
            <a:r>
              <a:rPr lang="en-US" sz="1700" b="1" dirty="0"/>
              <a:t>Homeless individuals make up </a:t>
            </a:r>
          </a:p>
          <a:p>
            <a:r>
              <a:rPr lang="en-US" sz="1900" b="1" dirty="0"/>
              <a:t>Our findings: In the beds for dedicated youths (Under 25 years old), we found that a majority of the states do not have a </a:t>
            </a:r>
            <a:r>
              <a:rPr lang="en-US" sz="1900" b="1" dirty="0" err="1"/>
              <a:t>CoC</a:t>
            </a:r>
            <a:r>
              <a:rPr lang="en-US" sz="1900" b="1" dirty="0"/>
              <a:t> of any sorts for youths under the age of 25.  This could be that there isn't a demand for it, or the numbers are too low to support </a:t>
            </a:r>
            <a:r>
              <a:rPr lang="en-US" sz="1900" b="1" dirty="0" err="1"/>
              <a:t>CoC</a:t>
            </a:r>
            <a:r>
              <a:rPr lang="en-US" sz="1900" b="1" dirty="0"/>
              <a:t> for those under 25 years.  Another finding we came across that the number of beds and housing are in short supply in many of the states.  And there are a portion of homeless population who are "sleeping </a:t>
            </a:r>
            <a:r>
              <a:rPr lang="en-US" sz="1900" b="1" dirty="0" err="1"/>
              <a:t>rough".In</a:t>
            </a:r>
            <a:r>
              <a:rPr lang="en-US" sz="1900" b="1" dirty="0"/>
              <a:t> addition we found that the latest information on homeless people, they make up less than 1% of the US population and only like 0.2% of the population are homeless.</a:t>
            </a:r>
          </a:p>
          <a:p>
            <a:endParaRPr lang="en-US" sz="1900" b="1" dirty="0"/>
          </a:p>
          <a:p>
            <a:r>
              <a:rPr lang="en-US" sz="1900" b="1" dirty="0"/>
              <a:t>The implications of this findings is that we can assume that some regions are not receiving adequate funding due to the growth of homelessness or people who fall victim to homelessness are unaware of the resources to help them transition back into living on their own and hopefully not return to homelessness. </a:t>
            </a:r>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86401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C6F74-8191-4E92-819F-53C6D76A02DE}"/>
              </a:ext>
            </a:extLst>
          </p:cNvPr>
          <p:cNvSpPr txBox="1"/>
          <p:nvPr/>
        </p:nvSpPr>
        <p:spPr>
          <a:xfrm>
            <a:off x="163286" y="293914"/>
            <a:ext cx="11821885" cy="1477328"/>
          </a:xfrm>
          <a:prstGeom prst="rect">
            <a:avLst/>
          </a:prstGeom>
          <a:noFill/>
        </p:spPr>
        <p:txBody>
          <a:bodyPr wrap="square" rtlCol="0">
            <a:spAutoFit/>
          </a:bodyPr>
          <a:lstStyle/>
          <a:p>
            <a:r>
              <a:rPr lang="en-US" dirty="0"/>
              <a:t>WHAT DOES THIS MEAN?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2109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8E8958-A0BD-4366-8F61-3A496C51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445862C-E73D-4EFB-9DD5-8A5E3473E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D2676ED1-2492-46B6-88D6-C9ED257B7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58A42DCC-C6BA-4B68-9FC4-FEE653997B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81ED05C-778D-41F3-9C0E-6DE1D668A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EE063861-F6FC-4CC1-A77E-5993E5E25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7E1DA2FC-6137-4EC4-B9F4-72264C39D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BFE9E3A7-993F-401D-8B16-53BFC6FA2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23757125-5D70-4D7A-B223-2FFC51F5B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3C4207E-9457-436F-B9A0-C3CAEBF81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64EE9697-E49F-4E62-8318-9E2DBC6E7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0800120F-70F4-4696-BAFB-BBC0BC576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8D1E1ADB-5BAA-49F4-BE24-044E9410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9D410413-BDE6-4A4E-930A-0ACBBF8CD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0EBF657D-5B37-4F84-8833-C569EAB904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A2DBF00E-BE35-44EC-A95B-8B2EE9233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BA2C8141-5135-467E-B940-D3836B16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44991C1A-45E7-45C6-8816-BFEDFFCCB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88BEC13-903F-4318-B5AB-DC23ED2ED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41E259CE-D2C5-4FBC-9FAE-5AB0BBD0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495CB679-05D8-44D1-8218-C52552952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DFCC6878-2DB4-4497-B668-E75220A2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36254A6B-DCFA-42AD-906C-C43E2CAE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9" name="Rectangle 38">
            <a:extLst>
              <a:ext uri="{FF2B5EF4-FFF2-40B4-BE49-F238E27FC236}">
                <a16:creationId xmlns:a16="http://schemas.microsoft.com/office/drawing/2014/main" id="{1429180E-866D-447C-A170-484000E4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FEE51AA4-287D-4CB8-8CD4-D6986106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77ACA7-E71A-4888-9EBD-074801D88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0DCA9E05-2452-4C58-955E-D1FD992A5BA7}"/>
              </a:ext>
            </a:extLst>
          </p:cNvPr>
          <p:cNvSpPr txBox="1">
            <a:spLocks/>
          </p:cNvSpPr>
          <p:nvPr/>
        </p:nvSpPr>
        <p:spPr>
          <a:xfrm>
            <a:off x="959912" y="1074003"/>
            <a:ext cx="5767566" cy="486727"/>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spcAft>
                <a:spcPts val="600"/>
              </a:spcAft>
            </a:pPr>
            <a:r>
              <a:rPr lang="en-US" b="1" dirty="0">
                <a:latin typeface="+mn-lt"/>
              </a:rPr>
              <a:t>Our Hypothesis</a:t>
            </a:r>
          </a:p>
        </p:txBody>
      </p:sp>
      <p:sp>
        <p:nvSpPr>
          <p:cNvPr id="7" name="Text Placeholder 3">
            <a:extLst>
              <a:ext uri="{FF2B5EF4-FFF2-40B4-BE49-F238E27FC236}">
                <a16:creationId xmlns:a16="http://schemas.microsoft.com/office/drawing/2014/main" id="{983D511F-328C-4CE8-AC64-161DB47E30EB}"/>
              </a:ext>
            </a:extLst>
          </p:cNvPr>
          <p:cNvSpPr txBox="1">
            <a:spLocks/>
          </p:cNvSpPr>
          <p:nvPr/>
        </p:nvSpPr>
        <p:spPr>
          <a:xfrm>
            <a:off x="843259" y="1645101"/>
            <a:ext cx="5768442" cy="363016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285750"/>
            <a:endParaRPr lang="en-US" sz="2000" dirty="0">
              <a:solidFill>
                <a:schemeClr val="bg1"/>
              </a:solidFill>
            </a:endParaRPr>
          </a:p>
          <a:p>
            <a:pPr marL="57150" indent="0">
              <a:buNone/>
            </a:pPr>
            <a:r>
              <a:rPr lang="en-US" sz="2000" dirty="0">
                <a:solidFill>
                  <a:schemeClr val="bg1"/>
                </a:solidFill>
              </a:rPr>
              <a:t>What is the relationship of homeless rates with the US population size and the funding allocated in various US states for Beds (for individuals who are homeless)?</a:t>
            </a:r>
          </a:p>
          <a:p>
            <a:pPr marL="285750"/>
            <a:r>
              <a:rPr lang="en-US" sz="2000" dirty="0">
                <a:solidFill>
                  <a:schemeClr val="bg1"/>
                </a:solidFill>
              </a:rPr>
              <a:t>The greater the general U.S. population size, the greater the rate </a:t>
            </a:r>
            <a:r>
              <a:rPr lang="en-US" sz="2000" dirty="0">
                <a:solidFill>
                  <a:srgbClr val="FFFFFE"/>
                </a:solidFill>
              </a:rPr>
              <a:t>of homelessness and vice versa. </a:t>
            </a:r>
          </a:p>
          <a:p>
            <a:pPr marL="285750"/>
            <a:endParaRPr lang="en-US" sz="2000" dirty="0">
              <a:solidFill>
                <a:srgbClr val="FFFFFE"/>
              </a:solidFill>
            </a:endParaRPr>
          </a:p>
          <a:p>
            <a:pPr marL="285750"/>
            <a:endParaRPr lang="en-US" sz="2000" dirty="0">
              <a:solidFill>
                <a:srgbClr val="FFFFFE"/>
              </a:solidFill>
            </a:endParaRPr>
          </a:p>
          <a:p>
            <a:endParaRPr lang="en-US" sz="1600" dirty="0">
              <a:solidFill>
                <a:srgbClr val="FFFFFE"/>
              </a:solidFill>
            </a:endParaRPr>
          </a:p>
        </p:txBody>
      </p:sp>
      <p:sp>
        <p:nvSpPr>
          <p:cNvPr id="45" name="Rectangle 44">
            <a:extLst>
              <a:ext uri="{FF2B5EF4-FFF2-40B4-BE49-F238E27FC236}">
                <a16:creationId xmlns:a16="http://schemas.microsoft.com/office/drawing/2014/main" id="{B2DF6337-9683-4A06-B3D5-CB22C7F4F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0" descr="HomeOutline">
            <a:extLst>
              <a:ext uri="{FF2B5EF4-FFF2-40B4-BE49-F238E27FC236}">
                <a16:creationId xmlns:a16="http://schemas.microsoft.com/office/drawing/2014/main" id="{4A3CCD10-ADC2-45EC-8F49-8600DD4C0F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6652" y="1438299"/>
            <a:ext cx="3990545" cy="3990545"/>
          </a:xfrm>
          <a:prstGeom prst="rect">
            <a:avLst/>
          </a:prstGeom>
        </p:spPr>
      </p:pic>
    </p:spTree>
    <p:extLst>
      <p:ext uri="{BB962C8B-B14F-4D97-AF65-F5344CB8AC3E}">
        <p14:creationId xmlns:p14="http://schemas.microsoft.com/office/powerpoint/2010/main" val="17504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5A964-CACD-4A64-83AB-89F5AD69E90D}"/>
              </a:ext>
            </a:extLst>
          </p:cNvPr>
          <p:cNvSpPr txBox="1">
            <a:spLocks/>
          </p:cNvSpPr>
          <p:nvPr/>
        </p:nvSpPr>
        <p:spPr>
          <a:xfrm>
            <a:off x="293915" y="211015"/>
            <a:ext cx="11691256" cy="64008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b="1" dirty="0">
                <a:solidFill>
                  <a:srgbClr val="FF0000"/>
                </a:solidFill>
              </a:rPr>
              <a:t>Are there enough beds to accommodate the # of estimated homeless individuals four of US’ largest states? </a:t>
            </a:r>
          </a:p>
          <a:p>
            <a:endParaRPr lang="en-US" b="1" dirty="0"/>
          </a:p>
          <a:p>
            <a:endParaRPr lang="en-US" b="1" dirty="0"/>
          </a:p>
          <a:p>
            <a:endParaRPr lang="en-US" b="1" dirty="0"/>
          </a:p>
          <a:p>
            <a:endParaRPr lang="en-US" b="1" dirty="0"/>
          </a:p>
          <a:p>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1557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892A7-4382-4489-B46A-EB703E1F8822}"/>
              </a:ext>
            </a:extLst>
          </p:cNvPr>
          <p:cNvSpPr txBox="1"/>
          <p:nvPr/>
        </p:nvSpPr>
        <p:spPr>
          <a:xfrm>
            <a:off x="604157" y="342900"/>
            <a:ext cx="11136086" cy="369332"/>
          </a:xfrm>
          <a:prstGeom prst="rect">
            <a:avLst/>
          </a:prstGeom>
          <a:noFill/>
        </p:spPr>
        <p:txBody>
          <a:bodyPr wrap="square" rtlCol="0">
            <a:spAutoFit/>
          </a:bodyPr>
          <a:lstStyle/>
          <a:p>
            <a:r>
              <a:rPr lang="en-US" dirty="0">
                <a:solidFill>
                  <a:srgbClr val="FF0000"/>
                </a:solidFill>
              </a:rPr>
              <a:t>INSERT JUPYTER CODE FOR  EXPLORATION AND CLEANING</a:t>
            </a:r>
          </a:p>
        </p:txBody>
      </p:sp>
    </p:spTree>
    <p:extLst>
      <p:ext uri="{BB962C8B-B14F-4D97-AF65-F5344CB8AC3E}">
        <p14:creationId xmlns:p14="http://schemas.microsoft.com/office/powerpoint/2010/main" val="258634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11C64B-1A60-D645-89D1-3AEC945819E7}"/>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4FBEE60A-1053-EB49-85BE-56C6269CDBF4}"/>
              </a:ext>
            </a:extLst>
          </p:cNvPr>
          <p:cNvSpPr>
            <a:spLocks noGrp="1"/>
          </p:cNvSpPr>
          <p:nvPr>
            <p:ph type="body" idx="1"/>
          </p:nvPr>
        </p:nvSpPr>
        <p:spPr/>
        <p:txBody>
          <a:bodyPr>
            <a:normAutofit/>
          </a:bodyPr>
          <a:lstStyle/>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r>
              <a:rPr lang="en-US" dirty="0"/>
              <a:t>Questions?</a:t>
            </a:r>
          </a:p>
        </p:txBody>
      </p:sp>
    </p:spTree>
    <p:extLst>
      <p:ext uri="{BB962C8B-B14F-4D97-AF65-F5344CB8AC3E}">
        <p14:creationId xmlns:p14="http://schemas.microsoft.com/office/powerpoint/2010/main" val="47843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40A4C-F2EA-4F8C-B616-A9D2F76DE463}"/>
              </a:ext>
            </a:extLst>
          </p:cNvPr>
          <p:cNvSpPr txBox="1"/>
          <p:nvPr/>
        </p:nvSpPr>
        <p:spPr>
          <a:xfrm>
            <a:off x="2195599" y="691495"/>
            <a:ext cx="9679851" cy="5478423"/>
          </a:xfrm>
          <a:prstGeom prst="rect">
            <a:avLst/>
          </a:prstGeom>
          <a:noFill/>
        </p:spPr>
        <p:txBody>
          <a:bodyPr wrap="square" rtlCol="0">
            <a:spAutoFit/>
          </a:bodyPr>
          <a:lstStyle/>
          <a:p>
            <a:r>
              <a:rPr lang="en-US" sz="2500" b="1" dirty="0"/>
              <a:t>Datasets Sources</a:t>
            </a:r>
            <a:r>
              <a:rPr lang="en-US" sz="2500" dirty="0"/>
              <a:t>:</a:t>
            </a:r>
          </a:p>
          <a:p>
            <a:pPr marL="285750" indent="-285750">
              <a:buFont typeface="Wingdings" panose="05000000000000000000" pitchFamily="2" charset="2"/>
              <a:buChar char="v"/>
            </a:pPr>
            <a:r>
              <a:rPr lang="en-US" sz="2500" dirty="0"/>
              <a:t>Department of Housing and Urban Development (HUD) data</a:t>
            </a:r>
          </a:p>
          <a:p>
            <a:pPr marL="742950" lvl="1" indent="-285750">
              <a:buFont typeface="Wingdings" panose="05000000000000000000" pitchFamily="2" charset="2"/>
              <a:buChar char="§"/>
            </a:pPr>
            <a:r>
              <a:rPr lang="en-US" sz="2500" dirty="0"/>
              <a:t>Homeless Population, estimated Point In Time count for 2018.</a:t>
            </a:r>
          </a:p>
          <a:p>
            <a:pPr marL="742950" lvl="1" indent="-285750">
              <a:buFont typeface="Wingdings" panose="05000000000000000000" pitchFamily="2" charset="2"/>
              <a:buChar char="§"/>
            </a:pPr>
            <a:r>
              <a:rPr lang="en-US" sz="2500" dirty="0"/>
              <a:t>Housing Inventory Count, 2018</a:t>
            </a:r>
          </a:p>
          <a:p>
            <a:r>
              <a:rPr lang="en-US" sz="2500" u="sng" dirty="0">
                <a:hlinkClick r:id="rId2"/>
              </a:rPr>
              <a:t>https://www.hudexchange.info/resource/3031/pit-and-hic-data-since-2007/</a:t>
            </a:r>
            <a:endParaRPr lang="en-US" sz="2500" dirty="0"/>
          </a:p>
          <a:p>
            <a:pPr lvl="0"/>
            <a:endParaRPr lang="en-US" sz="2500" dirty="0"/>
          </a:p>
          <a:p>
            <a:pPr lvl="0"/>
            <a:endParaRPr lang="en-US" sz="2500" dirty="0"/>
          </a:p>
          <a:p>
            <a:pPr marL="285750" indent="-285750">
              <a:buFont typeface="Wingdings" panose="05000000000000000000" pitchFamily="2" charset="2"/>
              <a:buChar char="v"/>
            </a:pPr>
            <a:r>
              <a:rPr lang="en-US" sz="2500" dirty="0"/>
              <a:t>United States Census Bureau data</a:t>
            </a:r>
          </a:p>
          <a:p>
            <a:pPr marL="742950" lvl="1" indent="-285750">
              <a:buFont typeface="Wingdings" panose="05000000000000000000" pitchFamily="2" charset="2"/>
              <a:buChar char="§"/>
            </a:pPr>
            <a:r>
              <a:rPr lang="en-US" sz="2500" dirty="0"/>
              <a:t>Estimated U.S. Census data for 2018</a:t>
            </a:r>
          </a:p>
          <a:p>
            <a:endParaRPr lang="en-US" sz="2500" u="sng" dirty="0">
              <a:hlinkClick r:id="rId3"/>
            </a:endParaRPr>
          </a:p>
          <a:p>
            <a:r>
              <a:rPr lang="en-US" sz="2500" u="sng" dirty="0">
                <a:hlinkClick r:id="rId3"/>
              </a:rPr>
              <a:t>https://www.census.gov/data/datasets/time-series/demo/popest/2010s-national-total.html</a:t>
            </a:r>
            <a:endParaRPr lang="en-US" sz="2500" u="sng" dirty="0"/>
          </a:p>
        </p:txBody>
      </p:sp>
      <p:pic>
        <p:nvPicPr>
          <p:cNvPr id="3" name="Picture 2">
            <a:extLst>
              <a:ext uri="{FF2B5EF4-FFF2-40B4-BE49-F238E27FC236}">
                <a16:creationId xmlns:a16="http://schemas.microsoft.com/office/drawing/2014/main" id="{9C5D5B7F-BB19-4826-B3B2-39363EC7739E}"/>
              </a:ext>
            </a:extLst>
          </p:cNvPr>
          <p:cNvPicPr>
            <a:picLocks noChangeAspect="1"/>
          </p:cNvPicPr>
          <p:nvPr/>
        </p:nvPicPr>
        <p:blipFill rotWithShape="1">
          <a:blip r:embed="rId4"/>
          <a:srcRect l="27803" t="16147" r="26979" b="15760"/>
          <a:stretch/>
        </p:blipFill>
        <p:spPr>
          <a:xfrm>
            <a:off x="1010842" y="1407272"/>
            <a:ext cx="1320800" cy="1184757"/>
          </a:xfrm>
          <a:prstGeom prst="rect">
            <a:avLst/>
          </a:prstGeom>
        </p:spPr>
      </p:pic>
      <p:pic>
        <p:nvPicPr>
          <p:cNvPr id="4" name="Picture 3">
            <a:extLst>
              <a:ext uri="{FF2B5EF4-FFF2-40B4-BE49-F238E27FC236}">
                <a16:creationId xmlns:a16="http://schemas.microsoft.com/office/drawing/2014/main" id="{BD146EA3-A61B-4C49-9CAA-B217ABFDB1F8}"/>
              </a:ext>
            </a:extLst>
          </p:cNvPr>
          <p:cNvPicPr>
            <a:picLocks noChangeAspect="1"/>
          </p:cNvPicPr>
          <p:nvPr/>
        </p:nvPicPr>
        <p:blipFill>
          <a:blip r:embed="rId5"/>
          <a:srcRect/>
          <a:stretch/>
        </p:blipFill>
        <p:spPr>
          <a:xfrm>
            <a:off x="1010842" y="4691047"/>
            <a:ext cx="1184757" cy="1184757"/>
          </a:xfrm>
          <a:prstGeom prst="rect">
            <a:avLst/>
          </a:prstGeom>
        </p:spPr>
      </p:pic>
    </p:spTree>
    <p:extLst>
      <p:ext uri="{BB962C8B-B14F-4D97-AF65-F5344CB8AC3E}">
        <p14:creationId xmlns:p14="http://schemas.microsoft.com/office/powerpoint/2010/main" val="1727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ook&#10;&#10;Description automatically generated">
            <a:extLst>
              <a:ext uri="{FF2B5EF4-FFF2-40B4-BE49-F238E27FC236}">
                <a16:creationId xmlns:a16="http://schemas.microsoft.com/office/drawing/2014/main" id="{C2C2165F-76AD-4FF3-AD07-05A97DBD1EF2}"/>
              </a:ext>
            </a:extLst>
          </p:cNvPr>
          <p:cNvPicPr>
            <a:picLocks noChangeAspect="1"/>
          </p:cNvPicPr>
          <p:nvPr/>
        </p:nvPicPr>
        <p:blipFill>
          <a:blip r:embed="rId2"/>
          <a:stretch>
            <a:fillRect/>
          </a:stretch>
        </p:blipFill>
        <p:spPr>
          <a:xfrm>
            <a:off x="7800364" y="3249386"/>
            <a:ext cx="3733049" cy="3608614"/>
          </a:xfrm>
          <a:prstGeom prst="rect">
            <a:avLst/>
          </a:prstGeom>
        </p:spPr>
      </p:pic>
      <p:sp>
        <p:nvSpPr>
          <p:cNvPr id="2" name="TextBox 1">
            <a:extLst>
              <a:ext uri="{FF2B5EF4-FFF2-40B4-BE49-F238E27FC236}">
                <a16:creationId xmlns:a16="http://schemas.microsoft.com/office/drawing/2014/main" id="{C65C4BB1-084B-4D57-B121-49861658240C}"/>
              </a:ext>
            </a:extLst>
          </p:cNvPr>
          <p:cNvSpPr txBox="1"/>
          <p:nvPr/>
        </p:nvSpPr>
        <p:spPr>
          <a:xfrm>
            <a:off x="358239" y="366623"/>
            <a:ext cx="11447318" cy="5847755"/>
          </a:xfrm>
          <a:prstGeom prst="rect">
            <a:avLst/>
          </a:prstGeom>
          <a:noFill/>
        </p:spPr>
        <p:txBody>
          <a:bodyPr wrap="square" rtlCol="0">
            <a:spAutoFit/>
          </a:bodyPr>
          <a:lstStyle/>
          <a:p>
            <a:r>
              <a:rPr lang="en-US" sz="2500" b="1" dirty="0"/>
              <a:t>Data Exploration</a:t>
            </a:r>
            <a:endParaRPr lang="en-US" dirty="0"/>
          </a:p>
          <a:p>
            <a:r>
              <a:rPr lang="en-US" b="1" dirty="0"/>
              <a:t>What we found:</a:t>
            </a:r>
          </a:p>
          <a:p>
            <a:pPr marL="285750" indent="-285750">
              <a:buFont typeface="Arial" panose="020B0604020202020204" pitchFamily="34" charset="0"/>
              <a:buChar char="•"/>
            </a:pPr>
            <a:r>
              <a:rPr lang="en-US" dirty="0"/>
              <a:t>Our datasets had too many variables and not enough variable</a:t>
            </a:r>
          </a:p>
          <a:p>
            <a:pPr marL="285750" indent="-285750">
              <a:buFont typeface="Arial" panose="020B0604020202020204" pitchFamily="34" charset="0"/>
              <a:buChar char="•"/>
            </a:pPr>
            <a:r>
              <a:rPr lang="en-US" dirty="0"/>
              <a:t>Missing values wasn’t an issue with our datasets</a:t>
            </a:r>
          </a:p>
          <a:p>
            <a:pPr marL="285750" indent="-285750">
              <a:buFont typeface="Arial" panose="020B0604020202020204" pitchFamily="34" charset="0"/>
              <a:buChar char="•"/>
            </a:pPr>
            <a:r>
              <a:rPr lang="en-US" dirty="0"/>
              <a:t>Relationship between our variables wasn’t quite clear when we looked at the data manually, however, once we began to build charts to visualize it, it became clear. </a:t>
            </a:r>
          </a:p>
          <a:p>
            <a:pPr marL="742950" lvl="1" indent="-285750">
              <a:buFont typeface="Wingdings" panose="05000000000000000000" pitchFamily="2" charset="2"/>
              <a:buChar char="Ø"/>
            </a:pPr>
            <a:r>
              <a:rPr lang="en-US" dirty="0"/>
              <a:t>Rate of homelessness in a state was significantly lower than the general population size.</a:t>
            </a:r>
          </a:p>
          <a:p>
            <a:pPr marL="742950" lvl="1" indent="-285750">
              <a:buFont typeface="Wingdings" panose="05000000000000000000" pitchFamily="2" charset="2"/>
              <a:buChar char="Ø"/>
            </a:pPr>
            <a:r>
              <a:rPr lang="en-US" dirty="0"/>
              <a:t>Most states seem to have # of beds available that are relative to the rate of homelessness</a:t>
            </a:r>
          </a:p>
          <a:p>
            <a:pPr marL="285750" indent="-285750">
              <a:buFont typeface="Arial" panose="020B0604020202020204" pitchFamily="34" charset="0"/>
              <a:buChar char="•"/>
            </a:pPr>
            <a:r>
              <a:rPr lang="en-US" dirty="0"/>
              <a:t>Double checked/calculated our data through data aggregation</a:t>
            </a:r>
          </a:p>
          <a:p>
            <a:r>
              <a:rPr lang="en-US" dirty="0"/>
              <a:t>- Now, we know how to properly visualize our data in a meaningful way. </a:t>
            </a:r>
          </a:p>
          <a:p>
            <a:endParaRPr lang="en-US" u="sng" dirty="0"/>
          </a:p>
          <a:p>
            <a:r>
              <a:rPr lang="en-US" sz="2500" b="1" dirty="0"/>
              <a:t>Data Cleaning</a:t>
            </a:r>
            <a:endParaRPr lang="en-US" dirty="0"/>
          </a:p>
          <a:p>
            <a:pPr marL="285750" indent="-285750">
              <a:buFont typeface="Arial" panose="020B0604020202020204" pitchFamily="34" charset="0"/>
              <a:buChar char="•"/>
            </a:pPr>
            <a:r>
              <a:rPr lang="en-US" dirty="0"/>
              <a:t>For our individual data sources,  we had to:</a:t>
            </a:r>
          </a:p>
          <a:p>
            <a:pPr marL="742950" lvl="1" indent="-285750">
              <a:buFont typeface="Wingdings" panose="05000000000000000000" pitchFamily="2" charset="2"/>
              <a:buChar char="Ø"/>
            </a:pPr>
            <a:r>
              <a:rPr lang="en-US" dirty="0"/>
              <a:t>Remove the additional rows above the title row</a:t>
            </a:r>
          </a:p>
          <a:p>
            <a:pPr marL="742950" lvl="1" indent="-285750">
              <a:buFont typeface="Wingdings" panose="05000000000000000000" pitchFamily="2" charset="2"/>
              <a:buChar char="Ø"/>
            </a:pPr>
            <a:r>
              <a:rPr lang="en-US" dirty="0"/>
              <a:t>Convert each file from excel to csv</a:t>
            </a:r>
          </a:p>
          <a:p>
            <a:pPr marL="742950" lvl="1" indent="-285750">
              <a:buFont typeface="Wingdings" panose="05000000000000000000" pitchFamily="2" charset="2"/>
              <a:buChar char="Ø"/>
            </a:pPr>
            <a:r>
              <a:rPr lang="en-US" dirty="0"/>
              <a:t>Dropped redundant and </a:t>
            </a:r>
          </a:p>
          <a:p>
            <a:pPr marL="742950" lvl="1" indent="-285750">
              <a:buFont typeface="Wingdings" panose="05000000000000000000" pitchFamily="2" charset="2"/>
              <a:buChar char="Ø"/>
            </a:pPr>
            <a:endParaRPr lang="en-US" dirty="0"/>
          </a:p>
          <a:p>
            <a:pPr marL="285750" indent="-285750">
              <a:buFont typeface="Arial" panose="020B0604020202020204" pitchFamily="34" charset="0"/>
              <a:buChar char="•"/>
            </a:pPr>
            <a:r>
              <a:rPr lang="en-US" dirty="0"/>
              <a:t>Once data was aggregated, we had to:</a:t>
            </a:r>
          </a:p>
          <a:p>
            <a:pPr marL="742950" lvl="1" indent="-285750">
              <a:buFont typeface="Wingdings" panose="05000000000000000000" pitchFamily="2" charset="2"/>
              <a:buChar char="Ø"/>
            </a:pPr>
            <a:r>
              <a:rPr lang="en-US" dirty="0"/>
              <a:t>Dropped rows with US territories</a:t>
            </a:r>
          </a:p>
          <a:p>
            <a:pPr marL="742950" lvl="1" indent="-285750">
              <a:buFont typeface="Wingdings" panose="05000000000000000000" pitchFamily="2" charset="2"/>
              <a:buChar char="Ø"/>
            </a:pPr>
            <a:r>
              <a:rPr lang="en-US" dirty="0"/>
              <a:t>Dropped regional data </a:t>
            </a:r>
          </a:p>
        </p:txBody>
      </p:sp>
    </p:spTree>
    <p:extLst>
      <p:ext uri="{BB962C8B-B14F-4D97-AF65-F5344CB8AC3E}">
        <p14:creationId xmlns:p14="http://schemas.microsoft.com/office/powerpoint/2010/main" val="282604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Freeform: Shape 5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811562E-1A6B-4674-B357-AC9697FD3BE4}"/>
              </a:ext>
            </a:extLst>
          </p:cNvPr>
          <p:cNvSpPr txBox="1"/>
          <p:nvPr/>
        </p:nvSpPr>
        <p:spPr>
          <a:xfrm>
            <a:off x="2575605" y="677093"/>
            <a:ext cx="6959446" cy="4308068"/>
          </a:xfrm>
          <a:prstGeom prst="rect">
            <a:avLst/>
          </a:prstGeom>
        </p:spPr>
        <p:txBody>
          <a:bodyPr vert="horz" lIns="228600" tIns="228600" rIns="228600" bIns="0" rtlCol="0" anchor="b">
            <a:normAutofit/>
          </a:bodyPr>
          <a:lstStyle/>
          <a:p>
            <a:pPr algn="ctr" defTabSz="914400">
              <a:lnSpc>
                <a:spcPct val="80000"/>
              </a:lnSpc>
              <a:spcBef>
                <a:spcPct val="0"/>
              </a:spcBef>
              <a:spcAft>
                <a:spcPts val="600"/>
              </a:spcAft>
            </a:pPr>
            <a:r>
              <a:rPr lang="en-US" sz="6000" b="1" spc="-150" dirty="0">
                <a:solidFill>
                  <a:srgbClr val="FFFEFF"/>
                </a:solidFill>
                <a:ea typeface="+mj-ea"/>
                <a:cs typeface="+mj-cs"/>
              </a:rPr>
              <a:t>Do State Population Size Affect Homeless Rate? </a:t>
            </a:r>
          </a:p>
        </p:txBody>
      </p:sp>
    </p:spTree>
    <p:extLst>
      <p:ext uri="{BB962C8B-B14F-4D97-AF65-F5344CB8AC3E}">
        <p14:creationId xmlns:p14="http://schemas.microsoft.com/office/powerpoint/2010/main" val="20533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FF06F72-DB37-49E1-AA9E-4ADBEF2C2A02}"/>
              </a:ext>
            </a:extLst>
          </p:cNvPr>
          <p:cNvPicPr>
            <a:picLocks noChangeAspect="1"/>
          </p:cNvPicPr>
          <p:nvPr/>
        </p:nvPicPr>
        <p:blipFill>
          <a:blip r:embed="rId3"/>
          <a:stretch>
            <a:fillRect/>
          </a:stretch>
        </p:blipFill>
        <p:spPr>
          <a:xfrm>
            <a:off x="2381956" y="643467"/>
            <a:ext cx="7428088" cy="5571066"/>
          </a:xfrm>
          <a:prstGeom prst="rect">
            <a:avLst/>
          </a:prstGeom>
        </p:spPr>
      </p:pic>
      <p:sp>
        <p:nvSpPr>
          <p:cNvPr id="3" name="Content Placeholder 2">
            <a:extLst>
              <a:ext uri="{FF2B5EF4-FFF2-40B4-BE49-F238E27FC236}">
                <a16:creationId xmlns:a16="http://schemas.microsoft.com/office/drawing/2014/main" id="{3195A964-CACD-4A64-83AB-89F5AD69E90D}"/>
              </a:ext>
            </a:extLst>
          </p:cNvPr>
          <p:cNvSpPr txBox="1">
            <a:spLocks/>
          </p:cNvSpPr>
          <p:nvPr/>
        </p:nvSpPr>
        <p:spPr>
          <a:xfrm>
            <a:off x="341513" y="211015"/>
            <a:ext cx="11333416" cy="64008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endParaRPr lang="en-US" b="1" dirty="0"/>
          </a:p>
          <a:p>
            <a:endParaRPr lang="en-US" b="1" dirty="0"/>
          </a:p>
          <a:p>
            <a:endParaRPr lang="en-US" b="1" dirty="0"/>
          </a:p>
          <a:p>
            <a:endParaRPr lang="en-US" b="1" dirty="0"/>
          </a:p>
          <a:p>
            <a:endParaRPr lang="en-US" b="1" dirty="0"/>
          </a:p>
          <a:p>
            <a:pPr marL="0" indent="0">
              <a:buNone/>
            </a:pPr>
            <a:endParaRPr lang="en-US" b="1" dirty="0"/>
          </a:p>
          <a:p>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p:txBody>
      </p:sp>
    </p:spTree>
    <p:extLst>
      <p:ext uri="{BB962C8B-B14F-4D97-AF65-F5344CB8AC3E}">
        <p14:creationId xmlns:p14="http://schemas.microsoft.com/office/powerpoint/2010/main" val="274992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8">
            <a:extLst>
              <a:ext uri="{FF2B5EF4-FFF2-40B4-BE49-F238E27FC236}">
                <a16:creationId xmlns:a16="http://schemas.microsoft.com/office/drawing/2014/main" id="{E6C08EBB-2C97-4884-9312-EA0A6A62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20">
            <a:extLst>
              <a:ext uri="{FF2B5EF4-FFF2-40B4-BE49-F238E27FC236}">
                <a16:creationId xmlns:a16="http://schemas.microsoft.com/office/drawing/2014/main" id="{17406E40-244E-4DD6-94A4-E73960241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 name="Freeform 21">
            <a:extLst>
              <a:ext uri="{FF2B5EF4-FFF2-40B4-BE49-F238E27FC236}">
                <a16:creationId xmlns:a16="http://schemas.microsoft.com/office/drawing/2014/main" id="{9E621646-8902-4518-ADFE-798B8AF7F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3" name="Freeform 22">
            <a:extLst>
              <a:ext uri="{FF2B5EF4-FFF2-40B4-BE49-F238E27FC236}">
                <a16:creationId xmlns:a16="http://schemas.microsoft.com/office/drawing/2014/main" id="{BC03DD73-798C-403F-B9AC-BFF84A0B1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23">
            <a:extLst>
              <a:ext uri="{FF2B5EF4-FFF2-40B4-BE49-F238E27FC236}">
                <a16:creationId xmlns:a16="http://schemas.microsoft.com/office/drawing/2014/main" id="{6756FE0C-DC81-49BD-AD76-1E223B686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25">
            <a:extLst>
              <a:ext uri="{FF2B5EF4-FFF2-40B4-BE49-F238E27FC236}">
                <a16:creationId xmlns:a16="http://schemas.microsoft.com/office/drawing/2014/main" id="{FEEAE74D-A8B8-4601-84C4-7F01DFF41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CFD751E0-7430-4ACA-A679-ECB74EA58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4337B0AD-9A1D-4899-8791-EDEB9B5A1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20EE4868-1730-433B-AA39-A91305A4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4">
            <a:extLst>
              <a:ext uri="{FF2B5EF4-FFF2-40B4-BE49-F238E27FC236}">
                <a16:creationId xmlns:a16="http://schemas.microsoft.com/office/drawing/2014/main" id="{89921AE2-097C-4DEE-A398-FCB910D6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A4098D72-B456-40CC-8C9F-D08B9DD2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BCA1A530-E6F6-465D-BCD0-371D816C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3">
            <a:extLst>
              <a:ext uri="{FF2B5EF4-FFF2-40B4-BE49-F238E27FC236}">
                <a16:creationId xmlns:a16="http://schemas.microsoft.com/office/drawing/2014/main" id="{5AB5DD23-5ECB-4E0C-AC9B-C384785BA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5">
            <a:extLst>
              <a:ext uri="{FF2B5EF4-FFF2-40B4-BE49-F238E27FC236}">
                <a16:creationId xmlns:a16="http://schemas.microsoft.com/office/drawing/2014/main" id="{7DA4BF21-FA96-43DB-A077-173C5F433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pic>
        <p:nvPicPr>
          <p:cNvPr id="2" name="Picture 1" descr="A close up of a map&#10;&#10;Description automatically generated">
            <a:extLst>
              <a:ext uri="{FF2B5EF4-FFF2-40B4-BE49-F238E27FC236}">
                <a16:creationId xmlns:a16="http://schemas.microsoft.com/office/drawing/2014/main" id="{AB6EFAF8-FDBF-4758-B284-E9A8298A2026}"/>
              </a:ext>
            </a:extLst>
          </p:cNvPr>
          <p:cNvPicPr>
            <a:picLocks noChangeAspect="1"/>
          </p:cNvPicPr>
          <p:nvPr/>
        </p:nvPicPr>
        <p:blipFill>
          <a:blip r:embed="rId3"/>
          <a:stretch>
            <a:fillRect/>
          </a:stretch>
        </p:blipFill>
        <p:spPr>
          <a:xfrm>
            <a:off x="255816" y="192882"/>
            <a:ext cx="4479056" cy="3236118"/>
          </a:xfrm>
          <a:prstGeom prst="rect">
            <a:avLst/>
          </a:prstGeom>
        </p:spPr>
      </p:pic>
      <p:sp>
        <p:nvSpPr>
          <p:cNvPr id="35" name="Freeform 17">
            <a:extLst>
              <a:ext uri="{FF2B5EF4-FFF2-40B4-BE49-F238E27FC236}">
                <a16:creationId xmlns:a16="http://schemas.microsoft.com/office/drawing/2014/main" id="{BF956BA4-7CC2-4E13-9E1D-0854EF4C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9">
            <a:extLst>
              <a:ext uri="{FF2B5EF4-FFF2-40B4-BE49-F238E27FC236}">
                <a16:creationId xmlns:a16="http://schemas.microsoft.com/office/drawing/2014/main" id="{3262514D-691E-4344-8751-4E80F046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pic>
        <p:nvPicPr>
          <p:cNvPr id="6" name="Picture 5" descr="A close up of a map&#10;&#10;Description automatically generated">
            <a:extLst>
              <a:ext uri="{FF2B5EF4-FFF2-40B4-BE49-F238E27FC236}">
                <a16:creationId xmlns:a16="http://schemas.microsoft.com/office/drawing/2014/main" id="{5E4B008B-2088-4E84-90A0-0398F1B1A4F5}"/>
              </a:ext>
            </a:extLst>
          </p:cNvPr>
          <p:cNvPicPr>
            <a:picLocks noChangeAspect="1"/>
          </p:cNvPicPr>
          <p:nvPr/>
        </p:nvPicPr>
        <p:blipFill>
          <a:blip r:embed="rId4"/>
          <a:stretch>
            <a:fillRect/>
          </a:stretch>
        </p:blipFill>
        <p:spPr>
          <a:xfrm>
            <a:off x="5874690" y="192882"/>
            <a:ext cx="5852172" cy="4003562"/>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8896750F-3742-4EFC-97A2-1F654B9E4132}"/>
              </a:ext>
            </a:extLst>
          </p:cNvPr>
          <p:cNvPicPr>
            <a:picLocks noChangeAspect="1"/>
          </p:cNvPicPr>
          <p:nvPr/>
        </p:nvPicPr>
        <p:blipFill>
          <a:blip r:embed="rId5"/>
          <a:stretch>
            <a:fillRect/>
          </a:stretch>
        </p:blipFill>
        <p:spPr>
          <a:xfrm>
            <a:off x="262907" y="3317896"/>
            <a:ext cx="4913283" cy="3438481"/>
          </a:xfrm>
          <a:prstGeom prst="rect">
            <a:avLst/>
          </a:prstGeom>
        </p:spPr>
      </p:pic>
    </p:spTree>
    <p:extLst>
      <p:ext uri="{BB962C8B-B14F-4D97-AF65-F5344CB8AC3E}">
        <p14:creationId xmlns:p14="http://schemas.microsoft.com/office/powerpoint/2010/main" val="278914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8">
            <a:extLst>
              <a:ext uri="{FF2B5EF4-FFF2-40B4-BE49-F238E27FC236}">
                <a16:creationId xmlns:a16="http://schemas.microsoft.com/office/drawing/2014/main" id="{E6C08EBB-2C97-4884-9312-EA0A6A62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20">
            <a:extLst>
              <a:ext uri="{FF2B5EF4-FFF2-40B4-BE49-F238E27FC236}">
                <a16:creationId xmlns:a16="http://schemas.microsoft.com/office/drawing/2014/main" id="{17406E40-244E-4DD6-94A4-E73960241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 name="Freeform 21">
            <a:extLst>
              <a:ext uri="{FF2B5EF4-FFF2-40B4-BE49-F238E27FC236}">
                <a16:creationId xmlns:a16="http://schemas.microsoft.com/office/drawing/2014/main" id="{9E621646-8902-4518-ADFE-798B8AF7F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3" name="Freeform 22">
            <a:extLst>
              <a:ext uri="{FF2B5EF4-FFF2-40B4-BE49-F238E27FC236}">
                <a16:creationId xmlns:a16="http://schemas.microsoft.com/office/drawing/2014/main" id="{BC03DD73-798C-403F-B9AC-BFF84A0B1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23">
            <a:extLst>
              <a:ext uri="{FF2B5EF4-FFF2-40B4-BE49-F238E27FC236}">
                <a16:creationId xmlns:a16="http://schemas.microsoft.com/office/drawing/2014/main" id="{6756FE0C-DC81-49BD-AD76-1E223B686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25">
            <a:extLst>
              <a:ext uri="{FF2B5EF4-FFF2-40B4-BE49-F238E27FC236}">
                <a16:creationId xmlns:a16="http://schemas.microsoft.com/office/drawing/2014/main" id="{FEEAE74D-A8B8-4601-84C4-7F01DFF41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CFD751E0-7430-4ACA-A679-ECB74EA58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4337B0AD-9A1D-4899-8791-EDEB9B5A1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20EE4868-1730-433B-AA39-A91305A4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4">
            <a:extLst>
              <a:ext uri="{FF2B5EF4-FFF2-40B4-BE49-F238E27FC236}">
                <a16:creationId xmlns:a16="http://schemas.microsoft.com/office/drawing/2014/main" id="{89921AE2-097C-4DEE-A398-FCB910D6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A4098D72-B456-40CC-8C9F-D08B9DD2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BCA1A530-E6F6-465D-BCD0-371D816C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3">
            <a:extLst>
              <a:ext uri="{FF2B5EF4-FFF2-40B4-BE49-F238E27FC236}">
                <a16:creationId xmlns:a16="http://schemas.microsoft.com/office/drawing/2014/main" id="{5AB5DD23-5ECB-4E0C-AC9B-C384785BA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5">
            <a:extLst>
              <a:ext uri="{FF2B5EF4-FFF2-40B4-BE49-F238E27FC236}">
                <a16:creationId xmlns:a16="http://schemas.microsoft.com/office/drawing/2014/main" id="{7DA4BF21-FA96-43DB-A077-173C5F433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7">
            <a:extLst>
              <a:ext uri="{FF2B5EF4-FFF2-40B4-BE49-F238E27FC236}">
                <a16:creationId xmlns:a16="http://schemas.microsoft.com/office/drawing/2014/main" id="{BF956BA4-7CC2-4E13-9E1D-0854EF4C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9">
            <a:extLst>
              <a:ext uri="{FF2B5EF4-FFF2-40B4-BE49-F238E27FC236}">
                <a16:creationId xmlns:a16="http://schemas.microsoft.com/office/drawing/2014/main" id="{3262514D-691E-4344-8751-4E80F046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pic>
        <p:nvPicPr>
          <p:cNvPr id="20" name="Picture 19" descr="A screenshot of a cell phone&#10;&#10;Description automatically generated">
            <a:extLst>
              <a:ext uri="{FF2B5EF4-FFF2-40B4-BE49-F238E27FC236}">
                <a16:creationId xmlns:a16="http://schemas.microsoft.com/office/drawing/2014/main" id="{439EA98F-CEAA-4516-99DD-6CEBB864B308}"/>
              </a:ext>
            </a:extLst>
          </p:cNvPr>
          <p:cNvPicPr>
            <a:picLocks noChangeAspect="1"/>
          </p:cNvPicPr>
          <p:nvPr/>
        </p:nvPicPr>
        <p:blipFill>
          <a:blip r:embed="rId3"/>
          <a:stretch>
            <a:fillRect/>
          </a:stretch>
        </p:blipFill>
        <p:spPr>
          <a:xfrm>
            <a:off x="115775" y="244248"/>
            <a:ext cx="5980226" cy="618458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14993AF4-1AC9-4771-9A0A-F25BE4E7964B}"/>
              </a:ext>
            </a:extLst>
          </p:cNvPr>
          <p:cNvPicPr>
            <a:picLocks noChangeAspect="1"/>
          </p:cNvPicPr>
          <p:nvPr/>
        </p:nvPicPr>
        <p:blipFill>
          <a:blip r:embed="rId4"/>
          <a:stretch>
            <a:fillRect/>
          </a:stretch>
        </p:blipFill>
        <p:spPr>
          <a:xfrm>
            <a:off x="6197488" y="376238"/>
            <a:ext cx="5864337" cy="6843712"/>
          </a:xfrm>
          <a:prstGeom prst="rect">
            <a:avLst/>
          </a:prstGeom>
        </p:spPr>
      </p:pic>
    </p:spTree>
    <p:extLst>
      <p:ext uri="{BB962C8B-B14F-4D97-AF65-F5344CB8AC3E}">
        <p14:creationId xmlns:p14="http://schemas.microsoft.com/office/powerpoint/2010/main" val="371671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Freeform: Shape 5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9CA8D4-8F24-440B-86A8-CCF7DCE2DE32}"/>
              </a:ext>
            </a:extLst>
          </p:cNvPr>
          <p:cNvSpPr txBox="1"/>
          <p:nvPr/>
        </p:nvSpPr>
        <p:spPr>
          <a:xfrm>
            <a:off x="2549411" y="3048193"/>
            <a:ext cx="6959446" cy="1662475"/>
          </a:xfrm>
          <a:prstGeom prst="rect">
            <a:avLst/>
          </a:prstGeom>
        </p:spPr>
        <p:txBody>
          <a:bodyPr vert="horz" lIns="228600" tIns="228600" rIns="228600" bIns="0" rtlCol="0" anchor="b">
            <a:noAutofit/>
          </a:bodyPr>
          <a:lstStyle/>
          <a:p>
            <a:pPr algn="ctr" defTabSz="914400">
              <a:lnSpc>
                <a:spcPct val="80000"/>
              </a:lnSpc>
              <a:spcBef>
                <a:spcPct val="0"/>
              </a:spcBef>
              <a:spcAft>
                <a:spcPts val="600"/>
              </a:spcAft>
            </a:pPr>
            <a:r>
              <a:rPr lang="en-US" sz="6000" b="1" spc="-150" dirty="0">
                <a:solidFill>
                  <a:srgbClr val="FFFEFF"/>
                </a:solidFill>
                <a:ea typeface="+mj-ea"/>
                <a:cs typeface="+mj-cs"/>
              </a:rPr>
              <a:t>Is There A Type Of Homelessness That Is Prevalent In The US?</a:t>
            </a:r>
          </a:p>
        </p:txBody>
      </p:sp>
    </p:spTree>
    <p:extLst>
      <p:ext uri="{BB962C8B-B14F-4D97-AF65-F5344CB8AC3E}">
        <p14:creationId xmlns:p14="http://schemas.microsoft.com/office/powerpoint/2010/main" val="91224897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792</Words>
  <Application>Microsoft Office PowerPoint</Application>
  <PresentationFormat>Widescreen</PresentationFormat>
  <Paragraphs>125</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Rockwell</vt:lpstr>
      <vt:lpstr>Rockwell Extra Bold</vt:lpstr>
      <vt:lpstr>Segoe UI Emoji</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chidima Okorie</dc:creator>
  <cp:lastModifiedBy>chidima Okorie</cp:lastModifiedBy>
  <cp:revision>1</cp:revision>
  <dcterms:created xsi:type="dcterms:W3CDTF">2019-07-06T15:14:47Z</dcterms:created>
  <dcterms:modified xsi:type="dcterms:W3CDTF">2019-07-06T15:50:41Z</dcterms:modified>
</cp:coreProperties>
</file>