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9" r:id="rId3"/>
    <p:sldId id="257" r:id="rId4"/>
    <p:sldId id="258" r:id="rId5"/>
    <p:sldId id="259" r:id="rId6"/>
    <p:sldId id="286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95" r:id="rId22"/>
    <p:sldId id="277" r:id="rId23"/>
    <p:sldId id="278" r:id="rId24"/>
    <p:sldId id="279" r:id="rId25"/>
    <p:sldId id="280" r:id="rId26"/>
    <p:sldId id="281" r:id="rId27"/>
    <p:sldId id="287" r:id="rId28"/>
    <p:sldId id="296" r:id="rId29"/>
    <p:sldId id="282" r:id="rId30"/>
    <p:sldId id="283" r:id="rId31"/>
    <p:sldId id="285" r:id="rId32"/>
    <p:sldId id="288" r:id="rId33"/>
    <p:sldId id="289" r:id="rId34"/>
    <p:sldId id="297" r:id="rId35"/>
    <p:sldId id="290" r:id="rId36"/>
    <p:sldId id="291" r:id="rId37"/>
    <p:sldId id="292" r:id="rId38"/>
    <p:sldId id="293" r:id="rId39"/>
    <p:sldId id="294" r:id="rId40"/>
    <p:sldId id="298" r:id="rId4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96"/>
  </p:normalViewPr>
  <p:slideViewPr>
    <p:cSldViewPr snapToGrid="0" snapToObjects="1">
      <p:cViewPr varScale="1">
        <p:scale>
          <a:sx n="124" d="100"/>
          <a:sy n="124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18253-CE62-0D4D-90EF-725F96B34851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2A5F4-DE20-FF42-B61C-AC0FDBE475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823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refactoring.guru</a:t>
            </a:r>
            <a:r>
              <a:rPr lang="en-GB" dirty="0"/>
              <a:t>/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2A5F4-DE20-FF42-B61C-AC0FDBE47513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363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IT" dirty="0"/>
              <a:t>ai vedere anche lombok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2A5F4-DE20-FF42-B61C-AC0FDBE47513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825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7B4E-C31D-9944-8368-FA87A119D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31046-F848-CD4D-83BE-2E5249448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5FC4-0710-9743-9563-E6C4DE77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F115-7471-CD43-AD7F-5AB33045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9B20-6D65-5F4D-848E-1DEBBBC1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02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05A1-64BA-E540-AFA2-0DEFCFAD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71585-5773-1748-8267-54A67B94F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9E13-F1D6-424A-994A-2E15EB60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6866F-17DC-634F-B45D-930954F0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C162-B93B-5445-8304-24F2EEF5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1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311DB-7EF1-F145-903A-FDB1AD4A9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51E91-9CCD-F74C-ACE5-8ADADC917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2800-7965-8342-9ADB-2AB38A4B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A6B30-E47C-A348-8475-97831D71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8DC8-BE49-164B-94B8-82879334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1037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99CB-BC70-C94A-B0F0-CE80F152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0C4D-3619-6449-A29B-CFDCCBE2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24A45-7433-8847-9982-F93DC7FF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39C8-B926-7941-8D00-35655C67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61F7-10C4-604C-B682-1DEC407E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205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372D-2119-6049-86A6-13B108A1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89394-A9CA-174B-8383-F987969C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C94C-1862-D243-A48E-4E66D8D2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27BE-C0BB-3F45-991C-ED47FD61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8BED-F80A-A34F-9B55-ECBACBB9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671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6A1-6CC8-B14C-9AFF-2666BC47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0D9B-87E9-9E47-B15C-8ADCCDE39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6B099-A54E-F840-8CDA-DFE3178A1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C3F17-0A76-D748-9FFA-19D92AA6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DA01F-B507-D249-A0A9-2559AA35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12C29-84BA-E544-899B-254227AB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010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1A6A-AB0C-F242-B1FE-D232FC8B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F162D-71F4-8442-A46B-38840634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C71D9-7DE0-FF49-AF26-53B0565E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E1D20-C72F-B745-8B4C-1BF9254BA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016F4-AD5A-A947-8047-BB5BC0690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240D5-20EC-BD40-A636-35686195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42B2E-69FF-814C-9FBB-5B2DA4A2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43A99-5897-C549-A50E-7EB9246F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022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826C-CAB2-0E4A-8ACD-832A2DC8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9E2AB-67D3-DC4D-B2F3-C44EA1D5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536AC-2022-C24B-8137-AEE6DEF4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B05E0-304F-1A4B-9E5B-84A6FC3A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5074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8E4A4-19DB-A341-95B7-00A4E75A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787A6-18C0-444B-A434-9E086636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BD06D-4BAF-6348-8F77-5F326145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31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34CC-7E73-6348-A96A-78FB2393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B854-135A-8844-B367-58D9C6F1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7C9B9-8EE5-1241-97FF-F67A0063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6FBD2-EFB2-5442-B0E2-B1A8787C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8AF56-7FAD-E84A-92F1-4F1DFD38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18D3-8E7C-014D-BF03-0D4671BE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61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B34C-463D-E248-A613-F1BA68A2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83F55-CB85-7C4B-A594-E62C2DDCE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0EEE8-C683-0D49-9370-FA1D509C9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C2A35-A60A-6A4F-98FD-4CF4D54B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806CF-0ACD-8C41-B3C8-105D5C9C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1E901-FA76-B448-AED9-121FC1AB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539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1ACE0-77D8-8040-B9F8-B323D9EE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7F9B-D1C4-5348-AF17-D3446F5EB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A777-80DE-B241-AE2F-77CB76714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66B5-2A2C-BC45-BD77-E0F3D4FD5C25}" type="datetimeFigureOut">
              <a:rPr lang="en-IT" smtClean="0"/>
              <a:t>03/07/22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57EA-0E24-6245-AE2E-AA9B658B2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4E9E6-D773-0A42-BBA3-A6ED978CC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336E7-63B2-5946-B2F7-3D448EFD993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418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D1FD-DC59-AD47-ADF1-C30451712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82C7C-CFC2-1146-825C-20413C0EF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Creazionali, strutturali e comportamentali</a:t>
            </a:r>
          </a:p>
        </p:txBody>
      </p:sp>
    </p:spTree>
    <p:extLst>
      <p:ext uri="{BB962C8B-B14F-4D97-AF65-F5344CB8AC3E}">
        <p14:creationId xmlns:p14="http://schemas.microsoft.com/office/powerpoint/2010/main" val="233182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5C16-CB13-5047-BBBD-DABFB8613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529"/>
            <a:ext cx="10515600" cy="570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Ad </a:t>
            </a:r>
            <a:r>
              <a:rPr lang="en-GB" dirty="0" err="1"/>
              <a:t>esempio</a:t>
            </a:r>
            <a:r>
              <a:rPr lang="en-GB" dirty="0"/>
              <a:t>, </a:t>
            </a:r>
            <a:r>
              <a:rPr lang="en-GB" dirty="0" err="1"/>
              <a:t>pensiamo</a:t>
            </a:r>
            <a:r>
              <a:rPr lang="en-GB" dirty="0"/>
              <a:t> a come </a:t>
            </a:r>
            <a:r>
              <a:rPr lang="en-GB" dirty="0" err="1"/>
              <a:t>creare</a:t>
            </a:r>
            <a:r>
              <a:rPr lang="en-GB" dirty="0"/>
              <a:t> un </a:t>
            </a:r>
            <a:r>
              <a:rPr lang="en-GB" dirty="0" err="1"/>
              <a:t>oggetto</a:t>
            </a:r>
            <a:r>
              <a:rPr lang="en-GB" dirty="0"/>
              <a:t> Casa. Per </a:t>
            </a:r>
            <a:r>
              <a:rPr lang="en-GB" dirty="0" err="1"/>
              <a:t>costruire</a:t>
            </a:r>
            <a:r>
              <a:rPr lang="en-GB" dirty="0"/>
              <a:t> una casa semplice, </a:t>
            </a:r>
            <a:r>
              <a:rPr lang="en-GB" dirty="0" err="1"/>
              <a:t>bisogna</a:t>
            </a:r>
            <a:r>
              <a:rPr lang="en-GB" dirty="0"/>
              <a:t> </a:t>
            </a:r>
            <a:r>
              <a:rPr lang="en-GB" dirty="0" err="1"/>
              <a:t>costruire</a:t>
            </a:r>
            <a:r>
              <a:rPr lang="en-GB" dirty="0"/>
              <a:t> quattro muri e un </a:t>
            </a:r>
            <a:r>
              <a:rPr lang="en-GB" dirty="0" err="1"/>
              <a:t>pavimento</a:t>
            </a:r>
            <a:r>
              <a:rPr lang="en-GB" dirty="0"/>
              <a:t>, </a:t>
            </a:r>
            <a:r>
              <a:rPr lang="en-GB" dirty="0" err="1"/>
              <a:t>installare</a:t>
            </a:r>
            <a:r>
              <a:rPr lang="en-GB" dirty="0"/>
              <a:t> una porta, </a:t>
            </a:r>
            <a:r>
              <a:rPr lang="en-GB" dirty="0" err="1"/>
              <a:t>montare</a:t>
            </a:r>
            <a:r>
              <a:rPr lang="en-GB" dirty="0"/>
              <a:t> un </a:t>
            </a:r>
            <a:r>
              <a:rPr lang="en-GB" dirty="0" err="1"/>
              <a:t>paio</a:t>
            </a:r>
            <a:r>
              <a:rPr lang="en-GB" dirty="0"/>
              <a:t> di </a:t>
            </a:r>
            <a:r>
              <a:rPr lang="en-GB" dirty="0" err="1"/>
              <a:t>finestre</a:t>
            </a:r>
            <a:r>
              <a:rPr lang="en-GB" dirty="0"/>
              <a:t> e </a:t>
            </a:r>
            <a:r>
              <a:rPr lang="en-GB" dirty="0" err="1"/>
              <a:t>costruire</a:t>
            </a:r>
            <a:r>
              <a:rPr lang="en-GB" dirty="0"/>
              <a:t> un </a:t>
            </a:r>
            <a:r>
              <a:rPr lang="en-GB" dirty="0" err="1"/>
              <a:t>tetto</a:t>
            </a:r>
            <a:r>
              <a:rPr lang="en-GB" dirty="0"/>
              <a:t>. Ma </a:t>
            </a:r>
            <a:r>
              <a:rPr lang="en-GB" dirty="0" err="1"/>
              <a:t>cosa</a:t>
            </a:r>
            <a:r>
              <a:rPr lang="en-GB" dirty="0"/>
              <a:t> </a:t>
            </a:r>
            <a:r>
              <a:rPr lang="en-GB" dirty="0" err="1"/>
              <a:t>succede</a:t>
            </a:r>
            <a:r>
              <a:rPr lang="en-GB" dirty="0"/>
              <a:t> se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desidera</a:t>
            </a:r>
            <a:r>
              <a:rPr lang="en-GB" dirty="0"/>
              <a:t> una casa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grande</a:t>
            </a:r>
            <a:r>
              <a:rPr lang="en-GB" dirty="0"/>
              <a:t> e </a:t>
            </a:r>
            <a:r>
              <a:rPr lang="en-GB" dirty="0" err="1"/>
              <a:t>luminosa</a:t>
            </a:r>
            <a:r>
              <a:rPr lang="en-GB" dirty="0"/>
              <a:t>, con un cortile e </a:t>
            </a:r>
            <a:r>
              <a:rPr lang="en-GB" dirty="0" err="1"/>
              <a:t>altre</a:t>
            </a:r>
            <a:r>
              <a:rPr lang="en-GB" dirty="0"/>
              <a:t> </a:t>
            </a:r>
            <a:r>
              <a:rPr lang="en-GB" dirty="0" err="1"/>
              <a:t>chicche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La </a:t>
            </a:r>
            <a:r>
              <a:rPr lang="en-GB" dirty="0" err="1"/>
              <a:t>soluzione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semplice </a:t>
            </a:r>
            <a:r>
              <a:rPr lang="en-GB" dirty="0" err="1"/>
              <a:t>consiste</a:t>
            </a:r>
            <a:r>
              <a:rPr lang="en-GB" dirty="0"/>
              <a:t> </a:t>
            </a:r>
            <a:r>
              <a:rPr lang="en-GB" dirty="0" err="1"/>
              <a:t>nell'estendere</a:t>
            </a:r>
            <a:r>
              <a:rPr lang="en-GB" dirty="0"/>
              <a:t> la </a:t>
            </a:r>
            <a:r>
              <a:rPr lang="en-GB" dirty="0" err="1"/>
              <a:t>classe</a:t>
            </a:r>
            <a:r>
              <a:rPr lang="en-GB" dirty="0"/>
              <a:t> Casa di base e </a:t>
            </a:r>
            <a:r>
              <a:rPr lang="en-GB" dirty="0" err="1"/>
              <a:t>creare</a:t>
            </a:r>
            <a:r>
              <a:rPr lang="en-GB" dirty="0"/>
              <a:t> un </a:t>
            </a:r>
            <a:r>
              <a:rPr lang="en-GB" dirty="0" err="1"/>
              <a:t>insieme</a:t>
            </a:r>
            <a:r>
              <a:rPr lang="en-GB" dirty="0"/>
              <a:t> di </a:t>
            </a:r>
            <a:r>
              <a:rPr lang="en-GB" dirty="0" err="1"/>
              <a:t>sottoclassi</a:t>
            </a:r>
            <a:r>
              <a:rPr lang="en-GB" dirty="0"/>
              <a:t> per </a:t>
            </a:r>
            <a:r>
              <a:rPr lang="en-GB" dirty="0" err="1"/>
              <a:t>coprire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combinazioni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. Ma </a:t>
            </a:r>
            <a:r>
              <a:rPr lang="en-GB" dirty="0" err="1"/>
              <a:t>alla</a:t>
            </a:r>
            <a:r>
              <a:rPr lang="en-GB" dirty="0"/>
              <a:t> fine ci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ritoverà</a:t>
            </a:r>
            <a:r>
              <a:rPr lang="en-GB" dirty="0"/>
              <a:t> con un </a:t>
            </a:r>
            <a:r>
              <a:rPr lang="en-GB" dirty="0" err="1"/>
              <a:t>numero</a:t>
            </a:r>
            <a:r>
              <a:rPr lang="en-GB" dirty="0"/>
              <a:t> </a:t>
            </a:r>
            <a:r>
              <a:rPr lang="en-GB" dirty="0" err="1"/>
              <a:t>considerevole</a:t>
            </a:r>
            <a:r>
              <a:rPr lang="en-GB" dirty="0"/>
              <a:t> di </a:t>
            </a:r>
            <a:r>
              <a:rPr lang="en-GB" dirty="0" err="1"/>
              <a:t>sottoclassi</a:t>
            </a:r>
            <a:r>
              <a:rPr lang="en-GB" dirty="0"/>
              <a:t>. </a:t>
            </a:r>
            <a:r>
              <a:rPr lang="en-GB" dirty="0" err="1"/>
              <a:t>Qualsiasi</a:t>
            </a:r>
            <a:r>
              <a:rPr lang="en-GB" dirty="0"/>
              <a:t> nuovo </a:t>
            </a:r>
            <a:r>
              <a:rPr lang="en-GB" dirty="0" err="1"/>
              <a:t>parametro</a:t>
            </a:r>
            <a:r>
              <a:rPr lang="en-GB" dirty="0"/>
              <a:t> </a:t>
            </a:r>
            <a:r>
              <a:rPr lang="en-GB" dirty="0" err="1"/>
              <a:t>richiederà</a:t>
            </a:r>
            <a:r>
              <a:rPr lang="en-GB" dirty="0"/>
              <a:t> </a:t>
            </a:r>
            <a:r>
              <a:rPr lang="en-GB" dirty="0" err="1"/>
              <a:t>un'ulteriore</a:t>
            </a:r>
            <a:r>
              <a:rPr lang="en-GB" dirty="0"/>
              <a:t> </a:t>
            </a:r>
            <a:r>
              <a:rPr lang="en-GB" dirty="0" err="1"/>
              <a:t>crescita</a:t>
            </a:r>
            <a:r>
              <a:rPr lang="en-GB" dirty="0"/>
              <a:t> di </a:t>
            </a:r>
            <a:r>
              <a:rPr lang="en-GB" dirty="0" err="1"/>
              <a:t>questa</a:t>
            </a:r>
            <a:r>
              <a:rPr lang="en-GB" dirty="0"/>
              <a:t> </a:t>
            </a:r>
            <a:r>
              <a:rPr lang="en-GB" dirty="0" err="1"/>
              <a:t>gerarchia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54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B1BC-540B-3448-96E6-527E3E2A6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C'è</a:t>
            </a:r>
            <a:r>
              <a:rPr lang="en-GB" dirty="0"/>
              <a:t> un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approccio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prevede</a:t>
            </a:r>
            <a:r>
              <a:rPr lang="en-GB" dirty="0"/>
              <a:t> </a:t>
            </a:r>
            <a:r>
              <a:rPr lang="en-GB" dirty="0" err="1"/>
              <a:t>sottoclassi</a:t>
            </a:r>
            <a:r>
              <a:rPr lang="en-GB" dirty="0"/>
              <a:t>. Si </a:t>
            </a:r>
            <a:r>
              <a:rPr lang="en-GB" dirty="0" err="1"/>
              <a:t>puó</a:t>
            </a:r>
            <a:r>
              <a:rPr lang="en-GB" dirty="0"/>
              <a:t> </a:t>
            </a:r>
            <a:r>
              <a:rPr lang="en-GB" dirty="0" err="1"/>
              <a:t>creare</a:t>
            </a:r>
            <a:r>
              <a:rPr lang="en-GB" dirty="0"/>
              <a:t> un </a:t>
            </a:r>
            <a:r>
              <a:rPr lang="en-GB" dirty="0" err="1"/>
              <a:t>costruttore</a:t>
            </a:r>
            <a:r>
              <a:rPr lang="en-GB" dirty="0"/>
              <a:t> </a:t>
            </a:r>
            <a:r>
              <a:rPr lang="en-GB" dirty="0" err="1"/>
              <a:t>gigante</a:t>
            </a:r>
            <a:r>
              <a:rPr lang="en-GB" dirty="0"/>
              <a:t> </a:t>
            </a:r>
            <a:r>
              <a:rPr lang="en-GB" dirty="0" err="1"/>
              <a:t>direttamente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 Casa di base con tutti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</a:t>
            </a:r>
            <a:r>
              <a:rPr lang="en-GB" dirty="0" err="1"/>
              <a:t>possibili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controllano</a:t>
            </a:r>
            <a:r>
              <a:rPr lang="en-GB" dirty="0"/>
              <a:t> </a:t>
            </a:r>
            <a:r>
              <a:rPr lang="en-GB" dirty="0" err="1"/>
              <a:t>l'oggetto</a:t>
            </a:r>
            <a:r>
              <a:rPr lang="en-GB" dirty="0"/>
              <a:t> casa. </a:t>
            </a:r>
            <a:r>
              <a:rPr lang="en-GB" dirty="0" err="1"/>
              <a:t>Sebbene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approccio</a:t>
            </a:r>
            <a:r>
              <a:rPr lang="en-GB" dirty="0"/>
              <a:t> </a:t>
            </a:r>
            <a:r>
              <a:rPr lang="en-GB" dirty="0" err="1"/>
              <a:t>elimini</a:t>
            </a:r>
            <a:r>
              <a:rPr lang="en-GB" dirty="0"/>
              <a:t> </a:t>
            </a:r>
            <a:r>
              <a:rPr lang="en-GB" dirty="0" err="1"/>
              <a:t>effettivamente</a:t>
            </a:r>
            <a:r>
              <a:rPr lang="en-GB" dirty="0"/>
              <a:t> la </a:t>
            </a:r>
            <a:r>
              <a:rPr lang="en-GB" dirty="0" err="1"/>
              <a:t>necessità</a:t>
            </a:r>
            <a:r>
              <a:rPr lang="en-GB" dirty="0"/>
              <a:t> di </a:t>
            </a:r>
            <a:r>
              <a:rPr lang="en-GB" dirty="0" err="1"/>
              <a:t>sottoclassi</a:t>
            </a:r>
            <a:r>
              <a:rPr lang="en-GB" dirty="0"/>
              <a:t>, </a:t>
            </a:r>
            <a:r>
              <a:rPr lang="en-GB" dirty="0" err="1"/>
              <a:t>crea</a:t>
            </a:r>
            <a:r>
              <a:rPr lang="en-GB" dirty="0"/>
              <a:t> un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 </a:t>
            </a:r>
            <a:r>
              <a:rPr lang="en-GB" dirty="0" err="1"/>
              <a:t>costruttore</a:t>
            </a:r>
            <a:r>
              <a:rPr lang="en-GB" dirty="0"/>
              <a:t> di cui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non </a:t>
            </a:r>
            <a:r>
              <a:rPr lang="en-GB" dirty="0" err="1"/>
              <a:t>sarebbero</a:t>
            </a:r>
            <a:r>
              <a:rPr lang="en-GB" dirty="0"/>
              <a:t> sempre tutti </a:t>
            </a:r>
            <a:r>
              <a:rPr lang="en-GB" dirty="0" err="1"/>
              <a:t>usati</a:t>
            </a:r>
            <a:r>
              <a:rPr lang="en-GB" dirty="0"/>
              <a:t>, </a:t>
            </a:r>
            <a:r>
              <a:rPr lang="en-GB" dirty="0" err="1"/>
              <a:t>creando</a:t>
            </a:r>
            <a:r>
              <a:rPr lang="en-GB" dirty="0"/>
              <a:t> </a:t>
            </a:r>
            <a:r>
              <a:rPr lang="en-GB" dirty="0" err="1"/>
              <a:t>quindi</a:t>
            </a:r>
            <a:r>
              <a:rPr lang="en-GB" dirty="0"/>
              <a:t> </a:t>
            </a:r>
            <a:r>
              <a:rPr lang="en-GB" dirty="0" err="1"/>
              <a:t>qualcosa</a:t>
            </a:r>
            <a:r>
              <a:rPr lang="en-GB" dirty="0"/>
              <a:t> di </a:t>
            </a:r>
            <a:r>
              <a:rPr lang="en-GB" dirty="0" err="1"/>
              <a:t>illeggibile</a:t>
            </a:r>
            <a:r>
              <a:rPr lang="en-GB" dirty="0"/>
              <a:t>, ed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scomodo</a:t>
            </a:r>
            <a:r>
              <a:rPr lang="en-GB" dirty="0"/>
              <a:t> da </a:t>
            </a:r>
            <a:r>
              <a:rPr lang="en-GB" dirty="0" err="1"/>
              <a:t>gestire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Il Builder design ci </a:t>
            </a:r>
            <a:r>
              <a:rPr lang="en-GB" dirty="0" err="1"/>
              <a:t>suggerisce</a:t>
            </a:r>
            <a:r>
              <a:rPr lang="en-GB" dirty="0"/>
              <a:t> di </a:t>
            </a:r>
            <a:r>
              <a:rPr lang="en-GB" dirty="0" err="1"/>
              <a:t>estrarre</a:t>
            </a:r>
            <a:r>
              <a:rPr lang="en-GB" dirty="0"/>
              <a:t> il </a:t>
            </a:r>
            <a:r>
              <a:rPr lang="en-GB" dirty="0" err="1"/>
              <a:t>codice</a:t>
            </a:r>
            <a:r>
              <a:rPr lang="en-GB" dirty="0"/>
              <a:t> di </a:t>
            </a:r>
            <a:r>
              <a:rPr lang="en-GB" dirty="0" err="1"/>
              <a:t>costruzione</a:t>
            </a:r>
            <a:r>
              <a:rPr lang="en-GB" dirty="0"/>
              <a:t> </a:t>
            </a:r>
            <a:r>
              <a:rPr lang="en-GB" dirty="0" err="1"/>
              <a:t>dell'oggetto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stessa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e di </a:t>
            </a:r>
            <a:r>
              <a:rPr lang="en-GB" dirty="0" err="1"/>
              <a:t>spostarlo</a:t>
            </a:r>
            <a:r>
              <a:rPr lang="en-GB" dirty="0"/>
              <a:t> in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separati</a:t>
            </a:r>
            <a:r>
              <a:rPr lang="en-GB" dirty="0"/>
              <a:t> </a:t>
            </a:r>
            <a:r>
              <a:rPr lang="en-GB" dirty="0" err="1"/>
              <a:t>chiamati</a:t>
            </a:r>
            <a:r>
              <a:rPr lang="en-GB" dirty="0"/>
              <a:t> builder.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905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B1BC-540B-3448-96E6-527E3E2A6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6821"/>
            <a:ext cx="10515600" cy="560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Organizzando</a:t>
            </a:r>
            <a:r>
              <a:rPr lang="en-GB" dirty="0"/>
              <a:t> la </a:t>
            </a:r>
            <a:r>
              <a:rPr lang="en-GB" dirty="0" err="1"/>
              <a:t>costruzione</a:t>
            </a:r>
            <a:r>
              <a:rPr lang="en-GB" dirty="0"/>
              <a:t> </a:t>
            </a:r>
            <a:r>
              <a:rPr lang="en-GB" dirty="0" err="1"/>
              <a:t>dell'oggetto</a:t>
            </a:r>
            <a:r>
              <a:rPr lang="en-GB" dirty="0"/>
              <a:t> in una </a:t>
            </a:r>
            <a:r>
              <a:rPr lang="en-GB" dirty="0" err="1"/>
              <a:t>serie</a:t>
            </a:r>
            <a:r>
              <a:rPr lang="en-GB" dirty="0"/>
              <a:t> di </a:t>
            </a:r>
            <a:r>
              <a:rPr lang="en-GB" dirty="0" err="1"/>
              <a:t>passaggi</a:t>
            </a:r>
            <a:r>
              <a:rPr lang="en-GB" dirty="0"/>
              <a:t> (</a:t>
            </a:r>
            <a:r>
              <a:rPr lang="en-GB" dirty="0" err="1"/>
              <a:t>buildWalls</a:t>
            </a:r>
            <a:r>
              <a:rPr lang="en-GB" dirty="0"/>
              <a:t>, </a:t>
            </a:r>
            <a:r>
              <a:rPr lang="en-GB" dirty="0" err="1"/>
              <a:t>buildDoor</a:t>
            </a:r>
            <a:r>
              <a:rPr lang="en-GB" dirty="0"/>
              <a:t>, </a:t>
            </a:r>
            <a:r>
              <a:rPr lang="en-GB" dirty="0" err="1"/>
              <a:t>ecc</a:t>
            </a:r>
            <a:r>
              <a:rPr lang="en-GB" dirty="0"/>
              <a:t>.). Per </a:t>
            </a:r>
            <a:r>
              <a:rPr lang="en-GB" dirty="0" err="1"/>
              <a:t>creare</a:t>
            </a:r>
            <a:r>
              <a:rPr lang="en-GB" dirty="0"/>
              <a:t> un </a:t>
            </a:r>
            <a:r>
              <a:rPr lang="en-GB" dirty="0" err="1"/>
              <a:t>oggetto</a:t>
            </a:r>
            <a:r>
              <a:rPr lang="en-GB" dirty="0"/>
              <a:t>, </a:t>
            </a:r>
            <a:r>
              <a:rPr lang="en-GB" dirty="0" err="1"/>
              <a:t>quindi</a:t>
            </a:r>
            <a:r>
              <a:rPr lang="en-GB" dirty="0"/>
              <a:t> serve </a:t>
            </a:r>
            <a:r>
              <a:rPr lang="en-GB" dirty="0" err="1"/>
              <a:t>eseguire</a:t>
            </a:r>
            <a:r>
              <a:rPr lang="en-GB" dirty="0"/>
              <a:t> una </a:t>
            </a:r>
            <a:r>
              <a:rPr lang="en-GB" dirty="0" err="1"/>
              <a:t>serie</a:t>
            </a:r>
            <a:r>
              <a:rPr lang="en-GB" dirty="0"/>
              <a:t> di </a:t>
            </a:r>
            <a:r>
              <a:rPr lang="en-GB" dirty="0" err="1"/>
              <a:t>questi</a:t>
            </a:r>
            <a:r>
              <a:rPr lang="en-GB" dirty="0"/>
              <a:t> </a:t>
            </a:r>
            <a:r>
              <a:rPr lang="en-GB" dirty="0" err="1"/>
              <a:t>passaggi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un </a:t>
            </a:r>
            <a:r>
              <a:rPr lang="en-GB" dirty="0" err="1"/>
              <a:t>oggetto</a:t>
            </a:r>
            <a:r>
              <a:rPr lang="en-GB" dirty="0"/>
              <a:t> builder. La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necessario</a:t>
            </a:r>
            <a:r>
              <a:rPr lang="en-GB" dirty="0"/>
              <a:t> </a:t>
            </a:r>
            <a:r>
              <a:rPr lang="en-GB" dirty="0" err="1"/>
              <a:t>chiamare</a:t>
            </a:r>
            <a:r>
              <a:rPr lang="en-GB" dirty="0"/>
              <a:t> tutti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passaggi</a:t>
            </a:r>
            <a:r>
              <a:rPr lang="en-GB" dirty="0"/>
              <a:t>.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richiamare</a:t>
            </a:r>
            <a:r>
              <a:rPr lang="en-GB" dirty="0"/>
              <a:t> solo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passaggi</a:t>
            </a:r>
            <a:r>
              <a:rPr lang="en-GB" dirty="0"/>
              <a:t> </a:t>
            </a:r>
            <a:r>
              <a:rPr lang="en-GB" dirty="0" err="1"/>
              <a:t>necessari</a:t>
            </a:r>
            <a:r>
              <a:rPr lang="en-GB" dirty="0"/>
              <a:t> per </a:t>
            </a:r>
            <a:r>
              <a:rPr lang="en-GB" dirty="0" err="1"/>
              <a:t>produrre</a:t>
            </a:r>
            <a:r>
              <a:rPr lang="en-GB" dirty="0"/>
              <a:t> una </a:t>
            </a:r>
            <a:r>
              <a:rPr lang="en-GB" dirty="0" err="1"/>
              <a:t>particolare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di un </a:t>
            </a:r>
            <a:r>
              <a:rPr lang="en-GB" dirty="0" err="1"/>
              <a:t>oggetto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88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B1BC-540B-3448-96E6-527E3E2A6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07" y="1143000"/>
            <a:ext cx="10515600" cy="560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Alcuni</a:t>
            </a:r>
            <a:r>
              <a:rPr lang="en-GB" dirty="0"/>
              <a:t> </a:t>
            </a:r>
            <a:r>
              <a:rPr lang="en-GB" dirty="0" err="1"/>
              <a:t>passaggi</a:t>
            </a:r>
            <a:r>
              <a:rPr lang="en-GB" dirty="0"/>
              <a:t> di </a:t>
            </a:r>
            <a:r>
              <a:rPr lang="en-GB" dirty="0" err="1"/>
              <a:t>costruzione</a:t>
            </a:r>
            <a:r>
              <a:rPr lang="en-GB" dirty="0"/>
              <a:t> </a:t>
            </a:r>
            <a:r>
              <a:rPr lang="en-GB" dirty="0" err="1"/>
              <a:t>potrebbero</a:t>
            </a:r>
            <a:r>
              <a:rPr lang="en-GB" dirty="0"/>
              <a:t> </a:t>
            </a:r>
            <a:r>
              <a:rPr lang="en-GB" dirty="0" err="1"/>
              <a:t>richiedere</a:t>
            </a:r>
            <a:r>
              <a:rPr lang="en-GB" dirty="0"/>
              <a:t> </a:t>
            </a:r>
            <a:r>
              <a:rPr lang="en-GB" dirty="0" err="1"/>
              <a:t>un'implementazione</a:t>
            </a:r>
            <a:r>
              <a:rPr lang="en-GB" dirty="0"/>
              <a:t> </a:t>
            </a:r>
            <a:r>
              <a:rPr lang="en-GB" dirty="0" err="1"/>
              <a:t>diversa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necessario</a:t>
            </a:r>
            <a:r>
              <a:rPr lang="en-GB" dirty="0"/>
              <a:t> </a:t>
            </a:r>
            <a:r>
              <a:rPr lang="en-GB" dirty="0" err="1"/>
              <a:t>creare</a:t>
            </a:r>
            <a:r>
              <a:rPr lang="en-GB" dirty="0"/>
              <a:t> </a:t>
            </a:r>
            <a:r>
              <a:rPr lang="en-GB" dirty="0" err="1"/>
              <a:t>varie</a:t>
            </a:r>
            <a:r>
              <a:rPr lang="en-GB" dirty="0"/>
              <a:t> </a:t>
            </a:r>
            <a:r>
              <a:rPr lang="en-GB" dirty="0" err="1"/>
              <a:t>rappresentazioni</a:t>
            </a:r>
            <a:r>
              <a:rPr lang="en-GB" dirty="0"/>
              <a:t> del </a:t>
            </a:r>
            <a:r>
              <a:rPr lang="en-GB" dirty="0" err="1"/>
              <a:t>prodotto</a:t>
            </a:r>
            <a:r>
              <a:rPr lang="en-GB" dirty="0"/>
              <a:t>. Ad </a:t>
            </a:r>
            <a:r>
              <a:rPr lang="en-GB" dirty="0" err="1"/>
              <a:t>esempio</a:t>
            </a:r>
            <a:r>
              <a:rPr lang="en-GB" dirty="0"/>
              <a:t>, le </a:t>
            </a:r>
            <a:r>
              <a:rPr lang="en-GB" dirty="0" err="1"/>
              <a:t>pareti</a:t>
            </a:r>
            <a:r>
              <a:rPr lang="en-GB" dirty="0"/>
              <a:t> di una </a:t>
            </a:r>
            <a:r>
              <a:rPr lang="en-GB" dirty="0" err="1"/>
              <a:t>capanna</a:t>
            </a:r>
            <a:r>
              <a:rPr lang="en-GB" dirty="0"/>
              <a:t>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costruite</a:t>
            </a:r>
            <a:r>
              <a:rPr lang="en-GB" dirty="0"/>
              <a:t> in legno, ma le </a:t>
            </a:r>
            <a:r>
              <a:rPr lang="en-GB" dirty="0" err="1"/>
              <a:t>mura</a:t>
            </a:r>
            <a:r>
              <a:rPr lang="en-GB" dirty="0"/>
              <a:t> del </a:t>
            </a:r>
            <a:r>
              <a:rPr lang="en-GB" dirty="0" err="1"/>
              <a:t>castello</a:t>
            </a:r>
            <a:r>
              <a:rPr lang="en-GB" dirty="0"/>
              <a:t> </a:t>
            </a:r>
            <a:r>
              <a:rPr lang="en-GB" dirty="0" err="1"/>
              <a:t>devono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costruite</a:t>
            </a:r>
            <a:r>
              <a:rPr lang="en-GB" dirty="0"/>
              <a:t> in </a:t>
            </a:r>
            <a:r>
              <a:rPr lang="en-GB" dirty="0" err="1"/>
              <a:t>pietra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creare</a:t>
            </a:r>
            <a:r>
              <a:rPr lang="en-GB" dirty="0"/>
              <a:t> diverse </a:t>
            </a:r>
            <a:r>
              <a:rPr lang="en-GB" dirty="0" err="1"/>
              <a:t>classi</a:t>
            </a:r>
            <a:r>
              <a:rPr lang="en-GB" dirty="0"/>
              <a:t> builder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implementano</a:t>
            </a:r>
            <a:r>
              <a:rPr lang="en-GB" dirty="0"/>
              <a:t> lo 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insieme</a:t>
            </a:r>
            <a:r>
              <a:rPr lang="en-GB" dirty="0"/>
              <a:t> di </a:t>
            </a:r>
            <a:r>
              <a:rPr lang="en-GB" dirty="0" err="1"/>
              <a:t>fasi</a:t>
            </a:r>
            <a:r>
              <a:rPr lang="en-GB" dirty="0"/>
              <a:t> di </a:t>
            </a:r>
            <a:r>
              <a:rPr lang="en-GB" dirty="0" err="1"/>
              <a:t>costruzione</a:t>
            </a:r>
            <a:r>
              <a:rPr lang="en-GB" dirty="0"/>
              <a:t>, ma in modo </a:t>
            </a:r>
            <a:r>
              <a:rPr lang="en-GB" dirty="0" err="1"/>
              <a:t>diverso</a:t>
            </a:r>
            <a:r>
              <a:rPr lang="en-GB" dirty="0"/>
              <a:t>. </a:t>
            </a:r>
            <a:r>
              <a:rPr lang="en-GB" dirty="0" err="1"/>
              <a:t>Quindi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questi</a:t>
            </a:r>
            <a:r>
              <a:rPr lang="en-GB" dirty="0"/>
              <a:t> </a:t>
            </a:r>
            <a:r>
              <a:rPr lang="en-GB" dirty="0" err="1"/>
              <a:t>costruttori</a:t>
            </a:r>
            <a:r>
              <a:rPr lang="en-GB" dirty="0"/>
              <a:t>, o </a:t>
            </a:r>
            <a:r>
              <a:rPr lang="en-GB" dirty="0" err="1"/>
              <a:t>meglio</a:t>
            </a:r>
            <a:r>
              <a:rPr lang="en-GB" dirty="0"/>
              <a:t>, </a:t>
            </a:r>
            <a:r>
              <a:rPr lang="en-GB" dirty="0" err="1"/>
              <a:t>questi</a:t>
            </a:r>
            <a:r>
              <a:rPr lang="en-GB" dirty="0"/>
              <a:t> </a:t>
            </a:r>
            <a:r>
              <a:rPr lang="en-GB" dirty="0" err="1"/>
              <a:t>builer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processo</a:t>
            </a:r>
            <a:r>
              <a:rPr lang="en-GB" dirty="0"/>
              <a:t> di </a:t>
            </a:r>
            <a:r>
              <a:rPr lang="en-GB" dirty="0" err="1"/>
              <a:t>costruzione</a:t>
            </a:r>
            <a:r>
              <a:rPr lang="en-GB" dirty="0"/>
              <a:t> per </a:t>
            </a:r>
            <a:r>
              <a:rPr lang="en-GB" dirty="0" err="1"/>
              <a:t>produrre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tipi di </a:t>
            </a:r>
            <a:r>
              <a:rPr lang="en-GB" dirty="0" err="1"/>
              <a:t>oggetti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53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A11B-8F5F-D440-9BE6-3D1C25FA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 pratico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B636-476A-6D44-998F-88905CD8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esempio</a:t>
            </a:r>
            <a:r>
              <a:rPr lang="en-GB" dirty="0"/>
              <a:t>, il </a:t>
            </a:r>
            <a:r>
              <a:rPr lang="en-GB" dirty="0" err="1"/>
              <a:t>modello</a:t>
            </a:r>
            <a:r>
              <a:rPr lang="en-GB" dirty="0"/>
              <a:t> Builder </a:t>
            </a:r>
            <a:r>
              <a:rPr lang="en-GB" dirty="0" err="1"/>
              <a:t>consente</a:t>
            </a:r>
            <a:r>
              <a:rPr lang="en-GB" dirty="0"/>
              <a:t> la </a:t>
            </a:r>
            <a:r>
              <a:rPr lang="en-GB" dirty="0" err="1"/>
              <a:t>costruzione</a:t>
            </a:r>
            <a:r>
              <a:rPr lang="en-GB" dirty="0"/>
              <a:t> </a:t>
            </a:r>
            <a:r>
              <a:rPr lang="en-GB" dirty="0" err="1"/>
              <a:t>passo</a:t>
            </a:r>
            <a:r>
              <a:rPr lang="en-GB" dirty="0"/>
              <a:t> </a:t>
            </a:r>
            <a:r>
              <a:rPr lang="en-GB" dirty="0" err="1"/>
              <a:t>passo</a:t>
            </a:r>
            <a:r>
              <a:rPr lang="en-GB" dirty="0"/>
              <a:t> di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di auto.</a:t>
            </a:r>
          </a:p>
          <a:p>
            <a:pPr marL="0" indent="0">
              <a:buNone/>
            </a:pPr>
            <a:r>
              <a:rPr lang="en-GB" dirty="0" err="1"/>
              <a:t>L'esempio</a:t>
            </a:r>
            <a:r>
              <a:rPr lang="en-GB" dirty="0"/>
              <a:t> </a:t>
            </a:r>
            <a:r>
              <a:rPr lang="en-GB" dirty="0" err="1"/>
              <a:t>mostra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come Builder </a:t>
            </a:r>
            <a:r>
              <a:rPr lang="en-GB" dirty="0" err="1"/>
              <a:t>realizza</a:t>
            </a:r>
            <a:r>
              <a:rPr lang="en-GB" dirty="0"/>
              <a:t> </a:t>
            </a:r>
            <a:r>
              <a:rPr lang="en-GB" dirty="0" err="1"/>
              <a:t>prodotti</a:t>
            </a:r>
            <a:r>
              <a:rPr lang="en-GB" dirty="0"/>
              <a:t> di </a:t>
            </a:r>
            <a:r>
              <a:rPr lang="en-GB" dirty="0" err="1"/>
              <a:t>diverso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(</a:t>
            </a:r>
            <a:r>
              <a:rPr lang="en-GB" dirty="0" err="1"/>
              <a:t>manuale</a:t>
            </a:r>
            <a:r>
              <a:rPr lang="en-GB" dirty="0"/>
              <a:t> </a:t>
            </a:r>
            <a:r>
              <a:rPr lang="en-GB" dirty="0" err="1"/>
              <a:t>dell'auto</a:t>
            </a:r>
            <a:r>
              <a:rPr lang="en-GB" dirty="0"/>
              <a:t>) </a:t>
            </a:r>
            <a:r>
              <a:rPr lang="en-GB" dirty="0" err="1"/>
              <a:t>utilizzando</a:t>
            </a:r>
            <a:r>
              <a:rPr lang="en-GB" dirty="0"/>
              <a:t> le </a:t>
            </a:r>
            <a:r>
              <a:rPr lang="en-GB" dirty="0" err="1"/>
              <a:t>stesse</a:t>
            </a:r>
            <a:r>
              <a:rPr lang="en-GB" dirty="0"/>
              <a:t> </a:t>
            </a:r>
            <a:r>
              <a:rPr lang="en-GB" dirty="0" err="1"/>
              <a:t>fasi</a:t>
            </a:r>
            <a:r>
              <a:rPr lang="en-GB" dirty="0"/>
              <a:t> di </a:t>
            </a:r>
            <a:r>
              <a:rPr lang="en-GB" dirty="0" err="1"/>
              <a:t>costruzione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Il </a:t>
            </a:r>
            <a:r>
              <a:rPr lang="en-GB" dirty="0" err="1"/>
              <a:t>Direttore</a:t>
            </a:r>
            <a:r>
              <a:rPr lang="en-GB" dirty="0"/>
              <a:t> </a:t>
            </a:r>
            <a:r>
              <a:rPr lang="en-GB" dirty="0" err="1"/>
              <a:t>controlla</a:t>
            </a:r>
            <a:r>
              <a:rPr lang="en-GB" dirty="0"/>
              <a:t> </a:t>
            </a:r>
            <a:r>
              <a:rPr lang="en-GB" dirty="0" err="1"/>
              <a:t>l'ordine</a:t>
            </a:r>
            <a:r>
              <a:rPr lang="en-GB" dirty="0"/>
              <a:t> di </a:t>
            </a:r>
            <a:r>
              <a:rPr lang="en-GB" dirty="0" err="1"/>
              <a:t>costruzione</a:t>
            </a:r>
            <a:r>
              <a:rPr lang="en-GB" dirty="0"/>
              <a:t>. Sa </a:t>
            </a:r>
            <a:r>
              <a:rPr lang="en-GB" dirty="0" err="1"/>
              <a:t>quali</a:t>
            </a:r>
            <a:r>
              <a:rPr lang="en-GB" dirty="0"/>
              <a:t> </a:t>
            </a:r>
            <a:r>
              <a:rPr lang="en-GB" dirty="0" err="1"/>
              <a:t>fasi</a:t>
            </a:r>
            <a:r>
              <a:rPr lang="en-GB" dirty="0"/>
              <a:t> di </a:t>
            </a:r>
            <a:r>
              <a:rPr lang="en-GB" dirty="0" err="1"/>
              <a:t>costruzione</a:t>
            </a:r>
            <a:r>
              <a:rPr lang="en-GB" dirty="0"/>
              <a:t> </a:t>
            </a:r>
            <a:r>
              <a:rPr lang="en-GB" dirty="0" err="1"/>
              <a:t>chiamare</a:t>
            </a:r>
            <a:r>
              <a:rPr lang="en-GB" dirty="0"/>
              <a:t> per </a:t>
            </a:r>
            <a:r>
              <a:rPr lang="en-GB" dirty="0" err="1"/>
              <a:t>produrre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o </a:t>
            </a:r>
            <a:r>
              <a:rPr lang="en-GB" dirty="0" err="1"/>
              <a:t>quel</a:t>
            </a:r>
            <a:r>
              <a:rPr lang="en-GB" dirty="0"/>
              <a:t> </a:t>
            </a:r>
            <a:r>
              <a:rPr lang="en-GB" dirty="0" err="1"/>
              <a:t>modello</a:t>
            </a:r>
            <a:r>
              <a:rPr lang="en-GB" dirty="0"/>
              <a:t> di auto. </a:t>
            </a:r>
            <a:r>
              <a:rPr lang="en-GB" dirty="0" err="1"/>
              <a:t>Funziona</a:t>
            </a:r>
            <a:r>
              <a:rPr lang="en-GB" dirty="0"/>
              <a:t> con </a:t>
            </a:r>
            <a:r>
              <a:rPr lang="en-GB" dirty="0" err="1"/>
              <a:t>i</a:t>
            </a:r>
            <a:r>
              <a:rPr lang="en-GB" dirty="0"/>
              <a:t> builder solo </a:t>
            </a:r>
            <a:r>
              <a:rPr lang="en-GB" dirty="0" err="1"/>
              <a:t>tramite</a:t>
            </a:r>
            <a:r>
              <a:rPr lang="en-GB" dirty="0"/>
              <a:t>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interfaccia</a:t>
            </a:r>
            <a:r>
              <a:rPr lang="en-GB" dirty="0"/>
              <a:t> </a:t>
            </a:r>
            <a:r>
              <a:rPr lang="en-GB" dirty="0" err="1"/>
              <a:t>comune</a:t>
            </a:r>
            <a:r>
              <a:rPr lang="en-GB" dirty="0"/>
              <a:t>. </a:t>
            </a:r>
            <a:r>
              <a:rPr lang="en-GB" dirty="0" err="1"/>
              <a:t>Ciò</a:t>
            </a:r>
            <a:r>
              <a:rPr lang="en-GB" dirty="0"/>
              <a:t> </a:t>
            </a:r>
            <a:r>
              <a:rPr lang="en-GB" dirty="0" err="1"/>
              <a:t>consente</a:t>
            </a:r>
            <a:r>
              <a:rPr lang="en-GB" dirty="0"/>
              <a:t> di </a:t>
            </a:r>
            <a:r>
              <a:rPr lang="en-GB" dirty="0" err="1"/>
              <a:t>passare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tipi di </a:t>
            </a:r>
            <a:r>
              <a:rPr lang="en-GB" dirty="0" err="1"/>
              <a:t>costruttori</a:t>
            </a:r>
            <a:r>
              <a:rPr lang="en-GB" dirty="0"/>
              <a:t> al </a:t>
            </a:r>
            <a:r>
              <a:rPr lang="en-GB" dirty="0" err="1"/>
              <a:t>direttore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Il </a:t>
            </a:r>
            <a:r>
              <a:rPr lang="en-GB" dirty="0" err="1"/>
              <a:t>risultato</a:t>
            </a:r>
            <a:r>
              <a:rPr lang="en-GB" dirty="0"/>
              <a:t> finale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recuperato</a:t>
            </a:r>
            <a:r>
              <a:rPr lang="en-GB" dirty="0"/>
              <a:t> </a:t>
            </a:r>
            <a:r>
              <a:rPr lang="en-GB" dirty="0" err="1"/>
              <a:t>dall'oggetto</a:t>
            </a:r>
            <a:r>
              <a:rPr lang="en-GB" dirty="0"/>
              <a:t> builder </a:t>
            </a:r>
            <a:r>
              <a:rPr lang="en-GB" dirty="0" err="1"/>
              <a:t>perché</a:t>
            </a:r>
            <a:r>
              <a:rPr lang="en-GB" dirty="0"/>
              <a:t> il </a:t>
            </a:r>
            <a:r>
              <a:rPr lang="en-GB" dirty="0" err="1"/>
              <a:t>direttore</a:t>
            </a:r>
            <a:r>
              <a:rPr lang="en-GB" dirty="0"/>
              <a:t> non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conoscere</a:t>
            </a:r>
            <a:r>
              <a:rPr lang="en-GB" dirty="0"/>
              <a:t> il </a:t>
            </a:r>
            <a:r>
              <a:rPr lang="en-GB" dirty="0" err="1"/>
              <a:t>tipo</a:t>
            </a:r>
            <a:r>
              <a:rPr lang="en-GB" dirty="0"/>
              <a:t> di </a:t>
            </a:r>
            <a:r>
              <a:rPr lang="en-GB" dirty="0" err="1"/>
              <a:t>prodotto</a:t>
            </a:r>
            <a:r>
              <a:rPr lang="en-GB" dirty="0"/>
              <a:t> </a:t>
            </a:r>
            <a:r>
              <a:rPr lang="en-GB" dirty="0" err="1"/>
              <a:t>risultante</a:t>
            </a:r>
            <a:r>
              <a:rPr lang="en-GB" dirty="0"/>
              <a:t>. Solo </a:t>
            </a:r>
            <a:r>
              <a:rPr lang="en-GB" dirty="0" err="1"/>
              <a:t>l'oggetto</a:t>
            </a:r>
            <a:r>
              <a:rPr lang="en-GB" dirty="0"/>
              <a:t> Builder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cosa</a:t>
            </a:r>
            <a:r>
              <a:rPr lang="en-GB" dirty="0"/>
              <a:t> </a:t>
            </a:r>
            <a:r>
              <a:rPr lang="en-GB" dirty="0" err="1"/>
              <a:t>costruisce</a:t>
            </a:r>
            <a:r>
              <a:rPr lang="en-GB" dirty="0"/>
              <a:t> </a:t>
            </a:r>
            <a:r>
              <a:rPr lang="en-GB" dirty="0" err="1"/>
              <a:t>esattamente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6623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2D87-92FF-D64B-9E4C-EAE8A025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DD9A-AD6F-D946-98BA-1330107B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Il </a:t>
            </a:r>
            <a:r>
              <a:rPr lang="en-GB" dirty="0" err="1"/>
              <a:t>metodo</a:t>
            </a:r>
            <a:r>
              <a:rPr lang="en-GB" dirty="0"/>
              <a:t> Factory 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di </a:t>
            </a:r>
            <a:r>
              <a:rPr lang="en-GB" dirty="0" err="1"/>
              <a:t>progettazione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fornisce</a:t>
            </a:r>
            <a:r>
              <a:rPr lang="en-GB" dirty="0"/>
              <a:t> </a:t>
            </a:r>
            <a:r>
              <a:rPr lang="en-GB" dirty="0" err="1"/>
              <a:t>un'interfaccia</a:t>
            </a:r>
            <a:r>
              <a:rPr lang="en-GB" dirty="0"/>
              <a:t> per la </a:t>
            </a:r>
            <a:r>
              <a:rPr lang="en-GB" dirty="0" err="1"/>
              <a:t>creazione</a:t>
            </a:r>
            <a:r>
              <a:rPr lang="en-GB" dirty="0"/>
              <a:t> di </a:t>
            </a:r>
            <a:r>
              <a:rPr lang="en-GB" dirty="0" err="1"/>
              <a:t>oggetti</a:t>
            </a:r>
            <a:r>
              <a:rPr lang="en-GB" dirty="0"/>
              <a:t> in una </a:t>
            </a:r>
            <a:r>
              <a:rPr lang="en-GB" dirty="0" err="1"/>
              <a:t>superclasse</a:t>
            </a:r>
            <a:r>
              <a:rPr lang="en-GB" dirty="0"/>
              <a:t>, ma </a:t>
            </a:r>
            <a:r>
              <a:rPr lang="en-GB" dirty="0" err="1"/>
              <a:t>consente</a:t>
            </a:r>
            <a:r>
              <a:rPr lang="en-GB" dirty="0"/>
              <a:t> alle </a:t>
            </a:r>
            <a:r>
              <a:rPr lang="en-GB" dirty="0" err="1"/>
              <a:t>sottoclassi</a:t>
            </a:r>
            <a:r>
              <a:rPr lang="en-GB" dirty="0"/>
              <a:t> di </a:t>
            </a:r>
            <a:r>
              <a:rPr lang="en-GB" dirty="0" err="1"/>
              <a:t>modificare</a:t>
            </a:r>
            <a:r>
              <a:rPr lang="en-GB" dirty="0"/>
              <a:t> il </a:t>
            </a:r>
            <a:r>
              <a:rPr lang="en-GB" dirty="0" err="1"/>
              <a:t>tipo</a:t>
            </a:r>
            <a:r>
              <a:rPr lang="en-GB" dirty="0"/>
              <a:t> di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verranno</a:t>
            </a:r>
            <a:r>
              <a:rPr lang="en-GB" dirty="0"/>
              <a:t> </a:t>
            </a:r>
            <a:r>
              <a:rPr lang="en-GB" dirty="0" err="1"/>
              <a:t>creati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6893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8CE9CF-C011-094D-B9C2-8E2D4521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35" y="185397"/>
            <a:ext cx="10425793" cy="65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1D9A-2170-DC47-931F-B0123DE6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Che problemi risolve?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8A2A-AB1A-F843-8AEE-5D075928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/>
              <a:t>Immaginiamo</a:t>
            </a:r>
            <a:r>
              <a:rPr lang="en-GB" dirty="0"/>
              <a:t> di </a:t>
            </a:r>
            <a:r>
              <a:rPr lang="en-GB" dirty="0" err="1"/>
              <a:t>creare</a:t>
            </a:r>
            <a:r>
              <a:rPr lang="en-GB" dirty="0"/>
              <a:t> </a:t>
            </a:r>
            <a:r>
              <a:rPr lang="en-GB" dirty="0" err="1"/>
              <a:t>un'applicazione</a:t>
            </a:r>
            <a:r>
              <a:rPr lang="en-GB" dirty="0"/>
              <a:t> di </a:t>
            </a:r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logistica</a:t>
            </a:r>
            <a:r>
              <a:rPr lang="en-GB" dirty="0"/>
              <a:t>. La prima </a:t>
            </a:r>
            <a:r>
              <a:rPr lang="en-GB" dirty="0" err="1"/>
              <a:t>versione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nostra app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gestire</a:t>
            </a:r>
            <a:r>
              <a:rPr lang="en-GB" dirty="0"/>
              <a:t> solo il </a:t>
            </a:r>
            <a:r>
              <a:rPr lang="en-GB" dirty="0" err="1"/>
              <a:t>trasporto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camion, </a:t>
            </a:r>
            <a:r>
              <a:rPr lang="en-GB" dirty="0" err="1"/>
              <a:t>quindi</a:t>
            </a:r>
            <a:r>
              <a:rPr lang="en-GB" dirty="0"/>
              <a:t> la </a:t>
            </a:r>
            <a:r>
              <a:rPr lang="en-GB" dirty="0" err="1"/>
              <a:t>maggior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del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risiede</a:t>
            </a:r>
            <a:r>
              <a:rPr lang="en-GB" dirty="0"/>
              <a:t> </a:t>
            </a:r>
            <a:r>
              <a:rPr lang="en-GB" dirty="0" err="1"/>
              <a:t>all'interno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Truck.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Dopo un po', </a:t>
            </a:r>
            <a:r>
              <a:rPr lang="en-GB" dirty="0" err="1"/>
              <a:t>l’app</a:t>
            </a:r>
            <a:r>
              <a:rPr lang="en-GB" dirty="0"/>
              <a:t> </a:t>
            </a:r>
            <a:r>
              <a:rPr lang="en-GB" dirty="0" err="1"/>
              <a:t>diventa</a:t>
            </a:r>
            <a:r>
              <a:rPr lang="en-GB" dirty="0"/>
              <a:t> </a:t>
            </a:r>
            <a:r>
              <a:rPr lang="en-GB" dirty="0" err="1"/>
              <a:t>piuttosto</a:t>
            </a:r>
            <a:r>
              <a:rPr lang="en-GB" dirty="0"/>
              <a:t> </a:t>
            </a:r>
            <a:r>
              <a:rPr lang="en-GB" dirty="0" err="1"/>
              <a:t>popolare</a:t>
            </a:r>
            <a:r>
              <a:rPr lang="en-GB" dirty="0"/>
              <a:t>.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giorno</a:t>
            </a:r>
            <a:r>
              <a:rPr lang="en-GB" dirty="0"/>
              <a:t> </a:t>
            </a:r>
            <a:r>
              <a:rPr lang="en-GB" dirty="0" err="1"/>
              <a:t>riceviamo</a:t>
            </a:r>
            <a:r>
              <a:rPr lang="en-GB" dirty="0"/>
              <a:t> </a:t>
            </a:r>
            <a:r>
              <a:rPr lang="en-GB" dirty="0" err="1"/>
              <a:t>dozzine</a:t>
            </a:r>
            <a:r>
              <a:rPr lang="en-GB" dirty="0"/>
              <a:t> di </a:t>
            </a:r>
            <a:r>
              <a:rPr lang="en-GB" dirty="0" err="1"/>
              <a:t>richieste</a:t>
            </a:r>
            <a:r>
              <a:rPr lang="en-GB" dirty="0"/>
              <a:t> da </a:t>
            </a:r>
            <a:r>
              <a:rPr lang="en-GB" dirty="0" err="1"/>
              <a:t>società</a:t>
            </a:r>
            <a:r>
              <a:rPr lang="en-GB" dirty="0"/>
              <a:t> di </a:t>
            </a:r>
            <a:r>
              <a:rPr lang="en-GB" dirty="0" err="1"/>
              <a:t>trasporto</a:t>
            </a:r>
            <a:r>
              <a:rPr lang="en-GB" dirty="0"/>
              <a:t> </a:t>
            </a:r>
            <a:r>
              <a:rPr lang="en-GB" dirty="0" err="1"/>
              <a:t>marittimo</a:t>
            </a:r>
            <a:r>
              <a:rPr lang="en-GB" dirty="0"/>
              <a:t> per </a:t>
            </a:r>
            <a:r>
              <a:rPr lang="en-GB" dirty="0" err="1"/>
              <a:t>incorporare</a:t>
            </a:r>
            <a:r>
              <a:rPr lang="en-GB" dirty="0"/>
              <a:t> la </a:t>
            </a:r>
            <a:r>
              <a:rPr lang="en-GB" dirty="0" err="1"/>
              <a:t>logistica</a:t>
            </a:r>
            <a:r>
              <a:rPr lang="en-GB" dirty="0"/>
              <a:t> </a:t>
            </a:r>
            <a:r>
              <a:rPr lang="en-GB" dirty="0" err="1"/>
              <a:t>marittima</a:t>
            </a:r>
            <a:r>
              <a:rPr lang="en-GB" dirty="0"/>
              <a:t> </a:t>
            </a:r>
            <a:r>
              <a:rPr lang="en-GB" dirty="0" err="1"/>
              <a:t>nell'app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Bello, </a:t>
            </a:r>
            <a:r>
              <a:rPr lang="en-GB" dirty="0" err="1"/>
              <a:t>vero</a:t>
            </a:r>
            <a:r>
              <a:rPr lang="en-GB" dirty="0"/>
              <a:t>? Ma come </a:t>
            </a:r>
            <a:r>
              <a:rPr lang="en-GB" dirty="0" err="1"/>
              <a:t>facciamo</a:t>
            </a:r>
            <a:r>
              <a:rPr lang="en-GB" dirty="0"/>
              <a:t> con il </a:t>
            </a:r>
            <a:r>
              <a:rPr lang="en-GB" dirty="0" err="1"/>
              <a:t>codice</a:t>
            </a:r>
            <a:r>
              <a:rPr lang="en-GB" dirty="0"/>
              <a:t>? Al </a:t>
            </a:r>
            <a:r>
              <a:rPr lang="en-GB" dirty="0" err="1"/>
              <a:t>momento</a:t>
            </a:r>
            <a:r>
              <a:rPr lang="en-GB" dirty="0"/>
              <a:t>, la </a:t>
            </a:r>
            <a:r>
              <a:rPr lang="en-GB" dirty="0" err="1"/>
              <a:t>maggior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del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accoppiato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Truck. </a:t>
            </a:r>
            <a:r>
              <a:rPr lang="en-GB" dirty="0" err="1"/>
              <a:t>L'aggiunta</a:t>
            </a:r>
            <a:r>
              <a:rPr lang="en-GB" dirty="0"/>
              <a:t> di Ships </a:t>
            </a:r>
            <a:r>
              <a:rPr lang="en-GB" dirty="0" err="1"/>
              <a:t>nell'app</a:t>
            </a:r>
            <a:r>
              <a:rPr lang="en-GB" dirty="0"/>
              <a:t> </a:t>
            </a:r>
            <a:r>
              <a:rPr lang="en-GB" dirty="0" err="1"/>
              <a:t>richiederebbe</a:t>
            </a:r>
            <a:r>
              <a:rPr lang="en-GB" dirty="0"/>
              <a:t> la </a:t>
            </a:r>
            <a:r>
              <a:rPr lang="en-GB" dirty="0" err="1"/>
              <a:t>modifica</a:t>
            </a:r>
            <a:r>
              <a:rPr lang="en-GB" dirty="0"/>
              <a:t> </a:t>
            </a:r>
            <a:r>
              <a:rPr lang="en-GB" dirty="0" err="1"/>
              <a:t>dell'intero</a:t>
            </a:r>
            <a:r>
              <a:rPr lang="en-GB" dirty="0"/>
              <a:t> </a:t>
            </a:r>
            <a:r>
              <a:rPr lang="en-GB" dirty="0" err="1"/>
              <a:t>codice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Inoltre</a:t>
            </a:r>
            <a:r>
              <a:rPr lang="en-GB" dirty="0"/>
              <a:t>, se in </a:t>
            </a:r>
            <a:r>
              <a:rPr lang="en-GB" dirty="0" err="1"/>
              <a:t>seguito</a:t>
            </a:r>
            <a:r>
              <a:rPr lang="en-GB" dirty="0"/>
              <a:t> </a:t>
            </a:r>
            <a:r>
              <a:rPr lang="en-GB" dirty="0" err="1"/>
              <a:t>volessimo</a:t>
            </a:r>
            <a:r>
              <a:rPr lang="en-GB" dirty="0"/>
              <a:t> </a:t>
            </a:r>
            <a:r>
              <a:rPr lang="en-GB" dirty="0" err="1"/>
              <a:t>aggiungere</a:t>
            </a:r>
            <a:r>
              <a:rPr lang="en-GB" dirty="0"/>
              <a:t> un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di </a:t>
            </a:r>
            <a:r>
              <a:rPr lang="en-GB" dirty="0" err="1"/>
              <a:t>trasporto</a:t>
            </a:r>
            <a:r>
              <a:rPr lang="en-GB" dirty="0"/>
              <a:t> </a:t>
            </a:r>
            <a:r>
              <a:rPr lang="en-GB" dirty="0" err="1"/>
              <a:t>all'app</a:t>
            </a:r>
            <a:r>
              <a:rPr lang="en-GB" dirty="0"/>
              <a:t>, </a:t>
            </a:r>
            <a:r>
              <a:rPr lang="en-GB" dirty="0" err="1"/>
              <a:t>probabilmente</a:t>
            </a:r>
            <a:r>
              <a:rPr lang="en-GB" dirty="0"/>
              <a:t> </a:t>
            </a:r>
            <a:r>
              <a:rPr lang="en-GB" dirty="0" err="1"/>
              <a:t>dovremo</a:t>
            </a:r>
            <a:r>
              <a:rPr lang="en-GB" dirty="0"/>
              <a:t> </a:t>
            </a:r>
            <a:r>
              <a:rPr lang="en-GB" dirty="0" err="1"/>
              <a:t>apportare</a:t>
            </a:r>
            <a:r>
              <a:rPr lang="en-GB" dirty="0"/>
              <a:t> </a:t>
            </a:r>
            <a:r>
              <a:rPr lang="en-GB" dirty="0" err="1"/>
              <a:t>nuovamente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</a:t>
            </a:r>
            <a:r>
              <a:rPr lang="en-GB" dirty="0" err="1"/>
              <a:t>queste</a:t>
            </a:r>
            <a:r>
              <a:rPr lang="en-GB" dirty="0"/>
              <a:t> </a:t>
            </a:r>
            <a:r>
              <a:rPr lang="en-GB" dirty="0" err="1"/>
              <a:t>modifiche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 </a:t>
            </a:r>
            <a:r>
              <a:rPr lang="en-GB" dirty="0" err="1"/>
              <a:t>conseguenza</a:t>
            </a:r>
            <a:r>
              <a:rPr lang="en-GB" dirty="0"/>
              <a:t>, il nostro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fará</a:t>
            </a:r>
            <a:r>
              <a:rPr lang="en-GB" dirty="0"/>
              <a:t> </a:t>
            </a:r>
            <a:r>
              <a:rPr lang="en-GB" dirty="0" err="1"/>
              <a:t>cac</a:t>
            </a:r>
            <a:r>
              <a:rPr lang="en-GB" dirty="0"/>
              <a:t>… </a:t>
            </a:r>
            <a:r>
              <a:rPr lang="en-GB" dirty="0" err="1"/>
              <a:t>sará</a:t>
            </a:r>
            <a:r>
              <a:rPr lang="en-GB" dirty="0"/>
              <a:t> </a:t>
            </a:r>
            <a:r>
              <a:rPr lang="en-GB" dirty="0" err="1"/>
              <a:t>pessimo</a:t>
            </a:r>
            <a:r>
              <a:rPr lang="en-GB" dirty="0"/>
              <a:t>, </a:t>
            </a:r>
            <a:r>
              <a:rPr lang="en-GB" dirty="0" err="1"/>
              <a:t>pieno</a:t>
            </a:r>
            <a:r>
              <a:rPr lang="en-GB" dirty="0"/>
              <a:t> di </a:t>
            </a:r>
            <a:r>
              <a:rPr lang="en-GB" dirty="0" err="1"/>
              <a:t>condizionali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cambiano</a:t>
            </a:r>
            <a:r>
              <a:rPr lang="en-GB" dirty="0"/>
              <a:t> il </a:t>
            </a:r>
            <a:r>
              <a:rPr lang="en-GB" dirty="0" err="1"/>
              <a:t>comportamento</a:t>
            </a:r>
            <a:r>
              <a:rPr lang="en-GB" dirty="0"/>
              <a:t> </a:t>
            </a:r>
            <a:r>
              <a:rPr lang="en-GB" dirty="0" err="1"/>
              <a:t>dell'app</a:t>
            </a:r>
            <a:r>
              <a:rPr lang="en-GB" dirty="0"/>
              <a:t> a </a:t>
            </a:r>
            <a:r>
              <a:rPr lang="en-GB" dirty="0" err="1"/>
              <a:t>seconda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di </a:t>
            </a:r>
            <a:r>
              <a:rPr lang="en-GB" dirty="0" err="1"/>
              <a:t>trasporto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0843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C3DC-AB26-9F43-9AA5-ECFFD20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0B4D-33A6-F747-9A65-CA8E0FC2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Il </a:t>
            </a:r>
            <a:r>
              <a:rPr lang="en-GB" dirty="0" err="1"/>
              <a:t>modello</a:t>
            </a:r>
            <a:r>
              <a:rPr lang="en-GB" dirty="0"/>
              <a:t> del </a:t>
            </a:r>
            <a:r>
              <a:rPr lang="en-GB" dirty="0" err="1"/>
              <a:t>metodo</a:t>
            </a:r>
            <a:r>
              <a:rPr lang="en-GB" dirty="0"/>
              <a:t> Factory </a:t>
            </a:r>
            <a:r>
              <a:rPr lang="en-GB" dirty="0" err="1"/>
              <a:t>suggerisce</a:t>
            </a:r>
            <a:r>
              <a:rPr lang="en-GB" dirty="0"/>
              <a:t> di </a:t>
            </a:r>
            <a:r>
              <a:rPr lang="en-GB" dirty="0" err="1"/>
              <a:t>sostituire</a:t>
            </a:r>
            <a:r>
              <a:rPr lang="en-GB" dirty="0"/>
              <a:t> le </a:t>
            </a:r>
            <a:r>
              <a:rPr lang="en-GB" dirty="0" err="1"/>
              <a:t>chiamate</a:t>
            </a:r>
            <a:r>
              <a:rPr lang="en-GB" dirty="0"/>
              <a:t> </a:t>
            </a:r>
            <a:r>
              <a:rPr lang="en-GB" dirty="0" err="1"/>
              <a:t>dirette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costruzione</a:t>
            </a:r>
            <a:r>
              <a:rPr lang="en-GB" dirty="0"/>
              <a:t> di </a:t>
            </a:r>
            <a:r>
              <a:rPr lang="en-GB" dirty="0" err="1"/>
              <a:t>oggetti</a:t>
            </a:r>
            <a:r>
              <a:rPr lang="en-GB" dirty="0"/>
              <a:t> (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l’operatore</a:t>
            </a:r>
            <a:r>
              <a:rPr lang="en-GB" dirty="0"/>
              <a:t> new) con </a:t>
            </a:r>
            <a:r>
              <a:rPr lang="en-GB" dirty="0" err="1"/>
              <a:t>chiamate</a:t>
            </a:r>
            <a:r>
              <a:rPr lang="en-GB" dirty="0"/>
              <a:t> a un </a:t>
            </a:r>
            <a:r>
              <a:rPr lang="en-GB" dirty="0" err="1"/>
              <a:t>metodo</a:t>
            </a:r>
            <a:r>
              <a:rPr lang="en-GB" dirty="0"/>
              <a:t> factory </a:t>
            </a:r>
            <a:r>
              <a:rPr lang="en-GB" dirty="0" err="1"/>
              <a:t>speciale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Tranquilli</a:t>
            </a:r>
            <a:r>
              <a:rPr lang="en-GB" dirty="0"/>
              <a:t>: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comunque</a:t>
            </a:r>
            <a:r>
              <a:rPr lang="en-GB" dirty="0"/>
              <a:t> </a:t>
            </a:r>
            <a:r>
              <a:rPr lang="en-GB" dirty="0" err="1"/>
              <a:t>creati</a:t>
            </a:r>
            <a:r>
              <a:rPr lang="en-GB" dirty="0"/>
              <a:t> </a:t>
            </a:r>
            <a:r>
              <a:rPr lang="en-GB" dirty="0" err="1"/>
              <a:t>tramite</a:t>
            </a:r>
            <a:r>
              <a:rPr lang="en-GB" dirty="0"/>
              <a:t> </a:t>
            </a:r>
            <a:r>
              <a:rPr lang="en-GB" dirty="0" err="1"/>
              <a:t>l'operatore</a:t>
            </a:r>
            <a:r>
              <a:rPr lang="en-GB" dirty="0"/>
              <a:t> new, ma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chiamato</a:t>
            </a:r>
            <a:r>
              <a:rPr lang="en-GB" dirty="0"/>
              <a:t> </a:t>
            </a:r>
            <a:r>
              <a:rPr lang="en-GB" dirty="0" err="1"/>
              <a:t>dall'interno</a:t>
            </a:r>
            <a:r>
              <a:rPr lang="en-GB" dirty="0"/>
              <a:t> del </a:t>
            </a:r>
            <a:r>
              <a:rPr lang="en-GB" dirty="0" err="1"/>
              <a:t>metodo</a:t>
            </a:r>
            <a:r>
              <a:rPr lang="en-GB" dirty="0"/>
              <a:t> factory.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restituiti</a:t>
            </a:r>
            <a:r>
              <a:rPr lang="en-GB" dirty="0"/>
              <a:t> da un </a:t>
            </a:r>
            <a:r>
              <a:rPr lang="en-GB" dirty="0" err="1"/>
              <a:t>metodo</a:t>
            </a:r>
            <a:r>
              <a:rPr lang="en-GB" dirty="0"/>
              <a:t> di </a:t>
            </a:r>
            <a:r>
              <a:rPr lang="en-GB" dirty="0" err="1"/>
              <a:t>fabbrica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spesso</a:t>
            </a:r>
            <a:r>
              <a:rPr lang="en-GB" dirty="0"/>
              <a:t> </a:t>
            </a:r>
            <a:r>
              <a:rPr lang="en-GB" dirty="0" err="1"/>
              <a:t>indicati</a:t>
            </a:r>
            <a:r>
              <a:rPr lang="en-GB" dirty="0"/>
              <a:t> come </a:t>
            </a:r>
            <a:r>
              <a:rPr lang="en-GB" dirty="0" err="1"/>
              <a:t>prodotti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42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42F6-C5C5-A542-BA6B-290E3B33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171"/>
            <a:ext cx="10515600" cy="562179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prima vista, </a:t>
            </a:r>
            <a:r>
              <a:rPr lang="en-GB" dirty="0" err="1"/>
              <a:t>questa</a:t>
            </a:r>
            <a:r>
              <a:rPr lang="en-GB" dirty="0"/>
              <a:t> </a:t>
            </a:r>
            <a:r>
              <a:rPr lang="en-GB" dirty="0" err="1"/>
              <a:t>modifica</a:t>
            </a:r>
            <a:r>
              <a:rPr lang="en-GB" dirty="0"/>
              <a:t> </a:t>
            </a:r>
            <a:r>
              <a:rPr lang="en-GB" dirty="0" err="1"/>
              <a:t>potrebbe</a:t>
            </a:r>
            <a:r>
              <a:rPr lang="en-GB" dirty="0"/>
              <a:t> </a:t>
            </a:r>
            <a:r>
              <a:rPr lang="en-GB" dirty="0" err="1"/>
              <a:t>sembrare</a:t>
            </a:r>
            <a:r>
              <a:rPr lang="en-GB" dirty="0"/>
              <a:t> inutile: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appena</a:t>
            </a:r>
            <a:r>
              <a:rPr lang="en-GB" dirty="0"/>
              <a:t> </a:t>
            </a:r>
            <a:r>
              <a:rPr lang="en-GB" dirty="0" err="1"/>
              <a:t>spostato</a:t>
            </a:r>
            <a:r>
              <a:rPr lang="en-GB" dirty="0"/>
              <a:t> la </a:t>
            </a:r>
            <a:r>
              <a:rPr lang="en-GB" dirty="0" err="1"/>
              <a:t>chiamata</a:t>
            </a:r>
            <a:r>
              <a:rPr lang="en-GB" dirty="0"/>
              <a:t> del </a:t>
            </a:r>
            <a:r>
              <a:rPr lang="en-GB" dirty="0" err="1"/>
              <a:t>costruttore</a:t>
            </a:r>
            <a:r>
              <a:rPr lang="en-GB" dirty="0"/>
              <a:t> da una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all'altra</a:t>
            </a:r>
            <a:r>
              <a:rPr lang="en-GB" dirty="0"/>
              <a:t> del </a:t>
            </a:r>
            <a:r>
              <a:rPr lang="en-GB" dirty="0" err="1"/>
              <a:t>programma</a:t>
            </a:r>
            <a:r>
              <a:rPr lang="en-GB" dirty="0"/>
              <a:t>. </a:t>
            </a:r>
            <a:r>
              <a:rPr lang="en-GB" dirty="0" err="1"/>
              <a:t>Tuttavia</a:t>
            </a:r>
            <a:r>
              <a:rPr lang="en-GB" dirty="0"/>
              <a:t>, considerate </a:t>
            </a:r>
            <a:r>
              <a:rPr lang="en-GB" dirty="0" err="1"/>
              <a:t>questo</a:t>
            </a:r>
            <a:r>
              <a:rPr lang="en-GB" dirty="0"/>
              <a:t>: </a:t>
            </a:r>
            <a:r>
              <a:rPr lang="en-GB" dirty="0" err="1"/>
              <a:t>ora</a:t>
            </a:r>
            <a:r>
              <a:rPr lang="en-GB" dirty="0"/>
              <a:t> </a:t>
            </a:r>
            <a:r>
              <a:rPr lang="en-GB" dirty="0" err="1"/>
              <a:t>possiamo</a:t>
            </a:r>
            <a:r>
              <a:rPr lang="en-GB" dirty="0"/>
              <a:t> </a:t>
            </a:r>
            <a:r>
              <a:rPr lang="en-GB" dirty="0" err="1"/>
              <a:t>sovrascrivere</a:t>
            </a:r>
            <a:r>
              <a:rPr lang="en-GB" dirty="0"/>
              <a:t> il </a:t>
            </a:r>
            <a:r>
              <a:rPr lang="en-GB" dirty="0" err="1"/>
              <a:t>metodo</a:t>
            </a:r>
            <a:r>
              <a:rPr lang="en-GB" dirty="0"/>
              <a:t> factory in una </a:t>
            </a:r>
            <a:r>
              <a:rPr lang="en-GB" dirty="0" err="1"/>
              <a:t>sottoclasse</a:t>
            </a:r>
            <a:r>
              <a:rPr lang="en-GB" dirty="0"/>
              <a:t> e </a:t>
            </a:r>
            <a:r>
              <a:rPr lang="en-GB" dirty="0" err="1"/>
              <a:t>modificare</a:t>
            </a:r>
            <a:r>
              <a:rPr lang="en-GB" dirty="0"/>
              <a:t> la </a:t>
            </a:r>
            <a:r>
              <a:rPr lang="en-GB" dirty="0" err="1"/>
              <a:t>classe</a:t>
            </a:r>
            <a:r>
              <a:rPr lang="en-GB" dirty="0"/>
              <a:t> di </a:t>
            </a:r>
            <a:r>
              <a:rPr lang="en-GB" dirty="0" err="1"/>
              <a:t>prodotti</a:t>
            </a:r>
            <a:r>
              <a:rPr lang="en-GB" dirty="0"/>
              <a:t> </a:t>
            </a:r>
            <a:r>
              <a:rPr lang="en-GB" dirty="0" err="1"/>
              <a:t>creati</a:t>
            </a:r>
            <a:r>
              <a:rPr lang="en-GB" dirty="0"/>
              <a:t> dal </a:t>
            </a:r>
            <a:r>
              <a:rPr lang="en-GB" dirty="0" err="1"/>
              <a:t>metodo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C'è</a:t>
            </a:r>
            <a:r>
              <a:rPr lang="en-GB" dirty="0"/>
              <a:t> </a:t>
            </a:r>
            <a:r>
              <a:rPr lang="en-GB" dirty="0" err="1"/>
              <a:t>però</a:t>
            </a:r>
            <a:r>
              <a:rPr lang="en-GB" dirty="0"/>
              <a:t> una </a:t>
            </a:r>
            <a:r>
              <a:rPr lang="en-GB" dirty="0" err="1"/>
              <a:t>leggera</a:t>
            </a:r>
            <a:r>
              <a:rPr lang="en-GB" dirty="0"/>
              <a:t> </a:t>
            </a:r>
            <a:r>
              <a:rPr lang="en-GB" dirty="0" err="1"/>
              <a:t>limitazione</a:t>
            </a:r>
            <a:r>
              <a:rPr lang="en-GB" dirty="0"/>
              <a:t>: le </a:t>
            </a:r>
            <a:r>
              <a:rPr lang="en-GB" dirty="0" err="1"/>
              <a:t>sottoclassi</a:t>
            </a:r>
            <a:r>
              <a:rPr lang="en-GB" dirty="0"/>
              <a:t>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restituire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tipi di </a:t>
            </a:r>
            <a:r>
              <a:rPr lang="en-GB" dirty="0" err="1"/>
              <a:t>prodotti</a:t>
            </a:r>
            <a:r>
              <a:rPr lang="en-GB" dirty="0"/>
              <a:t> solo se </a:t>
            </a:r>
            <a:r>
              <a:rPr lang="en-GB" dirty="0" err="1"/>
              <a:t>questi</a:t>
            </a:r>
            <a:r>
              <a:rPr lang="en-GB" dirty="0"/>
              <a:t> </a:t>
            </a:r>
            <a:r>
              <a:rPr lang="en-GB" dirty="0" err="1"/>
              <a:t>prodotti</a:t>
            </a:r>
            <a:r>
              <a:rPr lang="en-GB" dirty="0"/>
              <a:t> </a:t>
            </a:r>
            <a:r>
              <a:rPr lang="en-GB" dirty="0" err="1"/>
              <a:t>hanno</a:t>
            </a:r>
            <a:r>
              <a:rPr lang="en-GB" dirty="0"/>
              <a:t> una </a:t>
            </a:r>
            <a:r>
              <a:rPr lang="en-GB" dirty="0" err="1"/>
              <a:t>classe</a:t>
            </a:r>
            <a:r>
              <a:rPr lang="en-GB" dirty="0"/>
              <a:t> base o </a:t>
            </a:r>
            <a:r>
              <a:rPr lang="en-GB" dirty="0" err="1"/>
              <a:t>un'interfaccia</a:t>
            </a:r>
            <a:r>
              <a:rPr lang="en-GB" dirty="0"/>
              <a:t> commune (se </a:t>
            </a:r>
            <a:r>
              <a:rPr lang="en-GB" dirty="0" err="1"/>
              <a:t>estendono</a:t>
            </a:r>
            <a:r>
              <a:rPr lang="en-GB" dirty="0"/>
              <a:t>/</a:t>
            </a:r>
            <a:r>
              <a:rPr lang="en-GB" dirty="0" err="1"/>
              <a:t>implementano</a:t>
            </a:r>
            <a:r>
              <a:rPr lang="en-GB" dirty="0"/>
              <a:t> la </a:t>
            </a:r>
            <a:r>
              <a:rPr lang="en-GB" dirty="0" err="1"/>
              <a:t>stessa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/</a:t>
            </a:r>
            <a:r>
              <a:rPr lang="en-GB" dirty="0" err="1"/>
              <a:t>interfaccia</a:t>
            </a:r>
            <a:r>
              <a:rPr lang="en-GB" dirty="0"/>
              <a:t>). </a:t>
            </a:r>
          </a:p>
          <a:p>
            <a:pPr marL="0" indent="0">
              <a:buNone/>
            </a:pPr>
            <a:r>
              <a:rPr lang="en-GB" dirty="0" err="1"/>
              <a:t>Inoltre</a:t>
            </a:r>
            <a:r>
              <a:rPr lang="en-GB" dirty="0"/>
              <a:t>, il </a:t>
            </a:r>
            <a:r>
              <a:rPr lang="en-GB" dirty="0" err="1"/>
              <a:t>metodo</a:t>
            </a:r>
            <a:r>
              <a:rPr lang="en-GB" dirty="0"/>
              <a:t> factory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base </a:t>
            </a:r>
            <a:r>
              <a:rPr lang="en-GB" dirty="0" err="1"/>
              <a:t>dovrebbe</a:t>
            </a:r>
            <a:r>
              <a:rPr lang="en-GB" dirty="0"/>
              <a:t> </a:t>
            </a:r>
            <a:r>
              <a:rPr lang="en-GB" dirty="0" err="1"/>
              <a:t>avere</a:t>
            </a:r>
            <a:r>
              <a:rPr lang="en-GB" dirty="0"/>
              <a:t> il </a:t>
            </a:r>
            <a:r>
              <a:rPr lang="en-GB" dirty="0" err="1"/>
              <a:t>suo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restituito</a:t>
            </a:r>
            <a:r>
              <a:rPr lang="en-GB" dirty="0"/>
              <a:t> </a:t>
            </a:r>
            <a:r>
              <a:rPr lang="en-GB" dirty="0" err="1"/>
              <a:t>dichiarato</a:t>
            </a:r>
            <a:r>
              <a:rPr lang="en-GB" dirty="0"/>
              <a:t> come </a:t>
            </a:r>
            <a:r>
              <a:rPr lang="en-GB" dirty="0" err="1"/>
              <a:t>questa</a:t>
            </a:r>
            <a:r>
              <a:rPr lang="en-GB" dirty="0"/>
              <a:t> </a:t>
            </a:r>
            <a:r>
              <a:rPr lang="en-GB" dirty="0" err="1"/>
              <a:t>interfaccia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5071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A2B2-08B0-D840-AF78-8CE31970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Pattern creazionali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0969-3247-7449-8E47-08A54E73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pattern </a:t>
            </a:r>
            <a:r>
              <a:rPr lang="en-GB" dirty="0" err="1"/>
              <a:t>creazionali</a:t>
            </a:r>
            <a:r>
              <a:rPr lang="en-GB" dirty="0"/>
              <a:t> </a:t>
            </a:r>
            <a:r>
              <a:rPr lang="en-GB" dirty="0" err="1"/>
              <a:t>risolvono</a:t>
            </a:r>
            <a:r>
              <a:rPr lang="en-GB" dirty="0"/>
              <a:t> </a:t>
            </a:r>
            <a:r>
              <a:rPr lang="en-GB" dirty="0" err="1"/>
              <a:t>problematiche</a:t>
            </a:r>
            <a:r>
              <a:rPr lang="en-GB" dirty="0"/>
              <a:t> </a:t>
            </a:r>
            <a:r>
              <a:rPr lang="en-GB" dirty="0" err="1"/>
              <a:t>inerenti</a:t>
            </a:r>
            <a:r>
              <a:rPr lang="en-GB" dirty="0"/>
              <a:t> </a:t>
            </a:r>
            <a:r>
              <a:rPr lang="en-GB" dirty="0" err="1"/>
              <a:t>all'istanziazione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oggetti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65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2260-C056-604C-B648-56F06497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365"/>
            <a:ext cx="10515600" cy="25554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Ad </a:t>
            </a:r>
            <a:r>
              <a:rPr lang="en-GB" dirty="0" err="1"/>
              <a:t>esempio</a:t>
            </a:r>
            <a:r>
              <a:rPr lang="en-GB" dirty="0"/>
              <a:t>, </a:t>
            </a:r>
            <a:r>
              <a:rPr lang="en-GB" dirty="0" err="1"/>
              <a:t>entrambe</a:t>
            </a:r>
            <a:r>
              <a:rPr lang="en-GB" dirty="0"/>
              <a:t> le </a:t>
            </a:r>
            <a:r>
              <a:rPr lang="en-GB" dirty="0" err="1"/>
              <a:t>classi</a:t>
            </a:r>
            <a:r>
              <a:rPr lang="en-GB" dirty="0"/>
              <a:t> Truck e Ship </a:t>
            </a:r>
            <a:r>
              <a:rPr lang="en-GB" dirty="0" err="1"/>
              <a:t>dovrebbero</a:t>
            </a:r>
            <a:r>
              <a:rPr lang="en-GB" dirty="0"/>
              <a:t> </a:t>
            </a:r>
            <a:r>
              <a:rPr lang="en-GB" dirty="0" err="1"/>
              <a:t>implementare</a:t>
            </a:r>
            <a:r>
              <a:rPr lang="en-GB" dirty="0"/>
              <a:t> </a:t>
            </a:r>
            <a:r>
              <a:rPr lang="en-GB" dirty="0" err="1"/>
              <a:t>l'interfaccia</a:t>
            </a:r>
            <a:r>
              <a:rPr lang="en-GB" dirty="0"/>
              <a:t> Transport,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dichiara</a:t>
            </a:r>
            <a:r>
              <a:rPr lang="en-GB" dirty="0"/>
              <a:t> un </a:t>
            </a:r>
            <a:r>
              <a:rPr lang="en-GB" dirty="0" err="1"/>
              <a:t>metodo</a:t>
            </a:r>
            <a:r>
              <a:rPr lang="en-GB" dirty="0"/>
              <a:t> </a:t>
            </a:r>
            <a:r>
              <a:rPr lang="en-GB" dirty="0" err="1"/>
              <a:t>chiamato</a:t>
            </a:r>
            <a:r>
              <a:rPr lang="en-GB" dirty="0"/>
              <a:t> deliver.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implementa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metodo</a:t>
            </a:r>
            <a:r>
              <a:rPr lang="en-GB" dirty="0"/>
              <a:t> in modo </a:t>
            </a:r>
            <a:r>
              <a:rPr lang="en-GB" dirty="0" err="1"/>
              <a:t>diverso</a:t>
            </a:r>
            <a:r>
              <a:rPr lang="en-GB" dirty="0"/>
              <a:t>: </a:t>
            </a:r>
            <a:r>
              <a:rPr lang="en-GB" dirty="0" err="1"/>
              <a:t>i</a:t>
            </a:r>
            <a:r>
              <a:rPr lang="en-GB" dirty="0"/>
              <a:t> camion </a:t>
            </a:r>
            <a:r>
              <a:rPr lang="en-GB" dirty="0" err="1"/>
              <a:t>consegnano</a:t>
            </a:r>
            <a:r>
              <a:rPr lang="en-GB" dirty="0"/>
              <a:t> merci via terra, le </a:t>
            </a:r>
            <a:r>
              <a:rPr lang="en-GB" dirty="0" err="1"/>
              <a:t>navi</a:t>
            </a:r>
            <a:r>
              <a:rPr lang="en-GB" dirty="0"/>
              <a:t> </a:t>
            </a:r>
            <a:r>
              <a:rPr lang="en-GB" dirty="0" err="1"/>
              <a:t>consegnano</a:t>
            </a:r>
            <a:r>
              <a:rPr lang="en-GB" dirty="0"/>
              <a:t> merci via mare. Il </a:t>
            </a:r>
            <a:r>
              <a:rPr lang="en-GB" dirty="0" err="1"/>
              <a:t>metodo</a:t>
            </a:r>
            <a:r>
              <a:rPr lang="en-GB" dirty="0"/>
              <a:t> factory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RoadLogistics</a:t>
            </a:r>
            <a:r>
              <a:rPr lang="en-GB" dirty="0"/>
              <a:t> </a:t>
            </a:r>
            <a:r>
              <a:rPr lang="en-GB" dirty="0" err="1"/>
              <a:t>restituisce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truck, </a:t>
            </a:r>
            <a:r>
              <a:rPr lang="en-GB" dirty="0" err="1"/>
              <a:t>mentre</a:t>
            </a:r>
            <a:r>
              <a:rPr lang="en-GB" dirty="0"/>
              <a:t> il </a:t>
            </a:r>
            <a:r>
              <a:rPr lang="en-GB" dirty="0" err="1"/>
              <a:t>metodo</a:t>
            </a:r>
            <a:r>
              <a:rPr lang="en-GB" dirty="0"/>
              <a:t> factory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SeaLogistics</a:t>
            </a:r>
            <a:r>
              <a:rPr lang="en-GB" dirty="0"/>
              <a:t> </a:t>
            </a:r>
            <a:r>
              <a:rPr lang="en-GB" dirty="0" err="1"/>
              <a:t>restituisce</a:t>
            </a:r>
            <a:r>
              <a:rPr lang="en-GB" dirty="0"/>
              <a:t> le </a:t>
            </a:r>
            <a:r>
              <a:rPr lang="en-GB" dirty="0" err="1"/>
              <a:t>navi</a:t>
            </a:r>
            <a:r>
              <a:rPr lang="en-GB" dirty="0"/>
              <a:t>.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7036F-7079-C14C-95E3-7EF49CB9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79" y="2780393"/>
            <a:ext cx="6223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6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6C5D-218C-A04B-87D4-03044A6F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pratico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C8EA-31D1-3548-9218-5F919CCA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In questo esempio, i pulsanti svolgono un ruolo di prodotto e ed i </a:t>
            </a:r>
            <a:r>
              <a:rPr lang="it-IT" dirty="0" err="1"/>
              <a:t>dialog</a:t>
            </a:r>
            <a:r>
              <a:rPr lang="it-IT" dirty="0"/>
              <a:t> agiscono come creatori.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Diversi </a:t>
            </a:r>
            <a:r>
              <a:rPr lang="it-IT" dirty="0" err="1"/>
              <a:t>dialog</a:t>
            </a:r>
            <a:r>
              <a:rPr lang="it-IT" dirty="0"/>
              <a:t> richiedono i propri tipi di elementi. Ecco perché creiamo una sottoclasse per ogni tipo di </a:t>
            </a:r>
            <a:r>
              <a:rPr lang="it-IT" dirty="0" err="1"/>
              <a:t>dialog</a:t>
            </a:r>
            <a:r>
              <a:rPr lang="it-IT" dirty="0"/>
              <a:t> e sovrascrivendo i loro metodi di fabbrica.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Ora, ogni tipo di finestra di dialogo istanzia le classi di pulsanti appropriate. La finestra di dialogo di base funziona con i prodotti utilizzando la loro interfaccia comune, ecco perché il suo codice rimane funzionale dopo tutte le modifiche.</a:t>
            </a:r>
          </a:p>
        </p:txBody>
      </p:sp>
    </p:spTree>
    <p:extLst>
      <p:ext uri="{BB962C8B-B14F-4D97-AF65-F5344CB8AC3E}">
        <p14:creationId xmlns:p14="http://schemas.microsoft.com/office/powerpoint/2010/main" val="356484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DB83-EB4F-4F43-9E92-D017C1C6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Design strutturali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D4ED-17F4-C74A-8E2C-196F5D89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pattern </a:t>
            </a:r>
            <a:r>
              <a:rPr lang="en-GB" dirty="0" err="1"/>
              <a:t>strutturali</a:t>
            </a:r>
            <a:r>
              <a:rPr lang="en-GB" dirty="0"/>
              <a:t> </a:t>
            </a:r>
            <a:r>
              <a:rPr lang="en-GB" dirty="0" err="1"/>
              <a:t>risolvono</a:t>
            </a:r>
            <a:r>
              <a:rPr lang="en-GB" dirty="0"/>
              <a:t> </a:t>
            </a:r>
            <a:r>
              <a:rPr lang="en-GB" dirty="0" err="1"/>
              <a:t>problematiche</a:t>
            </a:r>
            <a:r>
              <a:rPr lang="en-GB" dirty="0"/>
              <a:t> </a:t>
            </a:r>
            <a:r>
              <a:rPr lang="en-GB" dirty="0" err="1"/>
              <a:t>inerenti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struttura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classi</a:t>
            </a:r>
            <a:r>
              <a:rPr lang="en-GB" dirty="0"/>
              <a:t> e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oggetti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49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DFEC-3C09-AB45-B67D-4E9251AF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D8EC-5EE2-FC41-89E3-9D8A2B944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025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L’adapter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di </a:t>
            </a:r>
            <a:r>
              <a:rPr lang="en-GB" dirty="0" err="1"/>
              <a:t>progettazione</a:t>
            </a:r>
            <a:r>
              <a:rPr lang="en-GB" dirty="0"/>
              <a:t> </a:t>
            </a:r>
            <a:r>
              <a:rPr lang="en-GB" dirty="0" err="1"/>
              <a:t>strutturale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consente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con </a:t>
            </a:r>
            <a:r>
              <a:rPr lang="en-GB" dirty="0" err="1"/>
              <a:t>interfacce</a:t>
            </a:r>
            <a:r>
              <a:rPr lang="en-GB" dirty="0"/>
              <a:t> </a:t>
            </a:r>
            <a:r>
              <a:rPr lang="en-GB" dirty="0" err="1"/>
              <a:t>incompatibili</a:t>
            </a:r>
            <a:r>
              <a:rPr lang="en-GB" dirty="0"/>
              <a:t> di </a:t>
            </a:r>
            <a:r>
              <a:rPr lang="en-GB" dirty="0" err="1"/>
              <a:t>collaborare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di </a:t>
            </a:r>
            <a:r>
              <a:rPr lang="en-GB" dirty="0" err="1"/>
              <a:t>loro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FF239-3FC0-3D49-A6FC-628C8DF7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96" y="2759189"/>
            <a:ext cx="6363607" cy="39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90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3E4A-3FB7-3047-B791-79FB5E64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en-IT" dirty="0"/>
              <a:t>Cosa risolve?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031D-A82A-A243-8E40-A71D0AFB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30"/>
            <a:ext cx="10515600" cy="3097439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Immagina</a:t>
            </a:r>
            <a:r>
              <a:rPr lang="en-GB" dirty="0"/>
              <a:t> </a:t>
            </a:r>
            <a:r>
              <a:rPr lang="en-GB" dirty="0" err="1"/>
              <a:t>un'app</a:t>
            </a:r>
            <a:r>
              <a:rPr lang="en-GB" dirty="0"/>
              <a:t> per il </a:t>
            </a:r>
            <a:r>
              <a:rPr lang="en-GB" dirty="0" err="1"/>
              <a:t>monitoraggio</a:t>
            </a:r>
            <a:r>
              <a:rPr lang="en-GB" dirty="0"/>
              <a:t> del </a:t>
            </a:r>
            <a:r>
              <a:rPr lang="en-GB" dirty="0" err="1"/>
              <a:t>mercato</a:t>
            </a:r>
            <a:r>
              <a:rPr lang="en-GB" dirty="0"/>
              <a:t> </a:t>
            </a:r>
            <a:r>
              <a:rPr lang="en-GB" dirty="0" err="1"/>
              <a:t>azionario</a:t>
            </a:r>
            <a:r>
              <a:rPr lang="en-GB" dirty="0"/>
              <a:t>. </a:t>
            </a:r>
            <a:r>
              <a:rPr lang="en-GB" dirty="0" err="1"/>
              <a:t>L'app</a:t>
            </a:r>
            <a:r>
              <a:rPr lang="en-GB" dirty="0"/>
              <a:t> </a:t>
            </a:r>
            <a:r>
              <a:rPr lang="en-GB" dirty="0" err="1"/>
              <a:t>scarica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azionari</a:t>
            </a:r>
            <a:r>
              <a:rPr lang="en-GB" dirty="0"/>
              <a:t> da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fonti</a:t>
            </a:r>
            <a:r>
              <a:rPr lang="en-GB" dirty="0"/>
              <a:t> in </a:t>
            </a:r>
            <a:r>
              <a:rPr lang="en-GB" dirty="0" err="1"/>
              <a:t>formato</a:t>
            </a:r>
            <a:r>
              <a:rPr lang="en-GB" dirty="0"/>
              <a:t> XML e </a:t>
            </a:r>
            <a:r>
              <a:rPr lang="en-GB" dirty="0" err="1"/>
              <a:t>quindi</a:t>
            </a:r>
            <a:r>
              <a:rPr lang="en-GB" dirty="0"/>
              <a:t> </a:t>
            </a:r>
            <a:r>
              <a:rPr lang="en-GB" dirty="0" err="1"/>
              <a:t>visualizza</a:t>
            </a:r>
            <a:r>
              <a:rPr lang="en-GB" dirty="0"/>
              <a:t> </a:t>
            </a:r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diagrammi</a:t>
            </a:r>
            <a:r>
              <a:rPr lang="en-GB" dirty="0"/>
              <a:t> belli per </a:t>
            </a:r>
            <a:r>
              <a:rPr lang="en-GB" dirty="0" err="1"/>
              <a:t>l'utente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Ad un </a:t>
            </a:r>
            <a:r>
              <a:rPr lang="en-GB" dirty="0" err="1"/>
              <a:t>certo</a:t>
            </a:r>
            <a:r>
              <a:rPr lang="en-GB" dirty="0"/>
              <a:t> punto, </a:t>
            </a:r>
            <a:r>
              <a:rPr lang="en-GB" dirty="0" err="1"/>
              <a:t>decidiamo</a:t>
            </a:r>
            <a:r>
              <a:rPr lang="en-GB" dirty="0"/>
              <a:t> di </a:t>
            </a:r>
            <a:r>
              <a:rPr lang="en-GB" dirty="0" err="1"/>
              <a:t>migliorare</a:t>
            </a:r>
            <a:r>
              <a:rPr lang="en-GB" dirty="0"/>
              <a:t> </a:t>
            </a:r>
            <a:r>
              <a:rPr lang="en-GB" dirty="0" err="1"/>
              <a:t>l'app</a:t>
            </a:r>
            <a:r>
              <a:rPr lang="en-GB" dirty="0"/>
              <a:t> </a:t>
            </a:r>
            <a:r>
              <a:rPr lang="en-GB" dirty="0" err="1"/>
              <a:t>integrando</a:t>
            </a:r>
            <a:r>
              <a:rPr lang="en-GB" dirty="0"/>
              <a:t> una </a:t>
            </a:r>
            <a:r>
              <a:rPr lang="en-GB" dirty="0" err="1"/>
              <a:t>libreria</a:t>
            </a:r>
            <a:r>
              <a:rPr lang="en-GB" dirty="0"/>
              <a:t> di </a:t>
            </a:r>
            <a:r>
              <a:rPr lang="en-GB" dirty="0" err="1"/>
              <a:t>analisi</a:t>
            </a:r>
            <a:r>
              <a:rPr lang="en-GB" dirty="0"/>
              <a:t> </a:t>
            </a:r>
            <a:r>
              <a:rPr lang="en-GB" dirty="0" err="1"/>
              <a:t>intelligente</a:t>
            </a:r>
            <a:r>
              <a:rPr lang="en-GB" dirty="0"/>
              <a:t> di </a:t>
            </a:r>
            <a:r>
              <a:rPr lang="en-GB" dirty="0" err="1"/>
              <a:t>terze</a:t>
            </a:r>
            <a:r>
              <a:rPr lang="en-GB" dirty="0"/>
              <a:t> parti. Ma </a:t>
            </a:r>
            <a:r>
              <a:rPr lang="en-GB" dirty="0" err="1"/>
              <a:t>c'è</a:t>
            </a:r>
            <a:r>
              <a:rPr lang="en-GB" dirty="0"/>
              <a:t> un </a:t>
            </a:r>
            <a:r>
              <a:rPr lang="en-GB" dirty="0" err="1"/>
              <a:t>problema</a:t>
            </a:r>
            <a:r>
              <a:rPr lang="en-GB" dirty="0"/>
              <a:t>: la </a:t>
            </a:r>
            <a:r>
              <a:rPr lang="en-GB" dirty="0" err="1"/>
              <a:t>libreria</a:t>
            </a:r>
            <a:r>
              <a:rPr lang="en-GB" dirty="0"/>
              <a:t> di </a:t>
            </a:r>
            <a:r>
              <a:rPr lang="en-GB" dirty="0" err="1"/>
              <a:t>analisi</a:t>
            </a:r>
            <a:r>
              <a:rPr lang="en-GB" dirty="0"/>
              <a:t> </a:t>
            </a:r>
            <a:r>
              <a:rPr lang="en-GB" dirty="0" err="1"/>
              <a:t>funziona</a:t>
            </a:r>
            <a:r>
              <a:rPr lang="en-GB" dirty="0"/>
              <a:t> solo con </a:t>
            </a:r>
            <a:r>
              <a:rPr lang="en-GB" dirty="0" err="1"/>
              <a:t>dati</a:t>
            </a:r>
            <a:r>
              <a:rPr lang="en-GB" dirty="0"/>
              <a:t> in </a:t>
            </a:r>
            <a:r>
              <a:rPr lang="en-GB" dirty="0" err="1"/>
              <a:t>formato</a:t>
            </a:r>
            <a:r>
              <a:rPr lang="en-GB" dirty="0"/>
              <a:t> JSON.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FD41F-E124-9143-B5EC-CC8D83A8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1" y="3975262"/>
            <a:ext cx="6065157" cy="25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ACD8-4250-B04B-A4E5-220AA3AA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379"/>
            <a:ext cx="10515600" cy="190227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Certo</a:t>
            </a:r>
            <a:r>
              <a:rPr lang="en-GB" dirty="0"/>
              <a:t>, </a:t>
            </a:r>
            <a:r>
              <a:rPr lang="en-GB" dirty="0" err="1"/>
              <a:t>potremmo</a:t>
            </a:r>
            <a:r>
              <a:rPr lang="en-GB" dirty="0"/>
              <a:t> </a:t>
            </a:r>
            <a:r>
              <a:rPr lang="en-GB" dirty="0" err="1"/>
              <a:t>modificare</a:t>
            </a:r>
            <a:r>
              <a:rPr lang="en-GB" dirty="0"/>
              <a:t> la </a:t>
            </a:r>
            <a:r>
              <a:rPr lang="en-GB" dirty="0" err="1"/>
              <a:t>libreria</a:t>
            </a:r>
            <a:r>
              <a:rPr lang="en-GB" dirty="0"/>
              <a:t> in modo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funzioni</a:t>
            </a:r>
            <a:r>
              <a:rPr lang="en-GB" dirty="0"/>
              <a:t> con XML. </a:t>
            </a:r>
            <a:r>
              <a:rPr lang="en-GB" dirty="0" err="1"/>
              <a:t>Tuttavia</a:t>
            </a:r>
            <a:r>
              <a:rPr lang="en-GB" dirty="0"/>
              <a:t>, </a:t>
            </a:r>
            <a:r>
              <a:rPr lang="en-GB" dirty="0" err="1"/>
              <a:t>ciò</a:t>
            </a:r>
            <a:r>
              <a:rPr lang="en-GB" dirty="0"/>
              <a:t> </a:t>
            </a:r>
            <a:r>
              <a:rPr lang="en-GB" dirty="0" err="1"/>
              <a:t>potrebbe</a:t>
            </a:r>
            <a:r>
              <a:rPr lang="en-GB" dirty="0"/>
              <a:t> </a:t>
            </a:r>
            <a:r>
              <a:rPr lang="en-GB" dirty="0" err="1"/>
              <a:t>rompere</a:t>
            </a:r>
            <a:r>
              <a:rPr lang="en-GB" dirty="0"/>
              <a:t> il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esistente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basa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libreria</a:t>
            </a:r>
            <a:r>
              <a:rPr lang="en-GB" dirty="0"/>
              <a:t>. E </a:t>
            </a:r>
            <a:r>
              <a:rPr lang="en-GB" dirty="0" err="1"/>
              <a:t>peggio</a:t>
            </a:r>
            <a:r>
              <a:rPr lang="en-GB" dirty="0"/>
              <a:t>, </a:t>
            </a:r>
            <a:r>
              <a:rPr lang="en-GB" dirty="0" err="1"/>
              <a:t>potremmo</a:t>
            </a:r>
            <a:r>
              <a:rPr lang="en-GB" dirty="0"/>
              <a:t> non </a:t>
            </a:r>
            <a:r>
              <a:rPr lang="en-GB" dirty="0" err="1"/>
              <a:t>avere</a:t>
            </a:r>
            <a:r>
              <a:rPr lang="en-GB" dirty="0"/>
              <a:t> accesso al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sorgente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libreria</a:t>
            </a:r>
            <a:r>
              <a:rPr lang="en-GB" dirty="0"/>
              <a:t> in primo </a:t>
            </a:r>
            <a:r>
              <a:rPr lang="en-GB" dirty="0" err="1"/>
              <a:t>luogo</a:t>
            </a:r>
            <a:r>
              <a:rPr lang="en-GB" dirty="0"/>
              <a:t>, </a:t>
            </a:r>
            <a:r>
              <a:rPr lang="en-GB" dirty="0" err="1"/>
              <a:t>rendendo</a:t>
            </a:r>
            <a:r>
              <a:rPr lang="en-GB" dirty="0"/>
              <a:t> </a:t>
            </a:r>
            <a:r>
              <a:rPr lang="en-GB" dirty="0" err="1"/>
              <a:t>impossibile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approccio</a:t>
            </a:r>
            <a:r>
              <a:rPr lang="en-GB" dirty="0"/>
              <a:t>.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63B935-A4E1-2B40-A2B4-B116587A5287}"/>
              </a:ext>
            </a:extLst>
          </p:cNvPr>
          <p:cNvSpPr txBox="1">
            <a:spLocks/>
          </p:cNvSpPr>
          <p:nvPr/>
        </p:nvSpPr>
        <p:spPr>
          <a:xfrm>
            <a:off x="598714" y="3254829"/>
            <a:ext cx="10515600" cy="1902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dirty="0"/>
              <a:t>E </a:t>
            </a:r>
            <a:r>
              <a:rPr lang="en-GB" sz="4000" dirty="0" err="1"/>
              <a:t>quindi</a:t>
            </a:r>
            <a:r>
              <a:rPr lang="en-GB" sz="4000" dirty="0"/>
              <a:t>? Che </a:t>
            </a:r>
            <a:r>
              <a:rPr lang="en-GB" sz="4000" dirty="0" err="1"/>
              <a:t>si</a:t>
            </a:r>
            <a:r>
              <a:rPr lang="en-GB" sz="4000" dirty="0"/>
              <a:t> fa?</a:t>
            </a:r>
            <a:endParaRPr lang="en-IT" sz="4000" dirty="0"/>
          </a:p>
        </p:txBody>
      </p:sp>
    </p:spTree>
    <p:extLst>
      <p:ext uri="{BB962C8B-B14F-4D97-AF65-F5344CB8AC3E}">
        <p14:creationId xmlns:p14="http://schemas.microsoft.com/office/powerpoint/2010/main" val="135502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0671-1809-9044-9E48-61C5F90E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627"/>
            <a:ext cx="10515600" cy="55913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/>
              <a:t>Possiamo</a:t>
            </a:r>
            <a:r>
              <a:rPr lang="en-GB" dirty="0"/>
              <a:t> </a:t>
            </a:r>
            <a:r>
              <a:rPr lang="en-GB" dirty="0" err="1"/>
              <a:t>creare</a:t>
            </a:r>
            <a:r>
              <a:rPr lang="en-GB" dirty="0"/>
              <a:t> un </a:t>
            </a:r>
            <a:r>
              <a:rPr lang="en-GB" dirty="0" err="1"/>
              <a:t>adattatore</a:t>
            </a:r>
            <a:r>
              <a:rPr lang="en-GB" dirty="0"/>
              <a:t>.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oggetto</a:t>
            </a:r>
            <a:r>
              <a:rPr lang="en-GB" dirty="0"/>
              <a:t> </a:t>
            </a:r>
            <a:r>
              <a:rPr lang="en-GB" dirty="0" err="1"/>
              <a:t>speciale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converte</a:t>
            </a:r>
            <a:r>
              <a:rPr lang="en-GB" dirty="0"/>
              <a:t> </a:t>
            </a:r>
            <a:r>
              <a:rPr lang="en-GB" dirty="0" err="1"/>
              <a:t>l'interfaccia</a:t>
            </a:r>
            <a:r>
              <a:rPr lang="en-GB" dirty="0"/>
              <a:t> di un </a:t>
            </a:r>
            <a:r>
              <a:rPr lang="en-GB" dirty="0" err="1"/>
              <a:t>oggetto</a:t>
            </a:r>
            <a:r>
              <a:rPr lang="en-GB" dirty="0"/>
              <a:t> in modo </a:t>
            </a:r>
            <a:r>
              <a:rPr lang="en-GB" dirty="0" err="1"/>
              <a:t>che</a:t>
            </a:r>
            <a:r>
              <a:rPr lang="en-GB" dirty="0"/>
              <a:t> un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oggetto</a:t>
            </a:r>
            <a:r>
              <a:rPr lang="en-GB" dirty="0"/>
              <a:t> </a:t>
            </a:r>
            <a:r>
              <a:rPr lang="en-GB" dirty="0" err="1"/>
              <a:t>possa</a:t>
            </a:r>
            <a:r>
              <a:rPr lang="en-GB" dirty="0"/>
              <a:t> </a:t>
            </a:r>
            <a:r>
              <a:rPr lang="en-GB" dirty="0" err="1"/>
              <a:t>capirlo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 </a:t>
            </a:r>
            <a:r>
              <a:rPr lang="en-GB" dirty="0" err="1"/>
              <a:t>adattatore</a:t>
            </a:r>
            <a:r>
              <a:rPr lang="en-GB" dirty="0"/>
              <a:t> </a:t>
            </a:r>
            <a:r>
              <a:rPr lang="en-GB" dirty="0" err="1"/>
              <a:t>agisce</a:t>
            </a:r>
            <a:r>
              <a:rPr lang="en-GB" dirty="0"/>
              <a:t> da wrapper ad uno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per </a:t>
            </a:r>
            <a:r>
              <a:rPr lang="en-GB" dirty="0" err="1"/>
              <a:t>nascondere</a:t>
            </a:r>
            <a:r>
              <a:rPr lang="en-GB" dirty="0"/>
              <a:t> la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conversione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avviene</a:t>
            </a:r>
            <a:r>
              <a:rPr lang="en-GB" dirty="0"/>
              <a:t> </a:t>
            </a:r>
            <a:r>
              <a:rPr lang="en-GB" dirty="0" err="1"/>
              <a:t>dietro</a:t>
            </a:r>
            <a:r>
              <a:rPr lang="en-GB" dirty="0"/>
              <a:t> le quinte. </a:t>
            </a:r>
            <a:r>
              <a:rPr lang="en-GB" dirty="0" err="1"/>
              <a:t>L'oggetto</a:t>
            </a:r>
            <a:r>
              <a:rPr lang="en-GB" dirty="0"/>
              <a:t> “</a:t>
            </a:r>
            <a:r>
              <a:rPr lang="en-GB" dirty="0" err="1"/>
              <a:t>wrappato</a:t>
            </a:r>
            <a:r>
              <a:rPr lang="en-GB" dirty="0"/>
              <a:t>” non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nemmeno</a:t>
            </a:r>
            <a:r>
              <a:rPr lang="en-GB" dirty="0"/>
              <a:t> a </a:t>
            </a:r>
            <a:r>
              <a:rPr lang="en-GB" dirty="0" err="1"/>
              <a:t>conoscenza</a:t>
            </a:r>
            <a:r>
              <a:rPr lang="en-GB" dirty="0"/>
              <a:t> </a:t>
            </a:r>
            <a:r>
              <a:rPr lang="en-GB" dirty="0" err="1"/>
              <a:t>dell'adattatore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Ad </a:t>
            </a:r>
            <a:r>
              <a:rPr lang="en-GB" dirty="0" err="1"/>
              <a:t>esempio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puó</a:t>
            </a:r>
            <a:r>
              <a:rPr lang="en-GB" dirty="0"/>
              <a:t> </a:t>
            </a:r>
            <a:r>
              <a:rPr lang="en-GB" dirty="0" err="1"/>
              <a:t>wrappare</a:t>
            </a:r>
            <a:r>
              <a:rPr lang="en-GB" dirty="0"/>
              <a:t> un </a:t>
            </a:r>
            <a:r>
              <a:rPr lang="en-GB" dirty="0" err="1"/>
              <a:t>oggetto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opera in </a:t>
            </a:r>
            <a:r>
              <a:rPr lang="en-GB" dirty="0" err="1"/>
              <a:t>metri</a:t>
            </a:r>
            <a:r>
              <a:rPr lang="en-GB" dirty="0"/>
              <a:t> e </a:t>
            </a:r>
            <a:r>
              <a:rPr lang="en-GB" dirty="0" err="1"/>
              <a:t>chilometri</a:t>
            </a:r>
            <a:r>
              <a:rPr lang="en-GB" dirty="0"/>
              <a:t> con un </a:t>
            </a:r>
            <a:r>
              <a:rPr lang="en-GB" dirty="0" err="1"/>
              <a:t>adattatore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converte</a:t>
            </a:r>
            <a:r>
              <a:rPr lang="en-GB" dirty="0"/>
              <a:t> tutti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in </a:t>
            </a:r>
            <a:r>
              <a:rPr lang="en-GB" dirty="0" err="1"/>
              <a:t>unità</a:t>
            </a:r>
            <a:r>
              <a:rPr lang="en-GB" dirty="0"/>
              <a:t> </a:t>
            </a:r>
            <a:r>
              <a:rPr lang="en-GB" dirty="0" err="1"/>
              <a:t>imperiali</a:t>
            </a:r>
            <a:r>
              <a:rPr lang="en-GB" dirty="0"/>
              <a:t> come </a:t>
            </a:r>
            <a:r>
              <a:rPr lang="en-GB" dirty="0" err="1"/>
              <a:t>piedi</a:t>
            </a:r>
            <a:r>
              <a:rPr lang="en-GB" dirty="0"/>
              <a:t> e </a:t>
            </a:r>
            <a:r>
              <a:rPr lang="en-GB" dirty="0" err="1"/>
              <a:t>miglia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adattatori</a:t>
            </a:r>
            <a:r>
              <a:rPr lang="en-GB" dirty="0"/>
              <a:t> non solo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convertire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in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formati</a:t>
            </a:r>
            <a:r>
              <a:rPr lang="en-GB" dirty="0"/>
              <a:t>, ma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aiutare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con </a:t>
            </a:r>
            <a:r>
              <a:rPr lang="en-GB" dirty="0" err="1"/>
              <a:t>interfacce</a:t>
            </a:r>
            <a:r>
              <a:rPr lang="en-GB" dirty="0"/>
              <a:t> diverse a </a:t>
            </a:r>
            <a:r>
              <a:rPr lang="en-GB" dirty="0" err="1"/>
              <a:t>collaborare</a:t>
            </a:r>
            <a:r>
              <a:rPr lang="en-GB" dirty="0"/>
              <a:t>. Ecco come </a:t>
            </a:r>
            <a:r>
              <a:rPr lang="en-GB" dirty="0" err="1"/>
              <a:t>funziona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L'adattatore</a:t>
            </a:r>
            <a:r>
              <a:rPr lang="en-GB" dirty="0"/>
              <a:t> </a:t>
            </a:r>
            <a:r>
              <a:rPr lang="en-GB" dirty="0" err="1"/>
              <a:t>ottiene</a:t>
            </a:r>
            <a:r>
              <a:rPr lang="en-GB" dirty="0"/>
              <a:t> </a:t>
            </a:r>
            <a:r>
              <a:rPr lang="en-GB" dirty="0" err="1"/>
              <a:t>un'interfaccia</a:t>
            </a:r>
            <a:r>
              <a:rPr lang="en-GB" dirty="0"/>
              <a:t>, </a:t>
            </a:r>
            <a:r>
              <a:rPr lang="en-GB" dirty="0" err="1"/>
              <a:t>compatibile</a:t>
            </a:r>
            <a:r>
              <a:rPr lang="en-GB" dirty="0"/>
              <a:t> con uno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esistenti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Utilizzando</a:t>
            </a:r>
            <a:r>
              <a:rPr lang="en-GB" dirty="0"/>
              <a:t> </a:t>
            </a:r>
            <a:r>
              <a:rPr lang="en-GB" dirty="0" err="1"/>
              <a:t>questa</a:t>
            </a:r>
            <a:r>
              <a:rPr lang="en-GB" dirty="0"/>
              <a:t> </a:t>
            </a:r>
            <a:r>
              <a:rPr lang="en-GB" dirty="0" err="1"/>
              <a:t>interfaccia</a:t>
            </a:r>
            <a:r>
              <a:rPr lang="en-GB" dirty="0"/>
              <a:t>, </a:t>
            </a:r>
            <a:r>
              <a:rPr lang="en-GB" dirty="0" err="1"/>
              <a:t>l'oggetto</a:t>
            </a:r>
            <a:r>
              <a:rPr lang="en-GB" dirty="0"/>
              <a:t> </a:t>
            </a:r>
            <a:r>
              <a:rPr lang="en-GB" dirty="0" err="1"/>
              <a:t>esistente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chiamare</a:t>
            </a:r>
            <a:r>
              <a:rPr lang="en-GB" dirty="0"/>
              <a:t> in </a:t>
            </a:r>
            <a:r>
              <a:rPr lang="en-GB" dirty="0" err="1"/>
              <a:t>sicurezza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metodi</a:t>
            </a:r>
            <a:r>
              <a:rPr lang="en-GB" dirty="0"/>
              <a:t> </a:t>
            </a:r>
            <a:r>
              <a:rPr lang="en-GB" dirty="0" err="1"/>
              <a:t>dell'adattatore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Dopo aver </a:t>
            </a:r>
            <a:r>
              <a:rPr lang="en-GB" dirty="0" err="1"/>
              <a:t>ricevuto</a:t>
            </a:r>
            <a:r>
              <a:rPr lang="en-GB" dirty="0"/>
              <a:t> una </a:t>
            </a:r>
            <a:r>
              <a:rPr lang="en-GB" dirty="0" err="1"/>
              <a:t>chiamata</a:t>
            </a:r>
            <a:r>
              <a:rPr lang="en-GB" dirty="0"/>
              <a:t>, </a:t>
            </a:r>
            <a:r>
              <a:rPr lang="en-GB" dirty="0" err="1"/>
              <a:t>l'adattatore</a:t>
            </a:r>
            <a:r>
              <a:rPr lang="en-GB" dirty="0"/>
              <a:t> </a:t>
            </a:r>
            <a:r>
              <a:rPr lang="en-GB" dirty="0" err="1"/>
              <a:t>passa</a:t>
            </a:r>
            <a:r>
              <a:rPr lang="en-GB" dirty="0"/>
              <a:t> la </a:t>
            </a:r>
            <a:r>
              <a:rPr lang="en-GB" dirty="0" err="1"/>
              <a:t>richiesta</a:t>
            </a:r>
            <a:r>
              <a:rPr lang="en-GB" dirty="0"/>
              <a:t> al secondo </a:t>
            </a:r>
            <a:r>
              <a:rPr lang="en-GB" dirty="0" err="1"/>
              <a:t>oggetto</a:t>
            </a:r>
            <a:r>
              <a:rPr lang="en-GB" dirty="0"/>
              <a:t>, ma in un </a:t>
            </a:r>
            <a:r>
              <a:rPr lang="en-GB" dirty="0" err="1"/>
              <a:t>formato</a:t>
            </a:r>
            <a:r>
              <a:rPr lang="en-GB" dirty="0"/>
              <a:t> e </a:t>
            </a:r>
            <a:r>
              <a:rPr lang="en-GB" dirty="0" err="1"/>
              <a:t>nell'ordine</a:t>
            </a:r>
            <a:r>
              <a:rPr lang="en-GB" dirty="0"/>
              <a:t> </a:t>
            </a:r>
            <a:r>
              <a:rPr lang="en-GB" dirty="0" err="1"/>
              <a:t>previsti</a:t>
            </a:r>
            <a:r>
              <a:rPr lang="en-GB" dirty="0"/>
              <a:t> dal secondo </a:t>
            </a:r>
            <a:r>
              <a:rPr lang="en-GB" dirty="0" err="1"/>
              <a:t>oggetto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 volte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creare</a:t>
            </a:r>
            <a:r>
              <a:rPr lang="en-GB" dirty="0"/>
              <a:t> un </a:t>
            </a:r>
            <a:r>
              <a:rPr lang="en-GB" dirty="0" err="1"/>
              <a:t>adattatore</a:t>
            </a:r>
            <a:r>
              <a:rPr lang="en-GB" dirty="0"/>
              <a:t> a due vie in </a:t>
            </a:r>
            <a:r>
              <a:rPr lang="en-GB" dirty="0" err="1"/>
              <a:t>grado</a:t>
            </a:r>
            <a:r>
              <a:rPr lang="en-GB" dirty="0"/>
              <a:t> di </a:t>
            </a:r>
            <a:r>
              <a:rPr lang="en-GB" dirty="0" err="1"/>
              <a:t>convertire</a:t>
            </a:r>
            <a:r>
              <a:rPr lang="en-GB" dirty="0"/>
              <a:t> le </a:t>
            </a:r>
            <a:r>
              <a:rPr lang="en-GB" dirty="0" err="1"/>
              <a:t>chiamate</a:t>
            </a:r>
            <a:r>
              <a:rPr lang="en-GB" dirty="0"/>
              <a:t> in </a:t>
            </a:r>
            <a:r>
              <a:rPr lang="en-GB" dirty="0" err="1"/>
              <a:t>entrambe</a:t>
            </a:r>
            <a:r>
              <a:rPr lang="en-GB" dirty="0"/>
              <a:t> le </a:t>
            </a:r>
            <a:r>
              <a:rPr lang="en-GB" dirty="0" err="1"/>
              <a:t>direzioni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3910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8919-E41D-8D41-8E59-9E792495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Analogia col mondo reale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9D2F-B4DC-4846-B4FC-22329FA9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Viaggiando</a:t>
            </a:r>
            <a:r>
              <a:rPr lang="en-GB" dirty="0"/>
              <a:t> </a:t>
            </a:r>
            <a:r>
              <a:rPr lang="en-GB" dirty="0" err="1"/>
              <a:t>dagli</a:t>
            </a:r>
            <a:r>
              <a:rPr lang="en-GB" dirty="0"/>
              <a:t> </a:t>
            </a:r>
            <a:r>
              <a:rPr lang="en-GB" dirty="0" err="1"/>
              <a:t>Stati</a:t>
            </a:r>
            <a:r>
              <a:rPr lang="en-GB" dirty="0"/>
              <a:t> </a:t>
            </a:r>
            <a:r>
              <a:rPr lang="en-GB" dirty="0" err="1"/>
              <a:t>Uniti</a:t>
            </a:r>
            <a:r>
              <a:rPr lang="en-GB" dirty="0"/>
              <a:t> </a:t>
            </a:r>
            <a:r>
              <a:rPr lang="en-GB" dirty="0" err="1"/>
              <a:t>all'Europa</a:t>
            </a:r>
            <a:r>
              <a:rPr lang="en-GB" dirty="0"/>
              <a:t> per la prima volta, </a:t>
            </a:r>
            <a:r>
              <a:rPr lang="en-GB" dirty="0" err="1"/>
              <a:t>potremmo</a:t>
            </a:r>
            <a:r>
              <a:rPr lang="en-GB" dirty="0"/>
              <a:t> </a:t>
            </a:r>
            <a:r>
              <a:rPr lang="en-GB" dirty="0" err="1"/>
              <a:t>ricevere</a:t>
            </a:r>
            <a:r>
              <a:rPr lang="en-GB" dirty="0"/>
              <a:t> una </a:t>
            </a:r>
            <a:r>
              <a:rPr lang="en-GB" dirty="0" err="1"/>
              <a:t>sorpresa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proviamo</a:t>
            </a:r>
            <a:r>
              <a:rPr lang="en-GB" dirty="0"/>
              <a:t> a </a:t>
            </a:r>
            <a:r>
              <a:rPr lang="en-GB" dirty="0" err="1"/>
              <a:t>caricare</a:t>
            </a:r>
            <a:r>
              <a:rPr lang="en-GB" dirty="0"/>
              <a:t> il nostro laptop. </a:t>
            </a:r>
            <a:r>
              <a:rPr lang="en-GB" dirty="0" err="1"/>
              <a:t>Gli</a:t>
            </a:r>
            <a:r>
              <a:rPr lang="en-GB" dirty="0"/>
              <a:t> standard di spine e prese di </a:t>
            </a:r>
            <a:r>
              <a:rPr lang="en-GB" dirty="0" err="1"/>
              <a:t>alimentazione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paesi</a:t>
            </a:r>
            <a:r>
              <a:rPr lang="en-GB" dirty="0"/>
              <a:t>. Ecco </a:t>
            </a:r>
            <a:r>
              <a:rPr lang="en-GB" dirty="0" err="1"/>
              <a:t>perché</a:t>
            </a:r>
            <a:r>
              <a:rPr lang="en-GB" dirty="0"/>
              <a:t> la spina americana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adatta</a:t>
            </a:r>
            <a:r>
              <a:rPr lang="en-GB" dirty="0"/>
              <a:t> a una presa </a:t>
            </a:r>
            <a:r>
              <a:rPr lang="en-GB" dirty="0" err="1"/>
              <a:t>tedesca</a:t>
            </a:r>
            <a:r>
              <a:rPr lang="en-GB" dirty="0"/>
              <a:t>. Il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risolto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un </a:t>
            </a:r>
            <a:r>
              <a:rPr lang="en-GB" dirty="0" err="1"/>
              <a:t>adattatore</a:t>
            </a:r>
            <a:r>
              <a:rPr lang="en-GB" dirty="0"/>
              <a:t> per la presa di </a:t>
            </a:r>
            <a:r>
              <a:rPr lang="en-GB" dirty="0" err="1"/>
              <a:t>corrente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abbia</a:t>
            </a:r>
            <a:r>
              <a:rPr lang="en-GB" dirty="0"/>
              <a:t> la presa di </a:t>
            </a:r>
            <a:r>
              <a:rPr lang="en-GB" dirty="0" err="1"/>
              <a:t>tipo</a:t>
            </a:r>
            <a:r>
              <a:rPr lang="en-GB" dirty="0"/>
              <a:t> americano e la presa di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europeo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13356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7614-0985-5743-B234-B021B94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pratico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482B-B655-0D4C-AA8D-2AAC9603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Questo</a:t>
            </a:r>
            <a:r>
              <a:rPr lang="en-GB" dirty="0"/>
              <a:t> semplice </a:t>
            </a:r>
            <a:r>
              <a:rPr lang="en-GB" dirty="0" err="1"/>
              <a:t>esempio</a:t>
            </a:r>
            <a:r>
              <a:rPr lang="en-GB" dirty="0"/>
              <a:t> </a:t>
            </a:r>
            <a:r>
              <a:rPr lang="en-GB" dirty="0" err="1"/>
              <a:t>mostra</a:t>
            </a:r>
            <a:r>
              <a:rPr lang="en-GB" dirty="0"/>
              <a:t> come un </a:t>
            </a:r>
            <a:r>
              <a:rPr lang="en-GB" dirty="0" err="1"/>
              <a:t>adpater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far </a:t>
            </a:r>
            <a:r>
              <a:rPr lang="en-GB" dirty="0" err="1"/>
              <a:t>lavorare</a:t>
            </a:r>
            <a:r>
              <a:rPr lang="en-GB" dirty="0"/>
              <a:t> </a:t>
            </a:r>
            <a:r>
              <a:rPr lang="en-GB" dirty="0" err="1"/>
              <a:t>insieme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incompatibili</a:t>
            </a:r>
            <a:r>
              <a:rPr lang="en-GB" dirty="0"/>
              <a:t>. </a:t>
            </a:r>
            <a:r>
              <a:rPr lang="en-GB" dirty="0" err="1"/>
              <a:t>Potrebbe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utile </a:t>
            </a:r>
            <a:r>
              <a:rPr lang="en-GB" dirty="0" err="1"/>
              <a:t>pensare</a:t>
            </a:r>
            <a:r>
              <a:rPr lang="en-GB" dirty="0"/>
              <a:t> ad un </a:t>
            </a:r>
            <a:r>
              <a:rPr lang="en-GB" dirty="0" err="1"/>
              <a:t>autovelox</a:t>
            </a:r>
            <a:r>
              <a:rPr lang="en-GB" dirty="0"/>
              <a:t> </a:t>
            </a:r>
            <a:r>
              <a:rPr lang="en-GB" dirty="0" err="1"/>
              <a:t>guardando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esempio</a:t>
            </a:r>
            <a:r>
              <a:rPr lang="en-GB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687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D8CD-CABC-8449-985F-E7AAA608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Fa</a:t>
            </a:r>
            <a:r>
              <a:rPr lang="en-GB" dirty="0"/>
              <a:t>cade pattern	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B3EE-0940-FD49-9C63-745A40E1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82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Facade 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di </a:t>
            </a:r>
            <a:r>
              <a:rPr lang="en-GB" dirty="0" err="1"/>
              <a:t>progettazione</a:t>
            </a:r>
            <a:r>
              <a:rPr lang="en-GB" dirty="0"/>
              <a:t> </a:t>
            </a:r>
            <a:r>
              <a:rPr lang="en-GB" dirty="0" err="1"/>
              <a:t>strutturale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fornisce</a:t>
            </a:r>
            <a:r>
              <a:rPr lang="en-GB" dirty="0"/>
              <a:t> </a:t>
            </a:r>
            <a:r>
              <a:rPr lang="en-GB" dirty="0" err="1"/>
              <a:t>un'interfaccia</a:t>
            </a:r>
            <a:r>
              <a:rPr lang="en-GB" dirty="0"/>
              <a:t> </a:t>
            </a:r>
            <a:r>
              <a:rPr lang="en-GB" dirty="0" err="1"/>
              <a:t>semplificata</a:t>
            </a:r>
            <a:r>
              <a:rPr lang="en-GB" dirty="0"/>
              <a:t> a una </a:t>
            </a:r>
            <a:r>
              <a:rPr lang="en-GB" dirty="0" err="1"/>
              <a:t>libreria</a:t>
            </a:r>
            <a:r>
              <a:rPr lang="en-GB" dirty="0"/>
              <a:t>, un framework o </a:t>
            </a:r>
            <a:r>
              <a:rPr lang="en-GB" dirty="0" err="1"/>
              <a:t>qualsiasi</a:t>
            </a:r>
            <a:r>
              <a:rPr lang="en-GB" dirty="0"/>
              <a:t>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insieme</a:t>
            </a:r>
            <a:r>
              <a:rPr lang="en-GB" dirty="0"/>
              <a:t> </a:t>
            </a:r>
            <a:r>
              <a:rPr lang="en-GB" dirty="0" err="1"/>
              <a:t>complesso</a:t>
            </a:r>
            <a:r>
              <a:rPr lang="en-GB" dirty="0"/>
              <a:t> di </a:t>
            </a:r>
            <a:r>
              <a:rPr lang="en-GB" dirty="0" err="1"/>
              <a:t>classi</a:t>
            </a:r>
            <a:r>
              <a:rPr lang="en-GB" dirty="0"/>
              <a:t>.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85CD4-1438-AD44-9C1A-E260E7EF1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147" y="2736208"/>
            <a:ext cx="6348288" cy="39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5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7F33-9023-514C-9D39-0D9F4A50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Il singleton pattern…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2828-63D7-8D4B-86F6-AB1227AC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di </a:t>
            </a:r>
            <a:r>
              <a:rPr lang="en-GB" dirty="0" err="1"/>
              <a:t>progettazione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consente</a:t>
            </a:r>
            <a:r>
              <a:rPr lang="en-GB" dirty="0"/>
              <a:t> di </a:t>
            </a:r>
            <a:r>
              <a:rPr lang="en-GB" dirty="0" err="1"/>
              <a:t>assicurarci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una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abbia</a:t>
            </a:r>
            <a:r>
              <a:rPr lang="en-GB" dirty="0"/>
              <a:t> una ed una sola </a:t>
            </a:r>
            <a:r>
              <a:rPr lang="en-GB" dirty="0" err="1"/>
              <a:t>istanza</a:t>
            </a:r>
            <a:r>
              <a:rPr lang="en-GB" dirty="0"/>
              <a:t>, </a:t>
            </a:r>
            <a:r>
              <a:rPr lang="en-GB" dirty="0" err="1"/>
              <a:t>fornendo</a:t>
            </a:r>
            <a:r>
              <a:rPr lang="en-GB" dirty="0"/>
              <a:t> al </a:t>
            </a:r>
            <a:r>
              <a:rPr lang="en-GB" dirty="0" err="1"/>
              <a:t>contempo</a:t>
            </a:r>
            <a:r>
              <a:rPr lang="en-GB" dirty="0"/>
              <a:t> un punto di accesso </a:t>
            </a:r>
            <a:r>
              <a:rPr lang="en-GB" dirty="0" err="1"/>
              <a:t>globale</a:t>
            </a:r>
            <a:r>
              <a:rPr lang="en-GB" dirty="0"/>
              <a:t> a </a:t>
            </a:r>
            <a:r>
              <a:rPr lang="en-GB" dirty="0" err="1"/>
              <a:t>questa</a:t>
            </a:r>
            <a:r>
              <a:rPr lang="en-GB" dirty="0"/>
              <a:t> </a:t>
            </a:r>
            <a:r>
              <a:rPr lang="en-GB" dirty="0" err="1"/>
              <a:t>istanza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386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2AF8-E50D-9A4C-BAD9-EEA5C39B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Che problema risolve?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3BC8-1BDE-FD4D-BF3D-7250B4AA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Immaginiamo</a:t>
            </a:r>
            <a:r>
              <a:rPr lang="en-GB" dirty="0"/>
              <a:t> di dover far </a:t>
            </a:r>
            <a:r>
              <a:rPr lang="en-GB" dirty="0" err="1"/>
              <a:t>funzionare</a:t>
            </a:r>
            <a:r>
              <a:rPr lang="en-GB" dirty="0"/>
              <a:t> il nostro </a:t>
            </a:r>
            <a:r>
              <a:rPr lang="en-GB" dirty="0" err="1"/>
              <a:t>codice</a:t>
            </a:r>
            <a:r>
              <a:rPr lang="en-GB" dirty="0"/>
              <a:t> con un </a:t>
            </a:r>
            <a:r>
              <a:rPr lang="en-GB" dirty="0" err="1"/>
              <a:t>ampio</a:t>
            </a:r>
            <a:r>
              <a:rPr lang="en-GB" dirty="0"/>
              <a:t> set di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appartengono</a:t>
            </a:r>
            <a:r>
              <a:rPr lang="en-GB" dirty="0"/>
              <a:t> a una </a:t>
            </a:r>
            <a:r>
              <a:rPr lang="en-GB" dirty="0" err="1"/>
              <a:t>libreria</a:t>
            </a:r>
            <a:r>
              <a:rPr lang="en-GB" dirty="0"/>
              <a:t> o un framework </a:t>
            </a:r>
            <a:r>
              <a:rPr lang="en-GB" dirty="0" err="1"/>
              <a:t>sofisticato</a:t>
            </a:r>
            <a:r>
              <a:rPr lang="en-GB" dirty="0"/>
              <a:t>. </a:t>
            </a:r>
            <a:r>
              <a:rPr lang="en-GB" dirty="0" err="1"/>
              <a:t>Normalmente</a:t>
            </a:r>
            <a:r>
              <a:rPr lang="en-GB" dirty="0"/>
              <a:t>, </a:t>
            </a:r>
            <a:r>
              <a:rPr lang="en-GB" dirty="0" err="1"/>
              <a:t>dovremmo</a:t>
            </a:r>
            <a:r>
              <a:rPr lang="en-GB" dirty="0"/>
              <a:t> </a:t>
            </a:r>
            <a:r>
              <a:rPr lang="en-GB" dirty="0" err="1"/>
              <a:t>inizializzare</a:t>
            </a:r>
            <a:r>
              <a:rPr lang="en-GB" dirty="0"/>
              <a:t> tutti </a:t>
            </a:r>
            <a:r>
              <a:rPr lang="en-GB" dirty="0" err="1"/>
              <a:t>quegli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, </a:t>
            </a:r>
            <a:r>
              <a:rPr lang="en-GB" dirty="0" err="1"/>
              <a:t>tenere</a:t>
            </a:r>
            <a:r>
              <a:rPr lang="en-GB" dirty="0"/>
              <a:t> </a:t>
            </a:r>
            <a:r>
              <a:rPr lang="en-GB" dirty="0" err="1"/>
              <a:t>traccia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dipendenze</a:t>
            </a:r>
            <a:r>
              <a:rPr lang="en-GB" dirty="0"/>
              <a:t>,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metodi</a:t>
            </a:r>
            <a:r>
              <a:rPr lang="en-GB" dirty="0"/>
              <a:t> </a:t>
            </a:r>
            <a:r>
              <a:rPr lang="en-GB" dirty="0" err="1"/>
              <a:t>nell'ordine</a:t>
            </a:r>
            <a:r>
              <a:rPr lang="en-GB" dirty="0"/>
              <a:t> </a:t>
            </a:r>
            <a:r>
              <a:rPr lang="en-GB" dirty="0" err="1"/>
              <a:t>corretto</a:t>
            </a:r>
            <a:r>
              <a:rPr lang="en-GB" dirty="0"/>
              <a:t> e </a:t>
            </a:r>
            <a:r>
              <a:rPr lang="en-GB" dirty="0" err="1"/>
              <a:t>così</a:t>
            </a:r>
            <a:r>
              <a:rPr lang="en-GB" dirty="0"/>
              <a:t> via.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 </a:t>
            </a:r>
            <a:r>
              <a:rPr lang="en-GB" dirty="0" err="1"/>
              <a:t>conseguenza</a:t>
            </a:r>
            <a:r>
              <a:rPr lang="en-GB" dirty="0"/>
              <a:t>, la business logic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classi</a:t>
            </a:r>
            <a:r>
              <a:rPr lang="en-GB" dirty="0"/>
              <a:t> </a:t>
            </a:r>
            <a:r>
              <a:rPr lang="en-GB" dirty="0" err="1"/>
              <a:t>diventerebbe</a:t>
            </a:r>
            <a:r>
              <a:rPr lang="en-GB" dirty="0"/>
              <a:t> </a:t>
            </a:r>
            <a:r>
              <a:rPr lang="en-GB" dirty="0" err="1"/>
              <a:t>strettamente</a:t>
            </a:r>
            <a:r>
              <a:rPr lang="en-GB" dirty="0"/>
              <a:t> </a:t>
            </a:r>
            <a:r>
              <a:rPr lang="en-GB" dirty="0" err="1"/>
              <a:t>collegata</a:t>
            </a:r>
            <a:r>
              <a:rPr lang="en-GB" dirty="0"/>
              <a:t> ai </a:t>
            </a:r>
            <a:r>
              <a:rPr lang="en-GB" dirty="0" err="1"/>
              <a:t>dettagli</a:t>
            </a:r>
            <a:r>
              <a:rPr lang="en-GB" dirty="0"/>
              <a:t> di </a:t>
            </a:r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classi</a:t>
            </a:r>
            <a:r>
              <a:rPr lang="en-GB" dirty="0"/>
              <a:t> di </a:t>
            </a:r>
            <a:r>
              <a:rPr lang="en-GB" dirty="0" err="1"/>
              <a:t>terze</a:t>
            </a:r>
            <a:r>
              <a:rPr lang="en-GB" dirty="0"/>
              <a:t> parti, </a:t>
            </a:r>
            <a:r>
              <a:rPr lang="en-GB" dirty="0" err="1"/>
              <a:t>rendendo</a:t>
            </a:r>
            <a:r>
              <a:rPr lang="en-GB" dirty="0"/>
              <a:t> difficile la </a:t>
            </a:r>
            <a:r>
              <a:rPr lang="en-GB" dirty="0" err="1"/>
              <a:t>comprensione</a:t>
            </a:r>
            <a:r>
              <a:rPr lang="en-GB" dirty="0"/>
              <a:t> e la </a:t>
            </a:r>
            <a:r>
              <a:rPr lang="en-GB" dirty="0" err="1"/>
              <a:t>gestione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15945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2AF8-E50D-9A4C-BAD9-EEA5C39B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</a:t>
            </a:r>
            <a:r>
              <a:rPr lang="en-US" dirty="0" err="1"/>
              <a:t>quindi</a:t>
            </a:r>
            <a:r>
              <a:rPr lang="en-US" dirty="0"/>
              <a:t> di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stiamo</a:t>
            </a:r>
            <a:r>
              <a:rPr lang="en-US" dirty="0"/>
              <a:t> parlando?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3BC8-1BDE-FD4D-BF3D-7250B4AA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Una facade </a:t>
            </a:r>
            <a:r>
              <a:rPr lang="en-GB" dirty="0" err="1"/>
              <a:t>è</a:t>
            </a:r>
            <a:r>
              <a:rPr lang="en-GB" dirty="0"/>
              <a:t> una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fornisce</a:t>
            </a:r>
            <a:r>
              <a:rPr lang="en-GB" dirty="0"/>
              <a:t> </a:t>
            </a:r>
            <a:r>
              <a:rPr lang="en-GB" dirty="0" err="1"/>
              <a:t>un'interfaccia</a:t>
            </a:r>
            <a:r>
              <a:rPr lang="en-GB" dirty="0"/>
              <a:t> semplice a un </a:t>
            </a:r>
            <a:r>
              <a:rPr lang="en-GB" dirty="0" err="1"/>
              <a:t>sottosistema</a:t>
            </a:r>
            <a:r>
              <a:rPr lang="en-GB" dirty="0"/>
              <a:t> </a:t>
            </a:r>
            <a:r>
              <a:rPr lang="en-GB" dirty="0" err="1"/>
              <a:t>complesso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molte</a:t>
            </a:r>
            <a:r>
              <a:rPr lang="en-GB" dirty="0"/>
              <a:t> parti </a:t>
            </a:r>
            <a:r>
              <a:rPr lang="en-GB" dirty="0" err="1"/>
              <a:t>mobili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Una facade </a:t>
            </a:r>
            <a:r>
              <a:rPr lang="en-GB" dirty="0" err="1"/>
              <a:t>potrebbe</a:t>
            </a:r>
            <a:r>
              <a:rPr lang="en-GB" dirty="0"/>
              <a:t> </a:t>
            </a:r>
            <a:r>
              <a:rPr lang="en-GB" dirty="0" err="1"/>
              <a:t>fornire</a:t>
            </a:r>
            <a:r>
              <a:rPr lang="en-GB" dirty="0"/>
              <a:t> </a:t>
            </a:r>
            <a:r>
              <a:rPr lang="en-GB" dirty="0" err="1"/>
              <a:t>funzionalità</a:t>
            </a:r>
            <a:r>
              <a:rPr lang="en-GB" dirty="0"/>
              <a:t> </a:t>
            </a:r>
            <a:r>
              <a:rPr lang="en-GB" dirty="0" err="1"/>
              <a:t>limitate</a:t>
            </a:r>
            <a:r>
              <a:rPr lang="en-GB" dirty="0"/>
              <a:t> rispetto </a:t>
            </a:r>
            <a:r>
              <a:rPr lang="en-GB" dirty="0" err="1"/>
              <a:t>all'utilizzo</a:t>
            </a:r>
            <a:r>
              <a:rPr lang="en-GB" dirty="0"/>
              <a:t> </a:t>
            </a:r>
            <a:r>
              <a:rPr lang="en-GB" dirty="0" err="1"/>
              <a:t>diretto</a:t>
            </a:r>
            <a:r>
              <a:rPr lang="en-GB" dirty="0"/>
              <a:t> del </a:t>
            </a:r>
            <a:r>
              <a:rPr lang="en-GB" dirty="0" err="1"/>
              <a:t>sottosistema</a:t>
            </a:r>
            <a:r>
              <a:rPr lang="en-GB" dirty="0"/>
              <a:t>. </a:t>
            </a:r>
            <a:r>
              <a:rPr lang="en-GB" dirty="0" err="1"/>
              <a:t>Tuttavia</a:t>
            </a:r>
            <a:r>
              <a:rPr lang="en-GB" dirty="0"/>
              <a:t>, include solo quelle </a:t>
            </a:r>
            <a:r>
              <a:rPr lang="en-GB" dirty="0" err="1"/>
              <a:t>funzionalità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interessano</a:t>
            </a:r>
            <a:r>
              <a:rPr lang="en-GB" dirty="0"/>
              <a:t> </a:t>
            </a:r>
            <a:r>
              <a:rPr lang="en-GB" dirty="0" err="1"/>
              <a:t>davvero</a:t>
            </a:r>
            <a:r>
              <a:rPr lang="en-GB" dirty="0"/>
              <a:t> ai </a:t>
            </a:r>
            <a:r>
              <a:rPr lang="en-GB" dirty="0" err="1"/>
              <a:t>clienti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106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6495-9F45-AA43-8785-BDBEE0C2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Avere</a:t>
            </a:r>
            <a:r>
              <a:rPr lang="en-GB" dirty="0"/>
              <a:t> una facade </a:t>
            </a:r>
            <a:r>
              <a:rPr lang="en-GB" dirty="0" err="1"/>
              <a:t>è</a:t>
            </a:r>
            <a:r>
              <a:rPr lang="en-GB" dirty="0"/>
              <a:t> utile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bisogna</a:t>
            </a:r>
            <a:r>
              <a:rPr lang="en-GB" dirty="0"/>
              <a:t> </a:t>
            </a:r>
            <a:r>
              <a:rPr lang="en-GB" dirty="0" err="1"/>
              <a:t>integrare</a:t>
            </a:r>
            <a:r>
              <a:rPr lang="en-GB" dirty="0"/>
              <a:t> </a:t>
            </a:r>
            <a:r>
              <a:rPr lang="en-GB" dirty="0" err="1"/>
              <a:t>un’app</a:t>
            </a:r>
            <a:r>
              <a:rPr lang="en-GB" dirty="0"/>
              <a:t> con una </a:t>
            </a:r>
            <a:r>
              <a:rPr lang="en-GB" dirty="0" err="1"/>
              <a:t>libreria</a:t>
            </a:r>
            <a:r>
              <a:rPr lang="en-GB" dirty="0"/>
              <a:t> </a:t>
            </a:r>
            <a:r>
              <a:rPr lang="en-GB" dirty="0" err="1"/>
              <a:t>sofisticata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ha </a:t>
            </a:r>
            <a:r>
              <a:rPr lang="en-GB" dirty="0" err="1"/>
              <a:t>dozzine</a:t>
            </a:r>
            <a:r>
              <a:rPr lang="en-GB" dirty="0"/>
              <a:t> di </a:t>
            </a:r>
            <a:r>
              <a:rPr lang="en-GB" dirty="0" err="1"/>
              <a:t>funzionalità</a:t>
            </a:r>
            <a:r>
              <a:rPr lang="en-GB" dirty="0"/>
              <a:t>, ma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necessita</a:t>
            </a:r>
            <a:r>
              <a:rPr lang="en-GB" dirty="0"/>
              <a:t> solo di una </a:t>
            </a:r>
            <a:r>
              <a:rPr lang="en-GB" dirty="0" err="1"/>
              <a:t>piccola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sue </a:t>
            </a:r>
            <a:r>
              <a:rPr lang="en-GB" dirty="0" err="1"/>
              <a:t>funzionalità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Ad </a:t>
            </a:r>
            <a:r>
              <a:rPr lang="en-GB" dirty="0" err="1"/>
              <a:t>esempio</a:t>
            </a:r>
            <a:r>
              <a:rPr lang="en-GB" dirty="0"/>
              <a:t>, </a:t>
            </a:r>
            <a:r>
              <a:rPr lang="en-GB" dirty="0" err="1"/>
              <a:t>un'app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carica</a:t>
            </a:r>
            <a:r>
              <a:rPr lang="en-GB" dirty="0"/>
              <a:t> </a:t>
            </a:r>
            <a:r>
              <a:rPr lang="en-GB" dirty="0" err="1"/>
              <a:t>brevi</a:t>
            </a:r>
            <a:r>
              <a:rPr lang="en-GB" dirty="0"/>
              <a:t> video </a:t>
            </a:r>
            <a:r>
              <a:rPr lang="en-GB" dirty="0" err="1"/>
              <a:t>divertenti</a:t>
            </a:r>
            <a:r>
              <a:rPr lang="en-GB" dirty="0"/>
              <a:t> con </a:t>
            </a:r>
            <a:r>
              <a:rPr lang="en-GB" dirty="0" err="1"/>
              <a:t>gatti</a:t>
            </a:r>
            <a:r>
              <a:rPr lang="en-GB" dirty="0"/>
              <a:t> sui social media </a:t>
            </a:r>
            <a:r>
              <a:rPr lang="en-GB" dirty="0" err="1"/>
              <a:t>potrebbe</a:t>
            </a:r>
            <a:r>
              <a:rPr lang="en-GB" dirty="0"/>
              <a:t> </a:t>
            </a:r>
            <a:r>
              <a:rPr lang="en-GB" dirty="0" err="1"/>
              <a:t>potenzialmente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una </a:t>
            </a:r>
            <a:r>
              <a:rPr lang="en-GB" dirty="0" err="1"/>
              <a:t>libreria</a:t>
            </a:r>
            <a:r>
              <a:rPr lang="en-GB" dirty="0"/>
              <a:t> di </a:t>
            </a:r>
            <a:r>
              <a:rPr lang="en-GB" dirty="0" err="1"/>
              <a:t>conversione</a:t>
            </a:r>
            <a:r>
              <a:rPr lang="en-GB" dirty="0"/>
              <a:t> video </a:t>
            </a:r>
            <a:r>
              <a:rPr lang="en-GB" dirty="0" err="1"/>
              <a:t>professionale</a:t>
            </a:r>
            <a:r>
              <a:rPr lang="en-GB" dirty="0"/>
              <a:t>. </a:t>
            </a:r>
            <a:r>
              <a:rPr lang="en-GB" dirty="0" err="1"/>
              <a:t>Tuttavia</a:t>
            </a:r>
            <a:r>
              <a:rPr lang="en-GB" dirty="0"/>
              <a:t>, </a:t>
            </a:r>
            <a:r>
              <a:rPr lang="en-GB" dirty="0" err="1"/>
              <a:t>tutto</a:t>
            </a:r>
            <a:r>
              <a:rPr lang="en-GB" dirty="0"/>
              <a:t> </a:t>
            </a:r>
            <a:r>
              <a:rPr lang="en-GB" dirty="0" err="1"/>
              <a:t>ciò</a:t>
            </a:r>
            <a:r>
              <a:rPr lang="en-GB" dirty="0"/>
              <a:t> di cui ha </a:t>
            </a:r>
            <a:r>
              <a:rPr lang="en-GB" dirty="0" err="1"/>
              <a:t>veramente</a:t>
            </a:r>
            <a:r>
              <a:rPr lang="en-GB" dirty="0"/>
              <a:t> </a:t>
            </a:r>
            <a:r>
              <a:rPr lang="en-GB" dirty="0" err="1"/>
              <a:t>bisogno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una </a:t>
            </a:r>
            <a:r>
              <a:rPr lang="en-GB" dirty="0" err="1"/>
              <a:t>classe</a:t>
            </a:r>
            <a:r>
              <a:rPr lang="en-GB" dirty="0"/>
              <a:t> con il </a:t>
            </a:r>
            <a:r>
              <a:rPr lang="en-GB" dirty="0" err="1"/>
              <a:t>metodo</a:t>
            </a:r>
            <a:r>
              <a:rPr lang="en-GB" dirty="0"/>
              <a:t> </a:t>
            </a:r>
            <a:r>
              <a:rPr lang="en-GB" dirty="0" err="1"/>
              <a:t>singolo</a:t>
            </a:r>
            <a:r>
              <a:rPr lang="en-GB" dirty="0"/>
              <a:t> encode(filename, format)</a:t>
            </a: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9806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8919-E41D-8D41-8E59-9E792495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Analogia col mondo reale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9D2F-B4DC-4846-B4FC-22329FA9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115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chiama</a:t>
            </a:r>
            <a:r>
              <a:rPr lang="en-GB" dirty="0"/>
              <a:t> un </a:t>
            </a:r>
            <a:r>
              <a:rPr lang="en-GB" dirty="0" err="1"/>
              <a:t>negozio</a:t>
            </a:r>
            <a:r>
              <a:rPr lang="en-GB" dirty="0"/>
              <a:t> per </a:t>
            </a:r>
            <a:r>
              <a:rPr lang="en-GB" dirty="0" err="1"/>
              <a:t>effettuare</a:t>
            </a:r>
            <a:r>
              <a:rPr lang="en-GB" dirty="0"/>
              <a:t> un </a:t>
            </a:r>
            <a:r>
              <a:rPr lang="en-GB" dirty="0" err="1"/>
              <a:t>ordine</a:t>
            </a:r>
            <a:r>
              <a:rPr lang="en-GB" dirty="0"/>
              <a:t> </a:t>
            </a:r>
            <a:r>
              <a:rPr lang="en-GB" dirty="0" err="1"/>
              <a:t>telefonico</a:t>
            </a:r>
            <a:r>
              <a:rPr lang="en-GB" dirty="0"/>
              <a:t>, un </a:t>
            </a:r>
            <a:r>
              <a:rPr lang="en-GB" dirty="0" err="1"/>
              <a:t>operatore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la nostra façade per tutti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servizi</a:t>
            </a:r>
            <a:r>
              <a:rPr lang="en-GB" dirty="0"/>
              <a:t> 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reparti</a:t>
            </a:r>
            <a:r>
              <a:rPr lang="en-GB" dirty="0"/>
              <a:t> del </a:t>
            </a:r>
            <a:r>
              <a:rPr lang="en-GB" dirty="0" err="1"/>
              <a:t>negozio</a:t>
            </a:r>
            <a:r>
              <a:rPr lang="en-GB" dirty="0"/>
              <a:t>. </a:t>
            </a:r>
            <a:r>
              <a:rPr lang="en-GB" dirty="0" err="1"/>
              <a:t>L'operatore</a:t>
            </a:r>
            <a:r>
              <a:rPr lang="en-GB" dirty="0"/>
              <a:t> </a:t>
            </a:r>
            <a:r>
              <a:rPr lang="en-GB" dirty="0" err="1"/>
              <a:t>fornisce</a:t>
            </a:r>
            <a:r>
              <a:rPr lang="en-GB" dirty="0"/>
              <a:t> una semplice </a:t>
            </a:r>
            <a:r>
              <a:rPr lang="en-GB" dirty="0" err="1"/>
              <a:t>interfaccia</a:t>
            </a:r>
            <a:r>
              <a:rPr lang="en-GB" dirty="0"/>
              <a:t> </a:t>
            </a:r>
            <a:r>
              <a:rPr lang="en-GB" dirty="0" err="1"/>
              <a:t>vocale</a:t>
            </a:r>
            <a:r>
              <a:rPr lang="en-GB" dirty="0"/>
              <a:t> per il </a:t>
            </a:r>
            <a:r>
              <a:rPr lang="en-GB" dirty="0" err="1"/>
              <a:t>sistema</a:t>
            </a:r>
            <a:r>
              <a:rPr lang="en-GB" dirty="0"/>
              <a:t> di </a:t>
            </a:r>
            <a:r>
              <a:rPr lang="en-GB" dirty="0" err="1"/>
              <a:t>ordinazione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 gateway di </a:t>
            </a:r>
            <a:r>
              <a:rPr lang="en-GB" dirty="0" err="1"/>
              <a:t>pagamento</a:t>
            </a:r>
            <a:r>
              <a:rPr lang="en-GB" dirty="0"/>
              <a:t> e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servizi</a:t>
            </a:r>
            <a:r>
              <a:rPr lang="en-GB" dirty="0"/>
              <a:t> di </a:t>
            </a:r>
            <a:r>
              <a:rPr lang="en-GB" dirty="0" err="1"/>
              <a:t>consegna</a:t>
            </a:r>
            <a:r>
              <a:rPr lang="en-GB" dirty="0"/>
              <a:t>.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A95CE-E8A9-604A-B8B8-95EA0FAD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82" y="3761715"/>
            <a:ext cx="622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3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9F01-EBC9-F34D-9F75-9B415F5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pratico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0B9A-8DA6-A04D-A72E-8E2B856DB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questo esempio, il </a:t>
            </a:r>
            <a:r>
              <a:rPr lang="it-IT" dirty="0" err="1"/>
              <a:t>Facade</a:t>
            </a:r>
            <a:r>
              <a:rPr lang="it-IT" dirty="0"/>
              <a:t> pattern semplifica la comunicazione con un complesso </a:t>
            </a:r>
            <a:r>
              <a:rPr lang="it-IT" dirty="0" err="1"/>
              <a:t>framework</a:t>
            </a:r>
            <a:r>
              <a:rPr lang="it-IT" dirty="0"/>
              <a:t> di conversione video.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Facade</a:t>
            </a:r>
            <a:r>
              <a:rPr lang="it-IT" dirty="0"/>
              <a:t> fornisce una singola classe con un unico metodo che gestisce tutta la complessità della configurazione delle classi giuste del </a:t>
            </a:r>
            <a:r>
              <a:rPr lang="it-IT" dirty="0" err="1"/>
              <a:t>framework</a:t>
            </a:r>
            <a:r>
              <a:rPr lang="it-IT" dirty="0"/>
              <a:t> e il recupero del risultato in un formato corretto.</a:t>
            </a:r>
          </a:p>
        </p:txBody>
      </p:sp>
    </p:spTree>
    <p:extLst>
      <p:ext uri="{BB962C8B-B14F-4D97-AF65-F5344CB8AC3E}">
        <p14:creationId xmlns:p14="http://schemas.microsoft.com/office/powerpoint/2010/main" val="1698056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0BAF-3E25-6248-B167-FF0D5999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Proxy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4497-A205-2E4D-92B1-A985715E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Il proxy 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di </a:t>
            </a:r>
            <a:r>
              <a:rPr lang="en-GB" dirty="0" err="1"/>
              <a:t>progettazione</a:t>
            </a:r>
            <a:r>
              <a:rPr lang="en-GB" dirty="0"/>
              <a:t> </a:t>
            </a:r>
            <a:r>
              <a:rPr lang="en-GB" dirty="0" err="1"/>
              <a:t>strutturale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consente</a:t>
            </a:r>
            <a:r>
              <a:rPr lang="en-GB" dirty="0"/>
              <a:t> di </a:t>
            </a:r>
            <a:r>
              <a:rPr lang="en-GB" dirty="0" err="1"/>
              <a:t>fornire</a:t>
            </a:r>
            <a:r>
              <a:rPr lang="en-GB" dirty="0"/>
              <a:t> un </a:t>
            </a:r>
            <a:r>
              <a:rPr lang="en-GB" dirty="0" err="1"/>
              <a:t>sostituto</a:t>
            </a:r>
            <a:r>
              <a:rPr lang="en-GB" dirty="0"/>
              <a:t> o un </a:t>
            </a:r>
            <a:r>
              <a:rPr lang="en-GB" dirty="0" err="1"/>
              <a:t>segnaposto</a:t>
            </a:r>
            <a:r>
              <a:rPr lang="en-GB" dirty="0"/>
              <a:t> per un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oggetto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Un proxy </a:t>
            </a:r>
            <a:r>
              <a:rPr lang="en-GB" dirty="0" err="1"/>
              <a:t>controlla</a:t>
            </a:r>
            <a:r>
              <a:rPr lang="en-GB" dirty="0"/>
              <a:t> </a:t>
            </a:r>
            <a:r>
              <a:rPr lang="en-GB" dirty="0" err="1"/>
              <a:t>l'accesso</a:t>
            </a:r>
            <a:r>
              <a:rPr lang="en-GB" dirty="0"/>
              <a:t> </a:t>
            </a:r>
            <a:r>
              <a:rPr lang="en-GB" dirty="0" err="1"/>
              <a:t>all'oggetto</a:t>
            </a:r>
            <a:r>
              <a:rPr lang="en-GB" dirty="0"/>
              <a:t> </a:t>
            </a:r>
            <a:r>
              <a:rPr lang="en-GB" dirty="0" err="1"/>
              <a:t>originale</a:t>
            </a:r>
            <a:r>
              <a:rPr lang="en-GB" dirty="0"/>
              <a:t>, </a:t>
            </a:r>
            <a:r>
              <a:rPr lang="en-GB" dirty="0" err="1"/>
              <a:t>consentendo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qualcosa</a:t>
            </a:r>
            <a:r>
              <a:rPr lang="en-GB" dirty="0"/>
              <a:t> prima o dopo </a:t>
            </a:r>
            <a:r>
              <a:rPr lang="en-GB" dirty="0" err="1"/>
              <a:t>che</a:t>
            </a:r>
            <a:r>
              <a:rPr lang="en-GB" dirty="0"/>
              <a:t> la </a:t>
            </a:r>
            <a:r>
              <a:rPr lang="en-GB" dirty="0" err="1"/>
              <a:t>richiesta</a:t>
            </a:r>
            <a:r>
              <a:rPr lang="en-GB" dirty="0"/>
              <a:t>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arrivata</a:t>
            </a:r>
            <a:r>
              <a:rPr lang="en-GB" dirty="0"/>
              <a:t> </a:t>
            </a:r>
            <a:r>
              <a:rPr lang="en-GB" dirty="0" err="1"/>
              <a:t>all'oggetto</a:t>
            </a:r>
            <a:r>
              <a:rPr lang="en-GB" dirty="0"/>
              <a:t> </a:t>
            </a:r>
            <a:r>
              <a:rPr lang="en-GB" dirty="0" err="1"/>
              <a:t>originale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678908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F361-9866-8F45-BC9E-7BC74D92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Che problema risolve?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2F14-9A7B-3E43-BCD2-3A95C5ED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Perché</a:t>
            </a:r>
            <a:r>
              <a:rPr lang="en-GB" dirty="0"/>
              <a:t> </a:t>
            </a:r>
            <a:r>
              <a:rPr lang="en-GB" dirty="0" err="1"/>
              <a:t>dovremmo</a:t>
            </a:r>
            <a:r>
              <a:rPr lang="en-GB" dirty="0"/>
              <a:t> </a:t>
            </a:r>
            <a:r>
              <a:rPr lang="en-GB" dirty="0" err="1"/>
              <a:t>voler</a:t>
            </a:r>
            <a:r>
              <a:rPr lang="en-GB" dirty="0"/>
              <a:t> </a:t>
            </a:r>
            <a:r>
              <a:rPr lang="en-GB" dirty="0" err="1"/>
              <a:t>controllare</a:t>
            </a:r>
            <a:r>
              <a:rPr lang="en-GB" dirty="0"/>
              <a:t> </a:t>
            </a:r>
            <a:r>
              <a:rPr lang="en-GB" dirty="0" err="1"/>
              <a:t>l'accesso</a:t>
            </a:r>
            <a:r>
              <a:rPr lang="en-GB" dirty="0"/>
              <a:t> a un </a:t>
            </a:r>
            <a:r>
              <a:rPr lang="en-GB" dirty="0" err="1"/>
              <a:t>oggetto</a:t>
            </a:r>
            <a:r>
              <a:rPr lang="en-GB" dirty="0"/>
              <a:t>? Ecco un </a:t>
            </a:r>
            <a:r>
              <a:rPr lang="en-GB" dirty="0" err="1"/>
              <a:t>esempio</a:t>
            </a:r>
            <a:r>
              <a:rPr lang="en-GB" dirty="0"/>
              <a:t>: </a:t>
            </a:r>
            <a:r>
              <a:rPr lang="en-GB" dirty="0" err="1"/>
              <a:t>abbiamo</a:t>
            </a:r>
            <a:r>
              <a:rPr lang="en-GB" dirty="0"/>
              <a:t> un </a:t>
            </a:r>
            <a:r>
              <a:rPr lang="en-GB" dirty="0" err="1"/>
              <a:t>oggetto</a:t>
            </a:r>
            <a:r>
              <a:rPr lang="en-GB" dirty="0"/>
              <a:t> </a:t>
            </a:r>
            <a:r>
              <a:rPr lang="en-GB" dirty="0" err="1"/>
              <a:t>enorme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consuma</a:t>
            </a:r>
            <a:r>
              <a:rPr lang="en-GB" dirty="0"/>
              <a:t> una </a:t>
            </a:r>
            <a:r>
              <a:rPr lang="en-GB" dirty="0" err="1"/>
              <a:t>grande</a:t>
            </a:r>
            <a:r>
              <a:rPr lang="en-GB" dirty="0"/>
              <a:t> </a:t>
            </a:r>
            <a:r>
              <a:rPr lang="en-GB" dirty="0" err="1"/>
              <a:t>quantità</a:t>
            </a:r>
            <a:r>
              <a:rPr lang="en-GB" dirty="0"/>
              <a:t> di </a:t>
            </a:r>
            <a:r>
              <a:rPr lang="en-GB" dirty="0" err="1"/>
              <a:t>risorse</a:t>
            </a:r>
            <a:r>
              <a:rPr lang="en-GB" dirty="0"/>
              <a:t> di </a:t>
            </a:r>
            <a:r>
              <a:rPr lang="en-GB" dirty="0" err="1"/>
              <a:t>sistema</a:t>
            </a:r>
            <a:r>
              <a:rPr lang="en-GB" dirty="0"/>
              <a:t>. 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bisogno</a:t>
            </a:r>
            <a:r>
              <a:rPr lang="en-GB" dirty="0"/>
              <a:t> di tanto in tanto, ma non sempre.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Potremmo</a:t>
            </a:r>
            <a:r>
              <a:rPr lang="en-GB" dirty="0"/>
              <a:t> </a:t>
            </a:r>
            <a:r>
              <a:rPr lang="en-GB" dirty="0" err="1"/>
              <a:t>implementare</a:t>
            </a:r>
            <a:r>
              <a:rPr lang="en-GB" dirty="0"/>
              <a:t> un lazy </a:t>
            </a:r>
            <a:r>
              <a:rPr lang="en-GB" dirty="0" err="1"/>
              <a:t>init</a:t>
            </a:r>
            <a:r>
              <a:rPr lang="en-GB" dirty="0"/>
              <a:t>: </a:t>
            </a:r>
            <a:r>
              <a:rPr lang="en-GB" dirty="0" err="1"/>
              <a:t>ovvero</a:t>
            </a:r>
            <a:r>
              <a:rPr lang="en-GB" dirty="0"/>
              <a:t> </a:t>
            </a:r>
            <a:r>
              <a:rPr lang="en-GB" dirty="0" err="1"/>
              <a:t>creare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oggetto</a:t>
            </a:r>
            <a:r>
              <a:rPr lang="en-GB" dirty="0"/>
              <a:t> solo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effettivamente</a:t>
            </a:r>
            <a:r>
              <a:rPr lang="en-GB" dirty="0"/>
              <a:t> </a:t>
            </a:r>
            <a:r>
              <a:rPr lang="en-GB" dirty="0" err="1"/>
              <a:t>necessario</a:t>
            </a:r>
            <a:r>
              <a:rPr lang="en-GB" dirty="0"/>
              <a:t>. Tutti </a:t>
            </a:r>
            <a:r>
              <a:rPr lang="en-GB" dirty="0" err="1"/>
              <a:t>i</a:t>
            </a:r>
            <a:r>
              <a:rPr lang="en-GB" dirty="0"/>
              <a:t> client </a:t>
            </a:r>
            <a:r>
              <a:rPr lang="en-GB" dirty="0" err="1"/>
              <a:t>dell'oggetto</a:t>
            </a:r>
            <a:r>
              <a:rPr lang="en-GB" dirty="0"/>
              <a:t> </a:t>
            </a:r>
            <a:r>
              <a:rPr lang="en-GB" dirty="0" err="1"/>
              <a:t>dovrebbero</a:t>
            </a:r>
            <a:r>
              <a:rPr lang="en-GB" dirty="0"/>
              <a:t> </a:t>
            </a:r>
            <a:r>
              <a:rPr lang="en-GB" dirty="0" err="1"/>
              <a:t>eseguire</a:t>
            </a:r>
            <a:r>
              <a:rPr lang="en-GB" dirty="0"/>
              <a:t> un </a:t>
            </a:r>
            <a:r>
              <a:rPr lang="en-GB" dirty="0" err="1"/>
              <a:t>codice</a:t>
            </a:r>
            <a:r>
              <a:rPr lang="en-GB" dirty="0"/>
              <a:t> di </a:t>
            </a:r>
            <a:r>
              <a:rPr lang="en-GB" dirty="0" err="1"/>
              <a:t>inizializzazione</a:t>
            </a:r>
            <a:r>
              <a:rPr lang="en-GB" dirty="0"/>
              <a:t> </a:t>
            </a:r>
            <a:r>
              <a:rPr lang="en-GB" dirty="0" err="1"/>
              <a:t>posticipato</a:t>
            </a:r>
            <a:r>
              <a:rPr lang="en-GB" dirty="0"/>
              <a:t>. </a:t>
            </a:r>
            <a:r>
              <a:rPr lang="en-GB" dirty="0" err="1"/>
              <a:t>Sfortunatamente</a:t>
            </a:r>
            <a:r>
              <a:rPr lang="en-GB" dirty="0"/>
              <a:t>,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probabilmente</a:t>
            </a:r>
            <a:r>
              <a:rPr lang="en-GB" dirty="0"/>
              <a:t> </a:t>
            </a:r>
            <a:r>
              <a:rPr lang="en-GB" dirty="0" err="1"/>
              <a:t>causerebbe</a:t>
            </a:r>
            <a:r>
              <a:rPr lang="en-GB" dirty="0"/>
              <a:t> </a:t>
            </a:r>
            <a:r>
              <a:rPr lang="en-GB" dirty="0" err="1"/>
              <a:t>molta</a:t>
            </a:r>
            <a:r>
              <a:rPr lang="en-GB" dirty="0"/>
              <a:t> </a:t>
            </a:r>
            <a:r>
              <a:rPr lang="en-GB" dirty="0" err="1"/>
              <a:t>duplicazione</a:t>
            </a:r>
            <a:r>
              <a:rPr lang="en-GB" dirty="0"/>
              <a:t> del </a:t>
            </a:r>
            <a:r>
              <a:rPr lang="en-GB" dirty="0" err="1"/>
              <a:t>codice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70172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A111-77B1-374B-A7A1-144E1E25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Come si risolve?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429D-1759-6045-B961-77DDBAAC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Il Proxy pattern </a:t>
            </a:r>
            <a:r>
              <a:rPr lang="en-GB" dirty="0" err="1"/>
              <a:t>suggerisce</a:t>
            </a:r>
            <a:r>
              <a:rPr lang="en-GB" dirty="0"/>
              <a:t> di </a:t>
            </a:r>
            <a:r>
              <a:rPr lang="en-GB" dirty="0" err="1"/>
              <a:t>creare</a:t>
            </a:r>
            <a:r>
              <a:rPr lang="en-GB" dirty="0"/>
              <a:t> una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proxy con la </a:t>
            </a:r>
            <a:r>
              <a:rPr lang="en-GB" dirty="0" err="1"/>
              <a:t>stessa</a:t>
            </a:r>
            <a:r>
              <a:rPr lang="en-GB" dirty="0"/>
              <a:t> </a:t>
            </a:r>
            <a:r>
              <a:rPr lang="en-GB" dirty="0" err="1"/>
              <a:t>interfaccia</a:t>
            </a:r>
            <a:r>
              <a:rPr lang="en-GB" dirty="0"/>
              <a:t> di un </a:t>
            </a:r>
            <a:r>
              <a:rPr lang="en-GB" dirty="0" err="1"/>
              <a:t>oggetto</a:t>
            </a:r>
            <a:r>
              <a:rPr lang="en-GB" dirty="0"/>
              <a:t> di </a:t>
            </a:r>
            <a:r>
              <a:rPr lang="en-GB" dirty="0" err="1"/>
              <a:t>servizio</a:t>
            </a:r>
            <a:r>
              <a:rPr lang="en-GB" dirty="0"/>
              <a:t> </a:t>
            </a:r>
            <a:r>
              <a:rPr lang="en-GB" dirty="0" err="1"/>
              <a:t>originale</a:t>
            </a:r>
            <a:r>
              <a:rPr lang="en-GB" dirty="0"/>
              <a:t>. </a:t>
            </a:r>
            <a:r>
              <a:rPr lang="en-GB" dirty="0" err="1"/>
              <a:t>Quindi</a:t>
            </a:r>
            <a:r>
              <a:rPr lang="en-GB" dirty="0"/>
              <a:t> </a:t>
            </a:r>
            <a:r>
              <a:rPr lang="en-GB" dirty="0" err="1"/>
              <a:t>l’app</a:t>
            </a:r>
            <a:r>
              <a:rPr lang="en-GB" dirty="0"/>
              <a:t> fa in modo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passi</a:t>
            </a:r>
            <a:r>
              <a:rPr lang="en-GB" dirty="0"/>
              <a:t> </a:t>
            </a:r>
            <a:r>
              <a:rPr lang="en-GB" dirty="0" err="1"/>
              <a:t>l'oggetto</a:t>
            </a:r>
            <a:r>
              <a:rPr lang="en-GB" dirty="0"/>
              <a:t> proxy a tutti </a:t>
            </a:r>
            <a:r>
              <a:rPr lang="en-GB" dirty="0" err="1"/>
              <a:t>i</a:t>
            </a:r>
            <a:r>
              <a:rPr lang="en-GB" dirty="0"/>
              <a:t> client </a:t>
            </a:r>
            <a:r>
              <a:rPr lang="en-GB" dirty="0" err="1"/>
              <a:t>dell'oggetto</a:t>
            </a:r>
            <a:r>
              <a:rPr lang="en-GB" dirty="0"/>
              <a:t> </a:t>
            </a:r>
            <a:r>
              <a:rPr lang="en-GB" dirty="0" err="1"/>
              <a:t>originale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Dopo aver </a:t>
            </a:r>
            <a:r>
              <a:rPr lang="en-GB" dirty="0" err="1"/>
              <a:t>ricevuto</a:t>
            </a:r>
            <a:r>
              <a:rPr lang="en-GB" dirty="0"/>
              <a:t> una </a:t>
            </a:r>
            <a:r>
              <a:rPr lang="en-GB" dirty="0" err="1"/>
              <a:t>richiesta</a:t>
            </a:r>
            <a:r>
              <a:rPr lang="en-GB" dirty="0"/>
              <a:t> da un client, il proxy </a:t>
            </a:r>
            <a:r>
              <a:rPr lang="en-GB" dirty="0" err="1"/>
              <a:t>crea</a:t>
            </a:r>
            <a:r>
              <a:rPr lang="en-GB" dirty="0"/>
              <a:t> un </a:t>
            </a:r>
            <a:r>
              <a:rPr lang="en-GB" dirty="0" err="1"/>
              <a:t>vero</a:t>
            </a:r>
            <a:r>
              <a:rPr lang="en-GB" dirty="0"/>
              <a:t> </a:t>
            </a:r>
            <a:r>
              <a:rPr lang="en-GB" dirty="0" err="1"/>
              <a:t>oggetto</a:t>
            </a:r>
            <a:r>
              <a:rPr lang="en-GB" dirty="0"/>
              <a:t> di </a:t>
            </a:r>
            <a:r>
              <a:rPr lang="en-GB" dirty="0" err="1"/>
              <a:t>servizio</a:t>
            </a:r>
            <a:r>
              <a:rPr lang="en-GB" dirty="0"/>
              <a:t> e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delega</a:t>
            </a:r>
            <a:r>
              <a:rPr lang="en-GB" dirty="0"/>
              <a:t> </a:t>
            </a:r>
            <a:r>
              <a:rPr lang="it-IT" dirty="0"/>
              <a:t>tutto</a:t>
            </a:r>
            <a:r>
              <a:rPr lang="en-GB" dirty="0"/>
              <a:t> il </a:t>
            </a:r>
            <a:r>
              <a:rPr lang="en-GB" dirty="0" err="1"/>
              <a:t>lavoro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 </a:t>
            </a:r>
            <a:r>
              <a:rPr lang="en-GB" dirty="0" err="1"/>
              <a:t>quali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vantaggi</a:t>
            </a:r>
            <a:r>
              <a:rPr lang="en-GB" dirty="0"/>
              <a:t>? </a:t>
            </a:r>
          </a:p>
          <a:p>
            <a:pPr marL="0" indent="0">
              <a:buNone/>
            </a:pPr>
            <a:r>
              <a:rPr lang="en-GB" dirty="0"/>
              <a:t>Se </a:t>
            </a:r>
            <a:r>
              <a:rPr lang="en-GB" dirty="0" err="1"/>
              <a:t>bisogna</a:t>
            </a:r>
            <a:r>
              <a:rPr lang="en-GB" dirty="0"/>
              <a:t>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qualcosa</a:t>
            </a:r>
            <a:r>
              <a:rPr lang="en-GB" dirty="0"/>
              <a:t> prima o dopo la </a:t>
            </a:r>
            <a:r>
              <a:rPr lang="en-GB" dirty="0" err="1"/>
              <a:t>logica</a:t>
            </a:r>
            <a:r>
              <a:rPr lang="en-GB" dirty="0"/>
              <a:t> </a:t>
            </a:r>
            <a:r>
              <a:rPr lang="en-GB" dirty="0" err="1"/>
              <a:t>primaria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it-IT" dirty="0"/>
              <a:t>classe</a:t>
            </a:r>
            <a:r>
              <a:rPr lang="en-GB" dirty="0"/>
              <a:t>, il proxy </a:t>
            </a:r>
            <a:r>
              <a:rPr lang="en-GB" dirty="0" err="1"/>
              <a:t>consente</a:t>
            </a:r>
            <a:r>
              <a:rPr lang="en-GB" dirty="0"/>
              <a:t> di </a:t>
            </a:r>
            <a:r>
              <a:rPr lang="en-GB" dirty="0" err="1"/>
              <a:t>farlo</a:t>
            </a:r>
            <a:r>
              <a:rPr lang="en-GB" dirty="0"/>
              <a:t> senza </a:t>
            </a:r>
            <a:r>
              <a:rPr lang="en-GB" dirty="0" err="1"/>
              <a:t>cambiare</a:t>
            </a:r>
            <a:r>
              <a:rPr lang="en-GB" dirty="0"/>
              <a:t> </a:t>
            </a:r>
            <a:r>
              <a:rPr lang="en-GB" dirty="0" err="1"/>
              <a:t>quella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. </a:t>
            </a:r>
            <a:r>
              <a:rPr lang="en-GB" dirty="0" err="1"/>
              <a:t>Poiché</a:t>
            </a:r>
            <a:r>
              <a:rPr lang="en-GB" dirty="0"/>
              <a:t> il proxy </a:t>
            </a:r>
            <a:r>
              <a:rPr lang="en-GB" dirty="0" err="1"/>
              <a:t>implementa</a:t>
            </a:r>
            <a:r>
              <a:rPr lang="en-GB" dirty="0"/>
              <a:t> la </a:t>
            </a:r>
            <a:r>
              <a:rPr lang="en-GB" dirty="0" err="1"/>
              <a:t>stessa</a:t>
            </a:r>
            <a:r>
              <a:rPr lang="en-GB" dirty="0"/>
              <a:t> </a:t>
            </a:r>
            <a:r>
              <a:rPr lang="en-GB" dirty="0" err="1"/>
              <a:t>interfaccia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originale</a:t>
            </a:r>
            <a:r>
              <a:rPr lang="en-GB" dirty="0"/>
              <a:t>,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passato</a:t>
            </a:r>
            <a:r>
              <a:rPr lang="en-GB" dirty="0"/>
              <a:t> a </a:t>
            </a:r>
            <a:r>
              <a:rPr lang="en-GB" dirty="0" err="1"/>
              <a:t>qualsiasi</a:t>
            </a:r>
            <a:r>
              <a:rPr lang="en-GB" dirty="0"/>
              <a:t> client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aspetta</a:t>
            </a:r>
            <a:r>
              <a:rPr lang="en-GB" dirty="0"/>
              <a:t> un </a:t>
            </a:r>
            <a:r>
              <a:rPr lang="en-GB" dirty="0" err="1"/>
              <a:t>oggetto</a:t>
            </a:r>
            <a:r>
              <a:rPr lang="en-GB" dirty="0"/>
              <a:t> di </a:t>
            </a:r>
            <a:r>
              <a:rPr lang="en-GB" dirty="0" err="1"/>
              <a:t>servizio</a:t>
            </a:r>
            <a:r>
              <a:rPr lang="en-GB" dirty="0"/>
              <a:t> </a:t>
            </a:r>
            <a:r>
              <a:rPr lang="en-GB" dirty="0" err="1"/>
              <a:t>reale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73413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1BF8-794D-2D41-8E4F-7FEF2B37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L’idea sarebbe questa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FA08A-5DD2-1C40-8153-B68EBFAA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77000" cy="20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DBE84-1C78-A446-8469-1C2E936F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31" y="4231526"/>
            <a:ext cx="6477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6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F803-2907-0E43-8CA0-F4639511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pratico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750A-D9D4-854D-9310-4B77C2E5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questo esempio, il modello </a:t>
            </a:r>
            <a:r>
              <a:rPr lang="it-IT" dirty="0" err="1"/>
              <a:t>proxy</a:t>
            </a:r>
            <a:r>
              <a:rPr lang="it-IT" dirty="0"/>
              <a:t> aiuta a implementare il </a:t>
            </a:r>
            <a:r>
              <a:rPr lang="it-IT" dirty="0" err="1"/>
              <a:t>lazy</a:t>
            </a:r>
            <a:r>
              <a:rPr lang="it-IT" dirty="0"/>
              <a:t> </a:t>
            </a:r>
            <a:r>
              <a:rPr lang="it-IT" dirty="0" err="1"/>
              <a:t>init</a:t>
            </a:r>
            <a:r>
              <a:rPr lang="it-IT" dirty="0"/>
              <a:t> e la memorizzazione nella cache in una libreria di integrazione </a:t>
            </a:r>
            <a:r>
              <a:rPr lang="it-IT" dirty="0" err="1"/>
              <a:t>YouTube</a:t>
            </a:r>
            <a:r>
              <a:rPr lang="it-IT" dirty="0"/>
              <a:t> di terze parti inefficiente.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proxy</a:t>
            </a:r>
            <a:r>
              <a:rPr lang="it-IT" dirty="0"/>
              <a:t> ha un valore inestimabile quando bisogna aggiungere alcune </a:t>
            </a:r>
            <a:r>
              <a:rPr lang="it-IT" dirty="0" err="1"/>
              <a:t>funzionalitá</a:t>
            </a:r>
            <a:r>
              <a:rPr lang="it-IT" dirty="0"/>
              <a:t> aggiuntive ad una classe il cui codice non </a:t>
            </a:r>
            <a:r>
              <a:rPr lang="it-IT" dirty="0" err="1"/>
              <a:t>puó</a:t>
            </a:r>
            <a:r>
              <a:rPr lang="it-IT" dirty="0"/>
              <a:t> essere modificato.</a:t>
            </a:r>
          </a:p>
        </p:txBody>
      </p:sp>
    </p:spTree>
    <p:extLst>
      <p:ext uri="{BB962C8B-B14F-4D97-AF65-F5344CB8AC3E}">
        <p14:creationId xmlns:p14="http://schemas.microsoft.com/office/powerpoint/2010/main" val="222397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FFE3-6130-914E-92BC-A7CB1E8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</a:t>
            </a:r>
            <a:r>
              <a:rPr lang="en-IT" dirty="0"/>
              <a:t>uali problemi risolve?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4F337-8FC9-5F47-BA28-AF9FF485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Assicurarsi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una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abbia</a:t>
            </a:r>
            <a:r>
              <a:rPr lang="en-GB" dirty="0"/>
              <a:t> solo una </a:t>
            </a:r>
            <a:r>
              <a:rPr lang="en-GB" dirty="0" err="1"/>
              <a:t>singola</a:t>
            </a:r>
            <a:r>
              <a:rPr lang="en-GB" dirty="0"/>
              <a:t> </a:t>
            </a:r>
            <a:r>
              <a:rPr lang="en-GB" dirty="0" err="1"/>
              <a:t>istanza</a:t>
            </a:r>
            <a:r>
              <a:rPr lang="en-GB" dirty="0"/>
              <a:t>. Ma </a:t>
            </a:r>
            <a:r>
              <a:rPr lang="en-GB" dirty="0" err="1"/>
              <a:t>perché</a:t>
            </a:r>
            <a:r>
              <a:rPr lang="en-GB" dirty="0"/>
              <a:t> </a:t>
            </a:r>
            <a:r>
              <a:rPr lang="en-GB" dirty="0" err="1"/>
              <a:t>qualcuno</a:t>
            </a:r>
            <a:r>
              <a:rPr lang="en-GB" dirty="0"/>
              <a:t> </a:t>
            </a:r>
            <a:r>
              <a:rPr lang="en-GB" dirty="0" err="1"/>
              <a:t>dovrebbe</a:t>
            </a:r>
            <a:r>
              <a:rPr lang="en-GB" dirty="0"/>
              <a:t> </a:t>
            </a:r>
            <a:r>
              <a:rPr lang="en-GB" dirty="0" err="1"/>
              <a:t>voler</a:t>
            </a:r>
            <a:r>
              <a:rPr lang="en-GB" dirty="0"/>
              <a:t> </a:t>
            </a:r>
            <a:r>
              <a:rPr lang="en-GB" dirty="0" err="1"/>
              <a:t>controllare</a:t>
            </a:r>
            <a:r>
              <a:rPr lang="en-GB" dirty="0"/>
              <a:t> </a:t>
            </a:r>
            <a:r>
              <a:rPr lang="en-GB" dirty="0" err="1"/>
              <a:t>quante</a:t>
            </a:r>
            <a:r>
              <a:rPr lang="en-GB" dirty="0"/>
              <a:t> </a:t>
            </a:r>
            <a:r>
              <a:rPr lang="en-GB" dirty="0" err="1"/>
              <a:t>istanze</a:t>
            </a:r>
            <a:r>
              <a:rPr lang="en-GB" dirty="0"/>
              <a:t> ha una </a:t>
            </a:r>
            <a:r>
              <a:rPr lang="en-GB" dirty="0" err="1"/>
              <a:t>classe</a:t>
            </a:r>
            <a:r>
              <a:rPr lang="en-GB" dirty="0"/>
              <a:t>? Il </a:t>
            </a:r>
            <a:r>
              <a:rPr lang="en-GB" dirty="0" err="1"/>
              <a:t>motivo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comune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controllare</a:t>
            </a:r>
            <a:r>
              <a:rPr lang="en-GB" dirty="0"/>
              <a:t> </a:t>
            </a:r>
            <a:r>
              <a:rPr lang="en-GB" dirty="0" err="1"/>
              <a:t>l'accesso</a:t>
            </a:r>
            <a:r>
              <a:rPr lang="en-GB" dirty="0"/>
              <a:t> a una </a:t>
            </a:r>
            <a:r>
              <a:rPr lang="en-GB" dirty="0" err="1"/>
              <a:t>risorsa</a:t>
            </a:r>
            <a:r>
              <a:rPr lang="en-GB" dirty="0"/>
              <a:t> </a:t>
            </a:r>
            <a:r>
              <a:rPr lang="en-GB" dirty="0" err="1"/>
              <a:t>condivisa</a:t>
            </a:r>
            <a:r>
              <a:rPr lang="en-GB" dirty="0"/>
              <a:t>, ad </a:t>
            </a:r>
            <a:r>
              <a:rPr lang="en-GB" dirty="0" err="1"/>
              <a:t>esempio</a:t>
            </a:r>
            <a:r>
              <a:rPr lang="en-GB" dirty="0"/>
              <a:t> un database o un file.</a:t>
            </a:r>
          </a:p>
          <a:p>
            <a:r>
              <a:rPr lang="en-GB" dirty="0" err="1"/>
              <a:t>Fornire</a:t>
            </a:r>
            <a:r>
              <a:rPr lang="en-GB" dirty="0"/>
              <a:t> un punto di accesso </a:t>
            </a:r>
            <a:r>
              <a:rPr lang="en-GB" dirty="0" err="1"/>
              <a:t>globale</a:t>
            </a:r>
            <a:r>
              <a:rPr lang="en-GB" dirty="0"/>
              <a:t> a </a:t>
            </a:r>
            <a:r>
              <a:rPr lang="en-GB" dirty="0" err="1"/>
              <a:t>quell'istanza</a:t>
            </a:r>
            <a:r>
              <a:rPr lang="en-GB" dirty="0"/>
              <a:t>. </a:t>
            </a:r>
            <a:r>
              <a:rPr lang="en-GB" dirty="0" err="1"/>
              <a:t>Sostituendo</a:t>
            </a:r>
            <a:r>
              <a:rPr lang="en-GB" dirty="0"/>
              <a:t> quelle </a:t>
            </a:r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globali</a:t>
            </a:r>
            <a:r>
              <a:rPr lang="en-GB" dirty="0"/>
              <a:t> </a:t>
            </a:r>
            <a:r>
              <a:rPr lang="en-GB" dirty="0" err="1"/>
              <a:t>utilizzate</a:t>
            </a:r>
            <a:r>
              <a:rPr lang="en-GB" dirty="0"/>
              <a:t> per </a:t>
            </a:r>
            <a:r>
              <a:rPr lang="en-GB" dirty="0" err="1"/>
              <a:t>memorizzare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essenziali</a:t>
            </a:r>
            <a:r>
              <a:rPr lang="en-GB" dirty="0"/>
              <a:t>? </a:t>
            </a:r>
            <a:r>
              <a:rPr lang="en-GB" dirty="0" err="1"/>
              <a:t>Sebbene</a:t>
            </a:r>
            <a:r>
              <a:rPr lang="en-GB" dirty="0"/>
              <a:t> </a:t>
            </a:r>
            <a:r>
              <a:rPr lang="en-GB" dirty="0" err="1"/>
              <a:t>siano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</a:t>
            </a:r>
            <a:r>
              <a:rPr lang="en-GB" dirty="0" err="1"/>
              <a:t>utili</a:t>
            </a:r>
            <a:r>
              <a:rPr lang="en-GB" dirty="0"/>
              <a:t>,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</a:t>
            </a:r>
            <a:r>
              <a:rPr lang="en-GB" dirty="0" err="1"/>
              <a:t>pericolose</a:t>
            </a:r>
            <a:r>
              <a:rPr lang="en-GB" dirty="0"/>
              <a:t> </a:t>
            </a:r>
            <a:r>
              <a:rPr lang="en-GB" dirty="0" err="1"/>
              <a:t>poiché</a:t>
            </a:r>
            <a:r>
              <a:rPr lang="en-GB" dirty="0"/>
              <a:t> </a:t>
            </a:r>
            <a:r>
              <a:rPr lang="en-GB" dirty="0" err="1"/>
              <a:t>qualsiasi</a:t>
            </a:r>
            <a:r>
              <a:rPr lang="en-GB" dirty="0"/>
              <a:t>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potenzialmente</a:t>
            </a:r>
            <a:r>
              <a:rPr lang="en-GB" dirty="0"/>
              <a:t> </a:t>
            </a:r>
            <a:r>
              <a:rPr lang="en-GB" dirty="0" err="1"/>
              <a:t>sovrascrivere</a:t>
            </a:r>
            <a:r>
              <a:rPr lang="en-GB" dirty="0"/>
              <a:t> il </a:t>
            </a:r>
            <a:r>
              <a:rPr lang="en-GB" dirty="0" err="1"/>
              <a:t>contenuto</a:t>
            </a:r>
            <a:r>
              <a:rPr lang="en-GB" dirty="0"/>
              <a:t> di </a:t>
            </a:r>
            <a:r>
              <a:rPr lang="en-GB" dirty="0" err="1"/>
              <a:t>tali</a:t>
            </a:r>
            <a:r>
              <a:rPr lang="en-GB" dirty="0"/>
              <a:t> </a:t>
            </a:r>
            <a:r>
              <a:rPr lang="en-GB" dirty="0" err="1"/>
              <a:t>variabili</a:t>
            </a:r>
            <a:r>
              <a:rPr lang="en-GB" dirty="0"/>
              <a:t> e </a:t>
            </a:r>
            <a:r>
              <a:rPr lang="en-GB" dirty="0" err="1"/>
              <a:t>causare</a:t>
            </a:r>
            <a:r>
              <a:rPr lang="en-GB" dirty="0"/>
              <a:t> il crash </a:t>
            </a:r>
            <a:r>
              <a:rPr lang="en-GB" dirty="0" err="1"/>
              <a:t>dell'app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237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AD40-78DA-744C-A8BB-744BBE7E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Risorse utili: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1ECF-32DF-1549-A00E-D6D0DC1F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hlinkClick r:id="rId2"/>
              </a:rPr>
              <a:t>Refactoring Guru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967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7CD773-EAD6-7E49-92E5-2A488C8CC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0" y="493160"/>
            <a:ext cx="11774184" cy="58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8919-E41D-8D41-8E59-9E792495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Analogia col mondo reale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9D2F-B4DC-4846-B4FC-22329FA9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Il </a:t>
            </a:r>
            <a:r>
              <a:rPr lang="en-GB" dirty="0" err="1"/>
              <a:t>governo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eccellente</a:t>
            </a:r>
            <a:r>
              <a:rPr lang="en-GB" dirty="0"/>
              <a:t> </a:t>
            </a:r>
            <a:r>
              <a:rPr lang="en-GB" dirty="0" err="1"/>
              <a:t>esempio</a:t>
            </a:r>
            <a:r>
              <a:rPr lang="en-GB" dirty="0"/>
              <a:t> del </a:t>
            </a:r>
            <a:r>
              <a:rPr lang="en-GB" dirty="0" err="1"/>
              <a:t>modello</a:t>
            </a:r>
            <a:r>
              <a:rPr lang="en-GB" dirty="0"/>
              <a:t> Singleton. </a:t>
            </a:r>
          </a:p>
          <a:p>
            <a:pPr marL="0" indent="0">
              <a:buNone/>
            </a:pPr>
            <a:r>
              <a:rPr lang="en-GB" dirty="0"/>
              <a:t>Un </a:t>
            </a:r>
            <a:r>
              <a:rPr lang="en-GB" dirty="0" err="1"/>
              <a:t>paese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avere</a:t>
            </a:r>
            <a:r>
              <a:rPr lang="en-GB" dirty="0"/>
              <a:t> un solo </a:t>
            </a:r>
            <a:r>
              <a:rPr lang="en-GB" dirty="0" err="1"/>
              <a:t>governo</a:t>
            </a:r>
            <a:r>
              <a:rPr lang="en-GB" dirty="0"/>
              <a:t> </a:t>
            </a:r>
            <a:r>
              <a:rPr lang="en-GB" dirty="0" err="1"/>
              <a:t>ufficiale</a:t>
            </a:r>
            <a:r>
              <a:rPr lang="en-GB" dirty="0"/>
              <a:t>. </a:t>
            </a:r>
            <a:r>
              <a:rPr lang="en-GB" dirty="0" err="1"/>
              <a:t>Indipendentemente</a:t>
            </a:r>
            <a:r>
              <a:rPr lang="en-GB" dirty="0"/>
              <a:t> </a:t>
            </a:r>
            <a:r>
              <a:rPr lang="en-GB" dirty="0" err="1"/>
              <a:t>dalle</a:t>
            </a:r>
            <a:r>
              <a:rPr lang="en-GB" dirty="0"/>
              <a:t> </a:t>
            </a:r>
            <a:r>
              <a:rPr lang="en-GB" dirty="0" err="1"/>
              <a:t>identità</a:t>
            </a:r>
            <a:r>
              <a:rPr lang="en-GB" dirty="0"/>
              <a:t> </a:t>
            </a:r>
            <a:r>
              <a:rPr lang="en-GB" dirty="0" err="1"/>
              <a:t>personali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individui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formano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governi</a:t>
            </a:r>
            <a:r>
              <a:rPr lang="en-GB" dirty="0"/>
              <a:t>, il </a:t>
            </a:r>
            <a:r>
              <a:rPr lang="en-GB" dirty="0" err="1"/>
              <a:t>titolo</a:t>
            </a:r>
            <a:r>
              <a:rPr lang="en-GB" dirty="0"/>
              <a:t>, "Il </a:t>
            </a:r>
            <a:r>
              <a:rPr lang="en-GB" dirty="0" err="1"/>
              <a:t>governo</a:t>
            </a:r>
            <a:r>
              <a:rPr lang="en-GB" dirty="0"/>
              <a:t> di X", </a:t>
            </a:r>
            <a:r>
              <a:rPr lang="en-GB" dirty="0" err="1"/>
              <a:t>è</a:t>
            </a:r>
            <a:r>
              <a:rPr lang="en-GB" dirty="0"/>
              <a:t> un punto di accesso </a:t>
            </a:r>
            <a:r>
              <a:rPr lang="en-GB" dirty="0" err="1"/>
              <a:t>globale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identifica</a:t>
            </a:r>
            <a:r>
              <a:rPr lang="en-GB" dirty="0"/>
              <a:t> il </a:t>
            </a:r>
            <a:r>
              <a:rPr lang="en-GB" dirty="0" err="1"/>
              <a:t>gruppo</a:t>
            </a:r>
            <a:r>
              <a:rPr lang="en-GB" dirty="0"/>
              <a:t> di </a:t>
            </a:r>
            <a:r>
              <a:rPr lang="en-GB" dirty="0" err="1"/>
              <a:t>responsabili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6801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C759-B115-394C-B9F5-565274D7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Il builder pattern…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B88CD-FDC6-2B47-A7E7-0242C7B7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di </a:t>
            </a:r>
            <a:r>
              <a:rPr lang="en-GB" dirty="0" err="1"/>
              <a:t>progettazione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consente</a:t>
            </a:r>
            <a:r>
              <a:rPr lang="en-GB" dirty="0"/>
              <a:t> di </a:t>
            </a:r>
            <a:r>
              <a:rPr lang="en-GB" dirty="0" err="1"/>
              <a:t>costruire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complessi</a:t>
            </a:r>
            <a:r>
              <a:rPr lang="en-GB" dirty="0"/>
              <a:t> </a:t>
            </a:r>
            <a:r>
              <a:rPr lang="en-GB" dirty="0" err="1"/>
              <a:t>passo</a:t>
            </a:r>
            <a:r>
              <a:rPr lang="en-GB" dirty="0"/>
              <a:t> dopo </a:t>
            </a:r>
            <a:r>
              <a:rPr lang="en-GB" dirty="0" err="1"/>
              <a:t>passo</a:t>
            </a:r>
            <a:r>
              <a:rPr lang="en-GB" dirty="0"/>
              <a:t>. Il </a:t>
            </a: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consente</a:t>
            </a:r>
            <a:r>
              <a:rPr lang="en-GB" dirty="0"/>
              <a:t> di </a:t>
            </a:r>
            <a:r>
              <a:rPr lang="en-GB" dirty="0" err="1"/>
              <a:t>produrre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tipi e </a:t>
            </a:r>
            <a:r>
              <a:rPr lang="en-GB" dirty="0" err="1"/>
              <a:t>rappresentazioni</a:t>
            </a:r>
            <a:r>
              <a:rPr lang="en-GB" dirty="0"/>
              <a:t> di un </a:t>
            </a:r>
            <a:r>
              <a:rPr lang="en-GB" dirty="0" err="1"/>
              <a:t>oggetto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lo 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codice</a:t>
            </a:r>
            <a:r>
              <a:rPr lang="en-GB" dirty="0"/>
              <a:t> di </a:t>
            </a:r>
            <a:r>
              <a:rPr lang="en-GB" dirty="0" err="1"/>
              <a:t>costruzione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5695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376A48-026E-3E4E-AA90-51EAA521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555171"/>
            <a:ext cx="11217730" cy="560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8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4681-85E3-654D-8991-118DC134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Che problemi risolve?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DF43-0A42-F042-B1C8-2FC6C814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Immaginate</a:t>
            </a:r>
            <a:r>
              <a:rPr lang="en-GB" dirty="0"/>
              <a:t> un </a:t>
            </a:r>
            <a:r>
              <a:rPr lang="en-GB" dirty="0" err="1"/>
              <a:t>oggetto</a:t>
            </a:r>
            <a:r>
              <a:rPr lang="en-GB" dirty="0"/>
              <a:t> </a:t>
            </a:r>
            <a:r>
              <a:rPr lang="en-GB" dirty="0" err="1"/>
              <a:t>complesso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richiede</a:t>
            </a:r>
            <a:r>
              <a:rPr lang="en-GB" dirty="0"/>
              <a:t> </a:t>
            </a:r>
            <a:r>
              <a:rPr lang="en-GB" dirty="0" err="1"/>
              <a:t>un'inizializzazione</a:t>
            </a:r>
            <a:r>
              <a:rPr lang="en-GB" dirty="0"/>
              <a:t> </a:t>
            </a:r>
            <a:r>
              <a:rPr lang="en-GB" dirty="0" err="1"/>
              <a:t>laboriosa</a:t>
            </a:r>
            <a:r>
              <a:rPr lang="en-GB" dirty="0"/>
              <a:t> e </a:t>
            </a:r>
            <a:r>
              <a:rPr lang="en-GB" dirty="0" err="1"/>
              <a:t>dettagliata</a:t>
            </a:r>
            <a:r>
              <a:rPr lang="en-GB" dirty="0"/>
              <a:t> di </a:t>
            </a:r>
            <a:r>
              <a:rPr lang="en-GB" dirty="0" err="1"/>
              <a:t>molti</a:t>
            </a:r>
            <a:r>
              <a:rPr lang="en-GB" dirty="0"/>
              <a:t> </a:t>
            </a:r>
            <a:r>
              <a:rPr lang="en-GB" dirty="0" err="1"/>
              <a:t>campi</a:t>
            </a:r>
            <a:r>
              <a:rPr lang="en-GB" dirty="0"/>
              <a:t> e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nidificati</a:t>
            </a:r>
            <a:r>
              <a:rPr lang="en-GB" dirty="0"/>
              <a:t>. Tale </a:t>
            </a:r>
            <a:r>
              <a:rPr lang="en-GB" dirty="0" err="1"/>
              <a:t>codice</a:t>
            </a:r>
            <a:r>
              <a:rPr lang="en-GB" dirty="0"/>
              <a:t> di </a:t>
            </a:r>
            <a:r>
              <a:rPr lang="en-GB" dirty="0" err="1"/>
              <a:t>inizializzazione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solitamente</a:t>
            </a:r>
            <a:r>
              <a:rPr lang="en-GB" dirty="0"/>
              <a:t> </a:t>
            </a:r>
            <a:r>
              <a:rPr lang="en-GB" dirty="0" err="1"/>
              <a:t>sepolto</a:t>
            </a:r>
            <a:r>
              <a:rPr lang="en-GB" dirty="0"/>
              <a:t> </a:t>
            </a:r>
            <a:r>
              <a:rPr lang="en-GB" dirty="0" err="1"/>
              <a:t>all'interno</a:t>
            </a:r>
            <a:r>
              <a:rPr lang="en-GB" dirty="0"/>
              <a:t> di un </a:t>
            </a:r>
            <a:r>
              <a:rPr lang="en-GB" dirty="0" err="1"/>
              <a:t>mostruoso</a:t>
            </a:r>
            <a:r>
              <a:rPr lang="en-GB" dirty="0"/>
              <a:t> </a:t>
            </a:r>
            <a:r>
              <a:rPr lang="en-GB" dirty="0" err="1"/>
              <a:t>costruttore</a:t>
            </a:r>
            <a:r>
              <a:rPr lang="en-GB" dirty="0"/>
              <a:t> con </a:t>
            </a:r>
            <a:r>
              <a:rPr lang="en-GB" dirty="0" err="1"/>
              <a:t>molti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. O </a:t>
            </a:r>
            <a:r>
              <a:rPr lang="en-GB" dirty="0" err="1"/>
              <a:t>peggio</a:t>
            </a:r>
            <a:r>
              <a:rPr lang="en-GB" dirty="0"/>
              <a:t> </a:t>
            </a:r>
            <a:r>
              <a:rPr lang="en-GB" dirty="0" err="1"/>
              <a:t>ancora</a:t>
            </a:r>
            <a:r>
              <a:rPr lang="en-GB" dirty="0"/>
              <a:t>: </a:t>
            </a:r>
            <a:r>
              <a:rPr lang="en-GB" dirty="0" err="1"/>
              <a:t>sparsi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tutto</a:t>
            </a:r>
            <a:r>
              <a:rPr lang="en-GB" dirty="0"/>
              <a:t> il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dell’app</a:t>
            </a:r>
            <a:r>
              <a:rPr lang="en-GB" dirty="0"/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4199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2382</Words>
  <Application>Microsoft Macintosh PowerPoint</Application>
  <PresentationFormat>Widescreen</PresentationFormat>
  <Paragraphs>125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Design pattern</vt:lpstr>
      <vt:lpstr>Pattern creazionali</vt:lpstr>
      <vt:lpstr>Il singleton pattern…</vt:lpstr>
      <vt:lpstr>Quali problemi risolve?</vt:lpstr>
      <vt:lpstr>PowerPoint Presentation</vt:lpstr>
      <vt:lpstr>Analogia col mondo reale</vt:lpstr>
      <vt:lpstr>Il builder pattern…</vt:lpstr>
      <vt:lpstr>PowerPoint Presentation</vt:lpstr>
      <vt:lpstr>Che problemi risolve?</vt:lpstr>
      <vt:lpstr>PowerPoint Presentation</vt:lpstr>
      <vt:lpstr>PowerPoint Presentation</vt:lpstr>
      <vt:lpstr>PowerPoint Presentation</vt:lpstr>
      <vt:lpstr>PowerPoint Presentation</vt:lpstr>
      <vt:lpstr>Esempio pratico</vt:lpstr>
      <vt:lpstr>Factory pattern</vt:lpstr>
      <vt:lpstr>PowerPoint Presentation</vt:lpstr>
      <vt:lpstr>Che problemi risolve?</vt:lpstr>
      <vt:lpstr>Soluzione</vt:lpstr>
      <vt:lpstr>PowerPoint Presentation</vt:lpstr>
      <vt:lpstr>PowerPoint Presentation</vt:lpstr>
      <vt:lpstr>Esempio pratico</vt:lpstr>
      <vt:lpstr>Design strutturali</vt:lpstr>
      <vt:lpstr>Adapter</vt:lpstr>
      <vt:lpstr>Cosa risolve?</vt:lpstr>
      <vt:lpstr>PowerPoint Presentation</vt:lpstr>
      <vt:lpstr>PowerPoint Presentation</vt:lpstr>
      <vt:lpstr>Analogia col mondo reale</vt:lpstr>
      <vt:lpstr>Esempio pratico</vt:lpstr>
      <vt:lpstr>Facade pattern </vt:lpstr>
      <vt:lpstr>Che problema risolve? </vt:lpstr>
      <vt:lpstr>Ma quindi di cosa stiamo parlando?</vt:lpstr>
      <vt:lpstr>PowerPoint Presentation</vt:lpstr>
      <vt:lpstr>Analogia col mondo reale</vt:lpstr>
      <vt:lpstr>Esempio pratico</vt:lpstr>
      <vt:lpstr>Proxy pattern</vt:lpstr>
      <vt:lpstr>Che problema risolve?</vt:lpstr>
      <vt:lpstr>Come si risolve?</vt:lpstr>
      <vt:lpstr>L’idea sarebbe questa</vt:lpstr>
      <vt:lpstr>Esempio pratico</vt:lpstr>
      <vt:lpstr>Risorse utili: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Microsoft Office User</dc:creator>
  <cp:lastModifiedBy>Microsoft Office User</cp:lastModifiedBy>
  <cp:revision>8</cp:revision>
  <dcterms:created xsi:type="dcterms:W3CDTF">2022-07-03T09:56:36Z</dcterms:created>
  <dcterms:modified xsi:type="dcterms:W3CDTF">2022-07-03T17:21:22Z</dcterms:modified>
</cp:coreProperties>
</file>