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7244"/>
  </p:normalViewPr>
  <p:slideViewPr>
    <p:cSldViewPr snapToGrid="0" snapToObjects="1">
      <p:cViewPr varScale="1">
        <p:scale>
          <a:sx n="86" d="100"/>
          <a:sy n="86" d="100"/>
        </p:scale>
        <p:origin x="21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B1DFB2-B4F9-3445-9726-35DB1599631C}" type="datetimeFigureOut">
              <a:rPr lang="it-IT" smtClean="0"/>
              <a:t>17/07/22</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A1EB1-9A02-7B41-836C-33E4895D13D4}" type="slidenum">
              <a:rPr lang="it-IT" smtClean="0"/>
              <a:t>‹#›</a:t>
            </a:fld>
            <a:endParaRPr lang="it-IT"/>
          </a:p>
        </p:txBody>
      </p:sp>
    </p:spTree>
    <p:extLst>
      <p:ext uri="{BB962C8B-B14F-4D97-AF65-F5344CB8AC3E}">
        <p14:creationId xmlns:p14="http://schemas.microsoft.com/office/powerpoint/2010/main" val="3355239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it-IT" dirty="0"/>
              <a:t>Nella figura sopra, </a:t>
            </a:r>
            <a:r>
              <a:rPr lang="it-IT" dirty="0" err="1"/>
              <a:t>CurrencyExchangeService</a:t>
            </a:r>
            <a:r>
              <a:rPr lang="it-IT" dirty="0"/>
              <a:t> utilizza JPA per comunicare con il database e restituisce il valore di cambio della valuta specifica. Ad esempio, conversione da USD a INR.</a:t>
            </a:r>
          </a:p>
          <a:p>
            <a:pPr marL="0" indent="0">
              <a:buNone/>
            </a:pPr>
            <a:endParaRPr lang="it-IT" dirty="0"/>
          </a:p>
          <a:p>
            <a:pPr marL="0" indent="0">
              <a:buNone/>
            </a:pPr>
            <a:r>
              <a:rPr lang="it-IT" dirty="0"/>
              <a:t>Quando invochiamo </a:t>
            </a:r>
            <a:r>
              <a:rPr lang="it-IT" dirty="0" err="1"/>
              <a:t>CurrencyExchangeService</a:t>
            </a:r>
            <a:r>
              <a:rPr lang="it-IT" dirty="0"/>
              <a:t>, dobbiamo passare due parametri: from (</a:t>
            </a:r>
            <a:r>
              <a:rPr lang="it-IT" dirty="0" err="1"/>
              <a:t>convert</a:t>
            </a:r>
            <a:r>
              <a:rPr lang="it-IT" dirty="0"/>
              <a:t> from) e to (</a:t>
            </a:r>
            <a:r>
              <a:rPr lang="it-IT" dirty="0" err="1"/>
              <a:t>convert</a:t>
            </a:r>
            <a:r>
              <a:rPr lang="it-IT" dirty="0"/>
              <a:t> to). Ad esempio, se vogliamo convertire la valuta da USD a INR.</a:t>
            </a:r>
          </a:p>
          <a:p>
            <a:pPr marL="0" indent="0">
              <a:buNone/>
            </a:pPr>
            <a:endParaRPr lang="it-IT" dirty="0"/>
          </a:p>
          <a:p>
            <a:pPr marL="0" indent="0">
              <a:buNone/>
            </a:pPr>
            <a:endParaRPr lang="it-IT" dirty="0"/>
          </a:p>
          <a:p>
            <a:pPr marL="0" indent="0">
              <a:buNone/>
            </a:pPr>
            <a:r>
              <a:rPr lang="it-IT" dirty="0"/>
              <a:t>Il servizio di cambio valuta restituirà il multiplo di conversione. Il multiplo di conversione significa che 1 USD è uguale a 72 INR. Il servizio di conversione valuta utilizza un servizio di cambio valuta. Supponiamo che il servizio di conversione di valuta desideri convertire 100 USD in INR. Quindi chiamerà il servizio di cambio valuta e convertirà l'importo specificato che abbiamo fornito nel parametro del percorso.</a:t>
            </a:r>
          </a:p>
          <a:p>
            <a:endParaRPr lang="it-IT" dirty="0"/>
          </a:p>
        </p:txBody>
      </p:sp>
      <p:sp>
        <p:nvSpPr>
          <p:cNvPr id="4" name="Slide Number Placeholder 3"/>
          <p:cNvSpPr>
            <a:spLocks noGrp="1"/>
          </p:cNvSpPr>
          <p:nvPr>
            <p:ph type="sldNum" sz="quarter" idx="5"/>
          </p:nvPr>
        </p:nvSpPr>
        <p:spPr/>
        <p:txBody>
          <a:bodyPr/>
          <a:lstStyle/>
          <a:p>
            <a:fld id="{C94A1EB1-9A02-7B41-836C-33E4895D13D4}" type="slidenum">
              <a:rPr lang="it-IT" smtClean="0"/>
              <a:t>1</a:t>
            </a:fld>
            <a:endParaRPr lang="it-IT"/>
          </a:p>
        </p:txBody>
      </p:sp>
    </p:spTree>
    <p:extLst>
      <p:ext uri="{BB962C8B-B14F-4D97-AF65-F5344CB8AC3E}">
        <p14:creationId xmlns:p14="http://schemas.microsoft.com/office/powerpoint/2010/main" val="2861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0C5C5-EF48-CB4A-B618-7DF0C291118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it-IT"/>
          </a:p>
        </p:txBody>
      </p:sp>
      <p:sp>
        <p:nvSpPr>
          <p:cNvPr id="3" name="Subtitle 2">
            <a:extLst>
              <a:ext uri="{FF2B5EF4-FFF2-40B4-BE49-F238E27FC236}">
                <a16:creationId xmlns:a16="http://schemas.microsoft.com/office/drawing/2014/main" id="{FD28E790-0244-274B-9B1B-6FC4675FAB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it-IT"/>
          </a:p>
        </p:txBody>
      </p:sp>
      <p:sp>
        <p:nvSpPr>
          <p:cNvPr id="4" name="Date Placeholder 3">
            <a:extLst>
              <a:ext uri="{FF2B5EF4-FFF2-40B4-BE49-F238E27FC236}">
                <a16:creationId xmlns:a16="http://schemas.microsoft.com/office/drawing/2014/main" id="{E9E991B8-58DB-0447-ACC3-30E9572E541F}"/>
              </a:ext>
            </a:extLst>
          </p:cNvPr>
          <p:cNvSpPr>
            <a:spLocks noGrp="1"/>
          </p:cNvSpPr>
          <p:nvPr>
            <p:ph type="dt" sz="half" idx="10"/>
          </p:nvPr>
        </p:nvSpPr>
        <p:spPr/>
        <p:txBody>
          <a:bodyPr/>
          <a:lstStyle/>
          <a:p>
            <a:fld id="{1DE45ADB-F90C-174F-A06C-205BF6502C5A}" type="datetimeFigureOut">
              <a:rPr lang="it-IT" smtClean="0"/>
              <a:t>17/07/22</a:t>
            </a:fld>
            <a:endParaRPr lang="it-IT"/>
          </a:p>
        </p:txBody>
      </p:sp>
      <p:sp>
        <p:nvSpPr>
          <p:cNvPr id="5" name="Footer Placeholder 4">
            <a:extLst>
              <a:ext uri="{FF2B5EF4-FFF2-40B4-BE49-F238E27FC236}">
                <a16:creationId xmlns:a16="http://schemas.microsoft.com/office/drawing/2014/main" id="{6D27A3D5-9A19-5F4D-BDF0-21B32CC4F74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667D2284-B521-C44B-B2D1-0FF99DF37F7D}"/>
              </a:ext>
            </a:extLst>
          </p:cNvPr>
          <p:cNvSpPr>
            <a:spLocks noGrp="1"/>
          </p:cNvSpPr>
          <p:nvPr>
            <p:ph type="sldNum" sz="quarter" idx="12"/>
          </p:nvPr>
        </p:nvSpPr>
        <p:spPr/>
        <p:txBody>
          <a:bodyPr/>
          <a:lstStyle/>
          <a:p>
            <a:fld id="{C593CE70-31C6-3148-9F65-D9CE647CAF44}" type="slidenum">
              <a:rPr lang="it-IT" smtClean="0"/>
              <a:t>‹#›</a:t>
            </a:fld>
            <a:endParaRPr lang="it-IT"/>
          </a:p>
        </p:txBody>
      </p:sp>
    </p:spTree>
    <p:extLst>
      <p:ext uri="{BB962C8B-B14F-4D97-AF65-F5344CB8AC3E}">
        <p14:creationId xmlns:p14="http://schemas.microsoft.com/office/powerpoint/2010/main" val="1399488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C84E8-0C67-D04B-B76F-D9389CC04E51}"/>
              </a:ext>
            </a:extLst>
          </p:cNvPr>
          <p:cNvSpPr>
            <a:spLocks noGrp="1"/>
          </p:cNvSpPr>
          <p:nvPr>
            <p:ph type="title"/>
          </p:nvPr>
        </p:nvSpPr>
        <p:spPr/>
        <p:txBody>
          <a:bodyPr/>
          <a:lstStyle/>
          <a:p>
            <a:r>
              <a:rPr lang="en-GB"/>
              <a:t>Click to edit Master title style</a:t>
            </a:r>
            <a:endParaRPr lang="it-IT"/>
          </a:p>
        </p:txBody>
      </p:sp>
      <p:sp>
        <p:nvSpPr>
          <p:cNvPr id="3" name="Vertical Text Placeholder 2">
            <a:extLst>
              <a:ext uri="{FF2B5EF4-FFF2-40B4-BE49-F238E27FC236}">
                <a16:creationId xmlns:a16="http://schemas.microsoft.com/office/drawing/2014/main" id="{B23BF22E-D760-E646-9AF6-DA910AEC334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2C8AE6C0-18B7-5F4B-B019-73401C473D1E}"/>
              </a:ext>
            </a:extLst>
          </p:cNvPr>
          <p:cNvSpPr>
            <a:spLocks noGrp="1"/>
          </p:cNvSpPr>
          <p:nvPr>
            <p:ph type="dt" sz="half" idx="10"/>
          </p:nvPr>
        </p:nvSpPr>
        <p:spPr/>
        <p:txBody>
          <a:bodyPr/>
          <a:lstStyle/>
          <a:p>
            <a:fld id="{1DE45ADB-F90C-174F-A06C-205BF6502C5A}" type="datetimeFigureOut">
              <a:rPr lang="it-IT" smtClean="0"/>
              <a:t>17/07/22</a:t>
            </a:fld>
            <a:endParaRPr lang="it-IT"/>
          </a:p>
        </p:txBody>
      </p:sp>
      <p:sp>
        <p:nvSpPr>
          <p:cNvPr id="5" name="Footer Placeholder 4">
            <a:extLst>
              <a:ext uri="{FF2B5EF4-FFF2-40B4-BE49-F238E27FC236}">
                <a16:creationId xmlns:a16="http://schemas.microsoft.com/office/drawing/2014/main" id="{CB77467E-454D-7F4C-95E5-EEB1674CF5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89C4D7A-1AFB-4441-98A6-0A89BF67AB5D}"/>
              </a:ext>
            </a:extLst>
          </p:cNvPr>
          <p:cNvSpPr>
            <a:spLocks noGrp="1"/>
          </p:cNvSpPr>
          <p:nvPr>
            <p:ph type="sldNum" sz="quarter" idx="12"/>
          </p:nvPr>
        </p:nvSpPr>
        <p:spPr/>
        <p:txBody>
          <a:bodyPr/>
          <a:lstStyle/>
          <a:p>
            <a:fld id="{C593CE70-31C6-3148-9F65-D9CE647CAF44}" type="slidenum">
              <a:rPr lang="it-IT" smtClean="0"/>
              <a:t>‹#›</a:t>
            </a:fld>
            <a:endParaRPr lang="it-IT"/>
          </a:p>
        </p:txBody>
      </p:sp>
    </p:spTree>
    <p:extLst>
      <p:ext uri="{BB962C8B-B14F-4D97-AF65-F5344CB8AC3E}">
        <p14:creationId xmlns:p14="http://schemas.microsoft.com/office/powerpoint/2010/main" val="3209207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856157-5FF3-9D4D-B1BE-4A68FFE23C9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it-IT"/>
          </a:p>
        </p:txBody>
      </p:sp>
      <p:sp>
        <p:nvSpPr>
          <p:cNvPr id="3" name="Vertical Text Placeholder 2">
            <a:extLst>
              <a:ext uri="{FF2B5EF4-FFF2-40B4-BE49-F238E27FC236}">
                <a16:creationId xmlns:a16="http://schemas.microsoft.com/office/drawing/2014/main" id="{C7197537-DDBF-A540-9848-04A8D805978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CF4E6158-18C1-584C-B402-CD0D42A4B10E}"/>
              </a:ext>
            </a:extLst>
          </p:cNvPr>
          <p:cNvSpPr>
            <a:spLocks noGrp="1"/>
          </p:cNvSpPr>
          <p:nvPr>
            <p:ph type="dt" sz="half" idx="10"/>
          </p:nvPr>
        </p:nvSpPr>
        <p:spPr/>
        <p:txBody>
          <a:bodyPr/>
          <a:lstStyle/>
          <a:p>
            <a:fld id="{1DE45ADB-F90C-174F-A06C-205BF6502C5A}" type="datetimeFigureOut">
              <a:rPr lang="it-IT" smtClean="0"/>
              <a:t>17/07/22</a:t>
            </a:fld>
            <a:endParaRPr lang="it-IT"/>
          </a:p>
        </p:txBody>
      </p:sp>
      <p:sp>
        <p:nvSpPr>
          <p:cNvPr id="5" name="Footer Placeholder 4">
            <a:extLst>
              <a:ext uri="{FF2B5EF4-FFF2-40B4-BE49-F238E27FC236}">
                <a16:creationId xmlns:a16="http://schemas.microsoft.com/office/drawing/2014/main" id="{21F53110-F229-A74D-9EC8-3511917B3F1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EB0D461-E0D6-2440-8A75-7D4C2CF40452}"/>
              </a:ext>
            </a:extLst>
          </p:cNvPr>
          <p:cNvSpPr>
            <a:spLocks noGrp="1"/>
          </p:cNvSpPr>
          <p:nvPr>
            <p:ph type="sldNum" sz="quarter" idx="12"/>
          </p:nvPr>
        </p:nvSpPr>
        <p:spPr/>
        <p:txBody>
          <a:bodyPr/>
          <a:lstStyle/>
          <a:p>
            <a:fld id="{C593CE70-31C6-3148-9F65-D9CE647CAF44}" type="slidenum">
              <a:rPr lang="it-IT" smtClean="0"/>
              <a:t>‹#›</a:t>
            </a:fld>
            <a:endParaRPr lang="it-IT"/>
          </a:p>
        </p:txBody>
      </p:sp>
    </p:spTree>
    <p:extLst>
      <p:ext uri="{BB962C8B-B14F-4D97-AF65-F5344CB8AC3E}">
        <p14:creationId xmlns:p14="http://schemas.microsoft.com/office/powerpoint/2010/main" val="2780291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CE4FF-4A93-B64B-A7E5-4EE4A25BD442}"/>
              </a:ext>
            </a:extLst>
          </p:cNvPr>
          <p:cNvSpPr>
            <a:spLocks noGrp="1"/>
          </p:cNvSpPr>
          <p:nvPr>
            <p:ph type="title"/>
          </p:nvPr>
        </p:nvSpPr>
        <p:spPr/>
        <p:txBody>
          <a:bodyPr/>
          <a:lstStyle/>
          <a:p>
            <a:r>
              <a:rPr lang="en-GB"/>
              <a:t>Click to edit Master title style</a:t>
            </a:r>
            <a:endParaRPr lang="it-IT"/>
          </a:p>
        </p:txBody>
      </p:sp>
      <p:sp>
        <p:nvSpPr>
          <p:cNvPr id="3" name="Content Placeholder 2">
            <a:extLst>
              <a:ext uri="{FF2B5EF4-FFF2-40B4-BE49-F238E27FC236}">
                <a16:creationId xmlns:a16="http://schemas.microsoft.com/office/drawing/2014/main" id="{6C2F8713-EF4D-F74C-9190-F1FC8866143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1CA28347-8569-4C48-AA62-F94FAD031264}"/>
              </a:ext>
            </a:extLst>
          </p:cNvPr>
          <p:cNvSpPr>
            <a:spLocks noGrp="1"/>
          </p:cNvSpPr>
          <p:nvPr>
            <p:ph type="dt" sz="half" idx="10"/>
          </p:nvPr>
        </p:nvSpPr>
        <p:spPr/>
        <p:txBody>
          <a:bodyPr/>
          <a:lstStyle/>
          <a:p>
            <a:fld id="{1DE45ADB-F90C-174F-A06C-205BF6502C5A}" type="datetimeFigureOut">
              <a:rPr lang="it-IT" smtClean="0"/>
              <a:t>17/07/22</a:t>
            </a:fld>
            <a:endParaRPr lang="it-IT"/>
          </a:p>
        </p:txBody>
      </p:sp>
      <p:sp>
        <p:nvSpPr>
          <p:cNvPr id="5" name="Footer Placeholder 4">
            <a:extLst>
              <a:ext uri="{FF2B5EF4-FFF2-40B4-BE49-F238E27FC236}">
                <a16:creationId xmlns:a16="http://schemas.microsoft.com/office/drawing/2014/main" id="{60048CC1-45FB-9343-8686-A39A984BF43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86195A9F-BF3B-A143-A55E-5CE88DDEE1C6}"/>
              </a:ext>
            </a:extLst>
          </p:cNvPr>
          <p:cNvSpPr>
            <a:spLocks noGrp="1"/>
          </p:cNvSpPr>
          <p:nvPr>
            <p:ph type="sldNum" sz="quarter" idx="12"/>
          </p:nvPr>
        </p:nvSpPr>
        <p:spPr/>
        <p:txBody>
          <a:bodyPr/>
          <a:lstStyle/>
          <a:p>
            <a:fld id="{C593CE70-31C6-3148-9F65-D9CE647CAF44}" type="slidenum">
              <a:rPr lang="it-IT" smtClean="0"/>
              <a:t>‹#›</a:t>
            </a:fld>
            <a:endParaRPr lang="it-IT"/>
          </a:p>
        </p:txBody>
      </p:sp>
    </p:spTree>
    <p:extLst>
      <p:ext uri="{BB962C8B-B14F-4D97-AF65-F5344CB8AC3E}">
        <p14:creationId xmlns:p14="http://schemas.microsoft.com/office/powerpoint/2010/main" val="608959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6C002-5B63-D445-9435-4047AD0306D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it-IT"/>
          </a:p>
        </p:txBody>
      </p:sp>
      <p:sp>
        <p:nvSpPr>
          <p:cNvPr id="3" name="Text Placeholder 2">
            <a:extLst>
              <a:ext uri="{FF2B5EF4-FFF2-40B4-BE49-F238E27FC236}">
                <a16:creationId xmlns:a16="http://schemas.microsoft.com/office/drawing/2014/main" id="{61B6EBA0-9214-2E49-9445-01B757E1B3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EE0F67B-2E8D-8F45-BC0F-9C25F3A4B0CF}"/>
              </a:ext>
            </a:extLst>
          </p:cNvPr>
          <p:cNvSpPr>
            <a:spLocks noGrp="1"/>
          </p:cNvSpPr>
          <p:nvPr>
            <p:ph type="dt" sz="half" idx="10"/>
          </p:nvPr>
        </p:nvSpPr>
        <p:spPr/>
        <p:txBody>
          <a:bodyPr/>
          <a:lstStyle/>
          <a:p>
            <a:fld id="{1DE45ADB-F90C-174F-A06C-205BF6502C5A}" type="datetimeFigureOut">
              <a:rPr lang="it-IT" smtClean="0"/>
              <a:t>17/07/22</a:t>
            </a:fld>
            <a:endParaRPr lang="it-IT"/>
          </a:p>
        </p:txBody>
      </p:sp>
      <p:sp>
        <p:nvSpPr>
          <p:cNvPr id="5" name="Footer Placeholder 4">
            <a:extLst>
              <a:ext uri="{FF2B5EF4-FFF2-40B4-BE49-F238E27FC236}">
                <a16:creationId xmlns:a16="http://schemas.microsoft.com/office/drawing/2014/main" id="{8EA4FE8C-7639-2A46-8D20-CF5EC6CBE09F}"/>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836141BA-6202-294D-913C-E535A62C6744}"/>
              </a:ext>
            </a:extLst>
          </p:cNvPr>
          <p:cNvSpPr>
            <a:spLocks noGrp="1"/>
          </p:cNvSpPr>
          <p:nvPr>
            <p:ph type="sldNum" sz="quarter" idx="12"/>
          </p:nvPr>
        </p:nvSpPr>
        <p:spPr/>
        <p:txBody>
          <a:bodyPr/>
          <a:lstStyle/>
          <a:p>
            <a:fld id="{C593CE70-31C6-3148-9F65-D9CE647CAF44}" type="slidenum">
              <a:rPr lang="it-IT" smtClean="0"/>
              <a:t>‹#›</a:t>
            </a:fld>
            <a:endParaRPr lang="it-IT"/>
          </a:p>
        </p:txBody>
      </p:sp>
    </p:spTree>
    <p:extLst>
      <p:ext uri="{BB962C8B-B14F-4D97-AF65-F5344CB8AC3E}">
        <p14:creationId xmlns:p14="http://schemas.microsoft.com/office/powerpoint/2010/main" val="305922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F1C85-F5D5-7F4E-AC9F-2EB33A08A166}"/>
              </a:ext>
            </a:extLst>
          </p:cNvPr>
          <p:cNvSpPr>
            <a:spLocks noGrp="1"/>
          </p:cNvSpPr>
          <p:nvPr>
            <p:ph type="title"/>
          </p:nvPr>
        </p:nvSpPr>
        <p:spPr/>
        <p:txBody>
          <a:bodyPr/>
          <a:lstStyle/>
          <a:p>
            <a:r>
              <a:rPr lang="en-GB"/>
              <a:t>Click to edit Master title style</a:t>
            </a:r>
            <a:endParaRPr lang="it-IT"/>
          </a:p>
        </p:txBody>
      </p:sp>
      <p:sp>
        <p:nvSpPr>
          <p:cNvPr id="3" name="Content Placeholder 2">
            <a:extLst>
              <a:ext uri="{FF2B5EF4-FFF2-40B4-BE49-F238E27FC236}">
                <a16:creationId xmlns:a16="http://schemas.microsoft.com/office/drawing/2014/main" id="{1121E72C-ABDD-6A4F-9016-821DE6E4A8F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Content Placeholder 3">
            <a:extLst>
              <a:ext uri="{FF2B5EF4-FFF2-40B4-BE49-F238E27FC236}">
                <a16:creationId xmlns:a16="http://schemas.microsoft.com/office/drawing/2014/main" id="{79CEEA4B-7AB1-3348-96DF-6ACEEBA63A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5" name="Date Placeholder 4">
            <a:extLst>
              <a:ext uri="{FF2B5EF4-FFF2-40B4-BE49-F238E27FC236}">
                <a16:creationId xmlns:a16="http://schemas.microsoft.com/office/drawing/2014/main" id="{C3ABA247-5958-3145-8390-5580641D36DF}"/>
              </a:ext>
            </a:extLst>
          </p:cNvPr>
          <p:cNvSpPr>
            <a:spLocks noGrp="1"/>
          </p:cNvSpPr>
          <p:nvPr>
            <p:ph type="dt" sz="half" idx="10"/>
          </p:nvPr>
        </p:nvSpPr>
        <p:spPr/>
        <p:txBody>
          <a:bodyPr/>
          <a:lstStyle/>
          <a:p>
            <a:fld id="{1DE45ADB-F90C-174F-A06C-205BF6502C5A}" type="datetimeFigureOut">
              <a:rPr lang="it-IT" smtClean="0"/>
              <a:t>17/07/22</a:t>
            </a:fld>
            <a:endParaRPr lang="it-IT"/>
          </a:p>
        </p:txBody>
      </p:sp>
      <p:sp>
        <p:nvSpPr>
          <p:cNvPr id="6" name="Footer Placeholder 5">
            <a:extLst>
              <a:ext uri="{FF2B5EF4-FFF2-40B4-BE49-F238E27FC236}">
                <a16:creationId xmlns:a16="http://schemas.microsoft.com/office/drawing/2014/main" id="{C27E17FA-64C9-2F4D-89A6-AAE18C6D1A5D}"/>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26AAC189-127E-D745-8EDF-9D4642F86899}"/>
              </a:ext>
            </a:extLst>
          </p:cNvPr>
          <p:cNvSpPr>
            <a:spLocks noGrp="1"/>
          </p:cNvSpPr>
          <p:nvPr>
            <p:ph type="sldNum" sz="quarter" idx="12"/>
          </p:nvPr>
        </p:nvSpPr>
        <p:spPr/>
        <p:txBody>
          <a:bodyPr/>
          <a:lstStyle/>
          <a:p>
            <a:fld id="{C593CE70-31C6-3148-9F65-D9CE647CAF44}" type="slidenum">
              <a:rPr lang="it-IT" smtClean="0"/>
              <a:t>‹#›</a:t>
            </a:fld>
            <a:endParaRPr lang="it-IT"/>
          </a:p>
        </p:txBody>
      </p:sp>
    </p:spTree>
    <p:extLst>
      <p:ext uri="{BB962C8B-B14F-4D97-AF65-F5344CB8AC3E}">
        <p14:creationId xmlns:p14="http://schemas.microsoft.com/office/powerpoint/2010/main" val="4274904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A019-6B36-E340-BD16-7C688A53E8AB}"/>
              </a:ext>
            </a:extLst>
          </p:cNvPr>
          <p:cNvSpPr>
            <a:spLocks noGrp="1"/>
          </p:cNvSpPr>
          <p:nvPr>
            <p:ph type="title"/>
          </p:nvPr>
        </p:nvSpPr>
        <p:spPr>
          <a:xfrm>
            <a:off x="839788" y="365125"/>
            <a:ext cx="10515600" cy="1325563"/>
          </a:xfrm>
        </p:spPr>
        <p:txBody>
          <a:bodyPr/>
          <a:lstStyle/>
          <a:p>
            <a:r>
              <a:rPr lang="en-GB"/>
              <a:t>Click to edit Master title style</a:t>
            </a:r>
            <a:endParaRPr lang="it-IT"/>
          </a:p>
        </p:txBody>
      </p:sp>
      <p:sp>
        <p:nvSpPr>
          <p:cNvPr id="3" name="Text Placeholder 2">
            <a:extLst>
              <a:ext uri="{FF2B5EF4-FFF2-40B4-BE49-F238E27FC236}">
                <a16:creationId xmlns:a16="http://schemas.microsoft.com/office/drawing/2014/main" id="{81191BAB-8C05-E64B-9AC3-01822237DE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80C8DCA-BF29-DB47-ACFB-4F3B955787C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5" name="Text Placeholder 4">
            <a:extLst>
              <a:ext uri="{FF2B5EF4-FFF2-40B4-BE49-F238E27FC236}">
                <a16:creationId xmlns:a16="http://schemas.microsoft.com/office/drawing/2014/main" id="{215942EF-7BD8-784D-AEC0-122F8308A1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2A79DD3-B892-F945-B4AB-14E409206F8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7" name="Date Placeholder 6">
            <a:extLst>
              <a:ext uri="{FF2B5EF4-FFF2-40B4-BE49-F238E27FC236}">
                <a16:creationId xmlns:a16="http://schemas.microsoft.com/office/drawing/2014/main" id="{40A9614A-5680-EA42-AFAC-CB0BFA1AA98C}"/>
              </a:ext>
            </a:extLst>
          </p:cNvPr>
          <p:cNvSpPr>
            <a:spLocks noGrp="1"/>
          </p:cNvSpPr>
          <p:nvPr>
            <p:ph type="dt" sz="half" idx="10"/>
          </p:nvPr>
        </p:nvSpPr>
        <p:spPr/>
        <p:txBody>
          <a:bodyPr/>
          <a:lstStyle/>
          <a:p>
            <a:fld id="{1DE45ADB-F90C-174F-A06C-205BF6502C5A}" type="datetimeFigureOut">
              <a:rPr lang="it-IT" smtClean="0"/>
              <a:t>17/07/22</a:t>
            </a:fld>
            <a:endParaRPr lang="it-IT"/>
          </a:p>
        </p:txBody>
      </p:sp>
      <p:sp>
        <p:nvSpPr>
          <p:cNvPr id="8" name="Footer Placeholder 7">
            <a:extLst>
              <a:ext uri="{FF2B5EF4-FFF2-40B4-BE49-F238E27FC236}">
                <a16:creationId xmlns:a16="http://schemas.microsoft.com/office/drawing/2014/main" id="{B93D6F62-86A1-1E4F-A247-C3792A8A3E41}"/>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039B8872-9315-F543-8F71-A35320C9410A}"/>
              </a:ext>
            </a:extLst>
          </p:cNvPr>
          <p:cNvSpPr>
            <a:spLocks noGrp="1"/>
          </p:cNvSpPr>
          <p:nvPr>
            <p:ph type="sldNum" sz="quarter" idx="12"/>
          </p:nvPr>
        </p:nvSpPr>
        <p:spPr/>
        <p:txBody>
          <a:bodyPr/>
          <a:lstStyle/>
          <a:p>
            <a:fld id="{C593CE70-31C6-3148-9F65-D9CE647CAF44}" type="slidenum">
              <a:rPr lang="it-IT" smtClean="0"/>
              <a:t>‹#›</a:t>
            </a:fld>
            <a:endParaRPr lang="it-IT"/>
          </a:p>
        </p:txBody>
      </p:sp>
    </p:spTree>
    <p:extLst>
      <p:ext uri="{BB962C8B-B14F-4D97-AF65-F5344CB8AC3E}">
        <p14:creationId xmlns:p14="http://schemas.microsoft.com/office/powerpoint/2010/main" val="1016055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B4F9-A79B-4E4F-A055-C55DCE78AFB9}"/>
              </a:ext>
            </a:extLst>
          </p:cNvPr>
          <p:cNvSpPr>
            <a:spLocks noGrp="1"/>
          </p:cNvSpPr>
          <p:nvPr>
            <p:ph type="title"/>
          </p:nvPr>
        </p:nvSpPr>
        <p:spPr/>
        <p:txBody>
          <a:bodyPr/>
          <a:lstStyle/>
          <a:p>
            <a:r>
              <a:rPr lang="en-GB"/>
              <a:t>Click to edit Master title style</a:t>
            </a:r>
            <a:endParaRPr lang="it-IT"/>
          </a:p>
        </p:txBody>
      </p:sp>
      <p:sp>
        <p:nvSpPr>
          <p:cNvPr id="3" name="Date Placeholder 2">
            <a:extLst>
              <a:ext uri="{FF2B5EF4-FFF2-40B4-BE49-F238E27FC236}">
                <a16:creationId xmlns:a16="http://schemas.microsoft.com/office/drawing/2014/main" id="{D58CF485-EFCD-BB4D-AF4A-A1C1DA33659D}"/>
              </a:ext>
            </a:extLst>
          </p:cNvPr>
          <p:cNvSpPr>
            <a:spLocks noGrp="1"/>
          </p:cNvSpPr>
          <p:nvPr>
            <p:ph type="dt" sz="half" idx="10"/>
          </p:nvPr>
        </p:nvSpPr>
        <p:spPr/>
        <p:txBody>
          <a:bodyPr/>
          <a:lstStyle/>
          <a:p>
            <a:fld id="{1DE45ADB-F90C-174F-A06C-205BF6502C5A}" type="datetimeFigureOut">
              <a:rPr lang="it-IT" smtClean="0"/>
              <a:t>17/07/22</a:t>
            </a:fld>
            <a:endParaRPr lang="it-IT"/>
          </a:p>
        </p:txBody>
      </p:sp>
      <p:sp>
        <p:nvSpPr>
          <p:cNvPr id="4" name="Footer Placeholder 3">
            <a:extLst>
              <a:ext uri="{FF2B5EF4-FFF2-40B4-BE49-F238E27FC236}">
                <a16:creationId xmlns:a16="http://schemas.microsoft.com/office/drawing/2014/main" id="{A60091CD-706E-094F-A413-E6F65F259119}"/>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C314CFE0-C43B-8D4C-B426-7D3035325243}"/>
              </a:ext>
            </a:extLst>
          </p:cNvPr>
          <p:cNvSpPr>
            <a:spLocks noGrp="1"/>
          </p:cNvSpPr>
          <p:nvPr>
            <p:ph type="sldNum" sz="quarter" idx="12"/>
          </p:nvPr>
        </p:nvSpPr>
        <p:spPr/>
        <p:txBody>
          <a:bodyPr/>
          <a:lstStyle/>
          <a:p>
            <a:fld id="{C593CE70-31C6-3148-9F65-D9CE647CAF44}" type="slidenum">
              <a:rPr lang="it-IT" smtClean="0"/>
              <a:t>‹#›</a:t>
            </a:fld>
            <a:endParaRPr lang="it-IT"/>
          </a:p>
        </p:txBody>
      </p:sp>
    </p:spTree>
    <p:extLst>
      <p:ext uri="{BB962C8B-B14F-4D97-AF65-F5344CB8AC3E}">
        <p14:creationId xmlns:p14="http://schemas.microsoft.com/office/powerpoint/2010/main" val="363180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981F4-8905-DE4D-B8A8-8AB691F5D67E}"/>
              </a:ext>
            </a:extLst>
          </p:cNvPr>
          <p:cNvSpPr>
            <a:spLocks noGrp="1"/>
          </p:cNvSpPr>
          <p:nvPr>
            <p:ph type="dt" sz="half" idx="10"/>
          </p:nvPr>
        </p:nvSpPr>
        <p:spPr/>
        <p:txBody>
          <a:bodyPr/>
          <a:lstStyle/>
          <a:p>
            <a:fld id="{1DE45ADB-F90C-174F-A06C-205BF6502C5A}" type="datetimeFigureOut">
              <a:rPr lang="it-IT" smtClean="0"/>
              <a:t>17/07/22</a:t>
            </a:fld>
            <a:endParaRPr lang="it-IT"/>
          </a:p>
        </p:txBody>
      </p:sp>
      <p:sp>
        <p:nvSpPr>
          <p:cNvPr id="3" name="Footer Placeholder 2">
            <a:extLst>
              <a:ext uri="{FF2B5EF4-FFF2-40B4-BE49-F238E27FC236}">
                <a16:creationId xmlns:a16="http://schemas.microsoft.com/office/drawing/2014/main" id="{BEE3C3DD-22FF-6A46-82E4-CC0789AD86EE}"/>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7C53221D-2D8C-274E-813F-D27801E13879}"/>
              </a:ext>
            </a:extLst>
          </p:cNvPr>
          <p:cNvSpPr>
            <a:spLocks noGrp="1"/>
          </p:cNvSpPr>
          <p:nvPr>
            <p:ph type="sldNum" sz="quarter" idx="12"/>
          </p:nvPr>
        </p:nvSpPr>
        <p:spPr/>
        <p:txBody>
          <a:bodyPr/>
          <a:lstStyle/>
          <a:p>
            <a:fld id="{C593CE70-31C6-3148-9F65-D9CE647CAF44}" type="slidenum">
              <a:rPr lang="it-IT" smtClean="0"/>
              <a:t>‹#›</a:t>
            </a:fld>
            <a:endParaRPr lang="it-IT"/>
          </a:p>
        </p:txBody>
      </p:sp>
    </p:spTree>
    <p:extLst>
      <p:ext uri="{BB962C8B-B14F-4D97-AF65-F5344CB8AC3E}">
        <p14:creationId xmlns:p14="http://schemas.microsoft.com/office/powerpoint/2010/main" val="92799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AFC5-5861-9F47-917D-450E09C15CA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it-IT"/>
          </a:p>
        </p:txBody>
      </p:sp>
      <p:sp>
        <p:nvSpPr>
          <p:cNvPr id="3" name="Content Placeholder 2">
            <a:extLst>
              <a:ext uri="{FF2B5EF4-FFF2-40B4-BE49-F238E27FC236}">
                <a16:creationId xmlns:a16="http://schemas.microsoft.com/office/drawing/2014/main" id="{DC75C768-1667-4D44-892B-2D06AAC49F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Text Placeholder 3">
            <a:extLst>
              <a:ext uri="{FF2B5EF4-FFF2-40B4-BE49-F238E27FC236}">
                <a16:creationId xmlns:a16="http://schemas.microsoft.com/office/drawing/2014/main" id="{6190D4D6-094B-EE47-BF09-E636C389A2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B810B3-D8DD-F94F-910E-5A20AAE1593B}"/>
              </a:ext>
            </a:extLst>
          </p:cNvPr>
          <p:cNvSpPr>
            <a:spLocks noGrp="1"/>
          </p:cNvSpPr>
          <p:nvPr>
            <p:ph type="dt" sz="half" idx="10"/>
          </p:nvPr>
        </p:nvSpPr>
        <p:spPr/>
        <p:txBody>
          <a:bodyPr/>
          <a:lstStyle/>
          <a:p>
            <a:fld id="{1DE45ADB-F90C-174F-A06C-205BF6502C5A}" type="datetimeFigureOut">
              <a:rPr lang="it-IT" smtClean="0"/>
              <a:t>17/07/22</a:t>
            </a:fld>
            <a:endParaRPr lang="it-IT"/>
          </a:p>
        </p:txBody>
      </p:sp>
      <p:sp>
        <p:nvSpPr>
          <p:cNvPr id="6" name="Footer Placeholder 5">
            <a:extLst>
              <a:ext uri="{FF2B5EF4-FFF2-40B4-BE49-F238E27FC236}">
                <a16:creationId xmlns:a16="http://schemas.microsoft.com/office/drawing/2014/main" id="{E9FC3E99-DD67-EB48-85A1-61329D2196C7}"/>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E89BF320-7FC5-8C4F-9A85-B2EB6B042BEC}"/>
              </a:ext>
            </a:extLst>
          </p:cNvPr>
          <p:cNvSpPr>
            <a:spLocks noGrp="1"/>
          </p:cNvSpPr>
          <p:nvPr>
            <p:ph type="sldNum" sz="quarter" idx="12"/>
          </p:nvPr>
        </p:nvSpPr>
        <p:spPr/>
        <p:txBody>
          <a:bodyPr/>
          <a:lstStyle/>
          <a:p>
            <a:fld id="{C593CE70-31C6-3148-9F65-D9CE647CAF44}" type="slidenum">
              <a:rPr lang="it-IT" smtClean="0"/>
              <a:t>‹#›</a:t>
            </a:fld>
            <a:endParaRPr lang="it-IT"/>
          </a:p>
        </p:txBody>
      </p:sp>
    </p:spTree>
    <p:extLst>
      <p:ext uri="{BB962C8B-B14F-4D97-AF65-F5344CB8AC3E}">
        <p14:creationId xmlns:p14="http://schemas.microsoft.com/office/powerpoint/2010/main" val="2620509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D9D2C-4A59-E143-8794-054854FFC5B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it-IT"/>
          </a:p>
        </p:txBody>
      </p:sp>
      <p:sp>
        <p:nvSpPr>
          <p:cNvPr id="3" name="Picture Placeholder 2">
            <a:extLst>
              <a:ext uri="{FF2B5EF4-FFF2-40B4-BE49-F238E27FC236}">
                <a16:creationId xmlns:a16="http://schemas.microsoft.com/office/drawing/2014/main" id="{98349DE3-5ADF-894C-926F-0DE129B98E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61822F29-0299-A244-9BC4-EA93D2D06A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E5B2F1C-7B60-6E46-9DD9-1ADB9CC04309}"/>
              </a:ext>
            </a:extLst>
          </p:cNvPr>
          <p:cNvSpPr>
            <a:spLocks noGrp="1"/>
          </p:cNvSpPr>
          <p:nvPr>
            <p:ph type="dt" sz="half" idx="10"/>
          </p:nvPr>
        </p:nvSpPr>
        <p:spPr/>
        <p:txBody>
          <a:bodyPr/>
          <a:lstStyle/>
          <a:p>
            <a:fld id="{1DE45ADB-F90C-174F-A06C-205BF6502C5A}" type="datetimeFigureOut">
              <a:rPr lang="it-IT" smtClean="0"/>
              <a:t>17/07/22</a:t>
            </a:fld>
            <a:endParaRPr lang="it-IT"/>
          </a:p>
        </p:txBody>
      </p:sp>
      <p:sp>
        <p:nvSpPr>
          <p:cNvPr id="6" name="Footer Placeholder 5">
            <a:extLst>
              <a:ext uri="{FF2B5EF4-FFF2-40B4-BE49-F238E27FC236}">
                <a16:creationId xmlns:a16="http://schemas.microsoft.com/office/drawing/2014/main" id="{415FFC4F-BEDC-8745-9101-751FD70B3FDE}"/>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26516CA5-E1AE-CC49-BE17-69AE386FD63A}"/>
              </a:ext>
            </a:extLst>
          </p:cNvPr>
          <p:cNvSpPr>
            <a:spLocks noGrp="1"/>
          </p:cNvSpPr>
          <p:nvPr>
            <p:ph type="sldNum" sz="quarter" idx="12"/>
          </p:nvPr>
        </p:nvSpPr>
        <p:spPr/>
        <p:txBody>
          <a:bodyPr/>
          <a:lstStyle/>
          <a:p>
            <a:fld id="{C593CE70-31C6-3148-9F65-D9CE647CAF44}" type="slidenum">
              <a:rPr lang="it-IT" smtClean="0"/>
              <a:t>‹#›</a:t>
            </a:fld>
            <a:endParaRPr lang="it-IT"/>
          </a:p>
        </p:txBody>
      </p:sp>
    </p:spTree>
    <p:extLst>
      <p:ext uri="{BB962C8B-B14F-4D97-AF65-F5344CB8AC3E}">
        <p14:creationId xmlns:p14="http://schemas.microsoft.com/office/powerpoint/2010/main" val="2582696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511E2B-12EB-9F4E-9F73-F0FA4C7A5D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it-IT"/>
          </a:p>
        </p:txBody>
      </p:sp>
      <p:sp>
        <p:nvSpPr>
          <p:cNvPr id="3" name="Text Placeholder 2">
            <a:extLst>
              <a:ext uri="{FF2B5EF4-FFF2-40B4-BE49-F238E27FC236}">
                <a16:creationId xmlns:a16="http://schemas.microsoft.com/office/drawing/2014/main" id="{A11C6AE9-D12B-AC4A-A50D-9E25355AF4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B343E899-977A-DB4C-A3B1-5A1489F0DC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E45ADB-F90C-174F-A06C-205BF6502C5A}" type="datetimeFigureOut">
              <a:rPr lang="it-IT" smtClean="0"/>
              <a:t>17/07/22</a:t>
            </a:fld>
            <a:endParaRPr lang="it-IT"/>
          </a:p>
        </p:txBody>
      </p:sp>
      <p:sp>
        <p:nvSpPr>
          <p:cNvPr id="5" name="Footer Placeholder 4">
            <a:extLst>
              <a:ext uri="{FF2B5EF4-FFF2-40B4-BE49-F238E27FC236}">
                <a16:creationId xmlns:a16="http://schemas.microsoft.com/office/drawing/2014/main" id="{F223461E-6B4A-124F-9F6C-A42C5143A1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DA3B5303-C64C-B741-A8E9-8E5ADA8A61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3CE70-31C6-3148-9F65-D9CE647CAF44}" type="slidenum">
              <a:rPr lang="it-IT" smtClean="0"/>
              <a:t>‹#›</a:t>
            </a:fld>
            <a:endParaRPr lang="it-IT"/>
          </a:p>
        </p:txBody>
      </p:sp>
    </p:spTree>
    <p:extLst>
      <p:ext uri="{BB962C8B-B14F-4D97-AF65-F5344CB8AC3E}">
        <p14:creationId xmlns:p14="http://schemas.microsoft.com/office/powerpoint/2010/main" val="2986167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4ABB5C-B2E1-FE48-B7EA-DA6AFF1B450E}"/>
              </a:ext>
            </a:extLst>
          </p:cNvPr>
          <p:cNvPicPr>
            <a:picLocks noChangeAspect="1"/>
          </p:cNvPicPr>
          <p:nvPr/>
        </p:nvPicPr>
        <p:blipFill>
          <a:blip r:embed="rId3"/>
          <a:stretch>
            <a:fillRect/>
          </a:stretch>
        </p:blipFill>
        <p:spPr>
          <a:xfrm>
            <a:off x="772723" y="1574515"/>
            <a:ext cx="11001183" cy="3708970"/>
          </a:xfrm>
          <a:prstGeom prst="rect">
            <a:avLst/>
          </a:prstGeom>
        </p:spPr>
      </p:pic>
    </p:spTree>
    <p:extLst>
      <p:ext uri="{BB962C8B-B14F-4D97-AF65-F5344CB8AC3E}">
        <p14:creationId xmlns:p14="http://schemas.microsoft.com/office/powerpoint/2010/main" val="2003238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136</Words>
  <Application>Microsoft Macintosh PowerPoint</Application>
  <PresentationFormat>Widescreen</PresentationFormat>
  <Paragraphs>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cp:revision>
  <dcterms:created xsi:type="dcterms:W3CDTF">2022-07-17T12:31:28Z</dcterms:created>
  <dcterms:modified xsi:type="dcterms:W3CDTF">2022-07-17T12:36:32Z</dcterms:modified>
</cp:coreProperties>
</file>