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Muhammad Hashir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example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1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Image To PPT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2160588"/>
            <a:ext cx="3881437" cy="3881437"/>
          </a:xfrm>
        </p:spPr>
      </p:pic>
    </p:spTree>
    <p:extLst>
      <p:ext uri="{BB962C8B-B14F-4D97-AF65-F5344CB8AC3E}">
        <p14:creationId xmlns:p14="http://schemas.microsoft.com/office/powerpoint/2010/main" val="361296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Muhammad Hashir</vt:lpstr>
      <vt:lpstr>Adding Image To PPT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Hashir Siddiqui</dc:creator>
  <cp:lastModifiedBy>Hashir Siddiqui</cp:lastModifiedBy>
  <cp:revision>2</cp:revision>
  <dcterms:created xsi:type="dcterms:W3CDTF">2025-01-30T03:40:41Z</dcterms:created>
  <dcterms:modified xsi:type="dcterms:W3CDTF">2025-01-30T03:49:06Z</dcterms:modified>
</cp:coreProperties>
</file>