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D979-FA66-4C0E-A211-514D9A6F2F93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609F-83A6-45A3-A8CE-D20E66E4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4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D979-FA66-4C0E-A211-514D9A6F2F93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609F-83A6-45A3-A8CE-D20E66E4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8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D979-FA66-4C0E-A211-514D9A6F2F93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609F-83A6-45A3-A8CE-D20E66E4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3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D979-FA66-4C0E-A211-514D9A6F2F93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609F-83A6-45A3-A8CE-D20E66E4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5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D979-FA66-4C0E-A211-514D9A6F2F93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609F-83A6-45A3-A8CE-D20E66E4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9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D979-FA66-4C0E-A211-514D9A6F2F93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609F-83A6-45A3-A8CE-D20E66E4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D979-FA66-4C0E-A211-514D9A6F2F93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609F-83A6-45A3-A8CE-D20E66E4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9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D979-FA66-4C0E-A211-514D9A6F2F93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609F-83A6-45A3-A8CE-D20E66E4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D979-FA66-4C0E-A211-514D9A6F2F93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609F-83A6-45A3-A8CE-D20E66E4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9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D979-FA66-4C0E-A211-514D9A6F2F93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609F-83A6-45A3-A8CE-D20E66E4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9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D979-FA66-4C0E-A211-514D9A6F2F93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609F-83A6-45A3-A8CE-D20E66E4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1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0D979-FA66-4C0E-A211-514D9A6F2F93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6609F-83A6-45A3-A8CE-D20E66E4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8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3"/>
            <a:ext cx="12198803" cy="685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Shapes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00463" y="1716505"/>
            <a:ext cx="3801979" cy="2069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/>
          <p:cNvSpPr/>
          <p:nvPr/>
        </p:nvSpPr>
        <p:spPr>
          <a:xfrm>
            <a:off x="8919411" y="1957137"/>
            <a:ext cx="2326105" cy="216568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807242" y="2751221"/>
            <a:ext cx="3320716" cy="64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28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Adding Shapes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Hashir Siddiqui</dc:creator>
  <cp:lastModifiedBy>Hashir Siddiqui</cp:lastModifiedBy>
  <cp:revision>2</cp:revision>
  <dcterms:created xsi:type="dcterms:W3CDTF">2025-01-30T03:58:55Z</dcterms:created>
  <dcterms:modified xsi:type="dcterms:W3CDTF">2025-01-30T06:10:51Z</dcterms:modified>
</cp:coreProperties>
</file>