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60" r:id="rId4"/>
    <p:sldId id="357" r:id="rId5"/>
    <p:sldId id="347" r:id="rId6"/>
    <p:sldId id="298" r:id="rId7"/>
    <p:sldId id="309" r:id="rId8"/>
    <p:sldId id="311" r:id="rId9"/>
    <p:sldId id="318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1" d="100"/>
          <a:sy n="41" d="100"/>
        </p:scale>
        <p:origin x="326" y="10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BB0289F-8A8A-4535-98F6-194A35541597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124C869E-34C6-4670-A07B-2DD7EEF4625E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C74870D9-B1E5-46A4-92DE-35D8813C10E3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84C0FA71-D670-4436-9249-1621E48D3A2F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F05E0E04-A5AB-4A9A-912F-078ED3BFA5C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3F622B6E-4EF1-410E-BDA0-17B42C027D7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9D2B0739-952F-4552-8B8D-09E4B660C73F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0F2C49EF-F236-4C8F-9F73-EE54F03CB3E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33DC56E2-B368-4617-996C-643FDA5AAE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FE82A5CC-13FF-4D5D-98E7-CABB269BD4C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id="{A792250A-8EE6-4EE5-9B1E-9F0C46116D79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242F34B-948D-411D-A254-D6F6901537D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grpSp>
        <p:nvGrpSpPr>
          <p:cNvPr id="16" name="Group 1">
            <a:extLst>
              <a:ext uri="{FF2B5EF4-FFF2-40B4-BE49-F238E27FC236}">
                <a16:creationId xmlns:a16="http://schemas.microsoft.com/office/drawing/2014/main" id="{48AFE75F-E657-4A07-A79B-59AD978CB649}"/>
              </a:ext>
            </a:extLst>
          </p:cNvPr>
          <p:cNvGrpSpPr/>
          <p:nvPr userDrawn="1"/>
        </p:nvGrpSpPr>
        <p:grpSpPr>
          <a:xfrm>
            <a:off x="6800195" y="2684975"/>
            <a:ext cx="1655536" cy="3345213"/>
            <a:chOff x="7135665" y="1639404"/>
            <a:chExt cx="2274703" cy="4596316"/>
          </a:xfrm>
        </p:grpSpPr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A3DC18C1-0795-4817-8361-0CBED428A785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0B076B94-1BF1-4A66-ACF1-E45C63C09758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8C26AB56-9C5C-4724-A1A2-93AB547A305E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FB47101D-ADCC-4EAD-A4E7-06DDFDE71CC9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AEF267AF-7427-46B8-B39E-0B8FCB794152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806D791C-6A33-4653-A86A-0CE4271F0FD5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A06F96CF-8BA3-46BF-A627-D793CE2D1089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CB20D032-8379-402B-A2E6-A1FB8D70814D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52F182CA-235B-4476-B3EE-0058EA08234A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5F9BCECF-A1A3-42CE-984F-533B971E86C0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EB0A7ADA-5C75-4BEF-AE0D-EB9917807B70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9DC8525E-2424-4195-A5E8-12589DCD8159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DA006FF5-26EA-41EC-B242-757F72EF6133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75E9E151-9D08-4D13-8EDA-60717D0C82AF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3A5049CA-FB9F-4E44-95D4-0EEFE5069371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005BDE6B-BF6A-4F40-AB9B-D5D34384B562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715DD1F8-8868-4378-BDC1-A96870E80AB8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Picture Placeholder 37">
            <a:extLst>
              <a:ext uri="{FF2B5EF4-FFF2-40B4-BE49-F238E27FC236}">
                <a16:creationId xmlns:a16="http://schemas.microsoft.com/office/drawing/2014/main" id="{5480EE83-3B4F-4C7A-A9E8-2C5018657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0857" y="2758019"/>
            <a:ext cx="1466218" cy="3196113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BC49B0F-40FA-4C7D-881C-5A5A089F2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83B77E8-259F-42E7-AAF1-EA23907475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A192D-4D5E-4075-8F7A-9114F743B5B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617640F-CA64-4017-83A6-84975131B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873AD6C-496D-4491-A682-E92FEDBEE7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D208DCB-F3E4-4527-ABE6-A22C349C91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655EAC4-2A21-449D-B1A3-7D045F3CCB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815CCC-CA9E-4F29-B955-753452C96A97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5FEC4456-0BAB-478F-8B37-BCF7945CE7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3D870A7-FE5E-40F4-A7C7-37E90CEC400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493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15C780-92DB-48AA-9CD0-9548DF1656A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2870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5F0508D-AA30-4696-A4CC-23A8C8408F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0062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FB49AB0-8EF9-4316-A378-0D6995EDE1B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7254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5D507A7-BBC1-4D73-B1DA-8A17D69433C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744460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6E515-D4FE-4549-95B7-9FC6BC1107E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5493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A8CD0D3-9855-47AB-BAEB-C52324B2AC1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92685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4390A0-D256-44F2-A319-F9663500DE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19877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DF45995-8A1F-42EB-97CA-0BE9292982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D66ED7B-B0C8-4F96-B66D-9E7D98CDE7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E82089DB-8E5A-433D-90AB-D3A09E398B5C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2C7D9B-A094-4410-B1AD-4D00BF7AE127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37BB6-BA94-4617-B942-1F9B66EBC35E}"/>
              </a:ext>
            </a:extLst>
          </p:cNvPr>
          <p:cNvGrpSpPr/>
          <p:nvPr/>
        </p:nvGrpSpPr>
        <p:grpSpPr>
          <a:xfrm>
            <a:off x="0" y="4788022"/>
            <a:ext cx="12192000" cy="1738099"/>
            <a:chOff x="148599" y="2314788"/>
            <a:chExt cx="11984687" cy="17380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148599" y="2748437"/>
              <a:ext cx="1198468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Global Logistics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148599" y="3673231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Very fast </a:t>
              </a:r>
              <a:r>
                <a:rPr lang="en-US" altLang="ko-KR" sz="1867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delievery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A81106C-4A25-414A-B03C-328D3D3E8974}"/>
                </a:ext>
              </a:extLst>
            </p:cNvPr>
            <p:cNvSpPr/>
            <p:nvPr/>
          </p:nvSpPr>
          <p:spPr>
            <a:xfrm>
              <a:off x="5298643" y="2314788"/>
              <a:ext cx="1684599" cy="432917"/>
            </a:xfrm>
            <a:custGeom>
              <a:avLst/>
              <a:gdLst>
                <a:gd name="connsiteX0" fmla="*/ 1270457 w 1684599"/>
                <a:gd name="connsiteY0" fmla="*/ 318010 h 432917"/>
                <a:gd name="connsiteX1" fmla="*/ 1282754 w 1684599"/>
                <a:gd name="connsiteY1" fmla="*/ 318010 h 432917"/>
                <a:gd name="connsiteX2" fmla="*/ 1282754 w 1684599"/>
                <a:gd name="connsiteY2" fmla="*/ 328456 h 432917"/>
                <a:gd name="connsiteX3" fmla="*/ 1270457 w 1684599"/>
                <a:gd name="connsiteY3" fmla="*/ 328456 h 432917"/>
                <a:gd name="connsiteX4" fmla="*/ 1388670 w 1684599"/>
                <a:gd name="connsiteY4" fmla="*/ 282441 h 432917"/>
                <a:gd name="connsiteX5" fmla="*/ 1375712 w 1684599"/>
                <a:gd name="connsiteY5" fmla="*/ 287069 h 432917"/>
                <a:gd name="connsiteX6" fmla="*/ 1370819 w 1684599"/>
                <a:gd name="connsiteY6" fmla="*/ 301217 h 432917"/>
                <a:gd name="connsiteX7" fmla="*/ 1375844 w 1684599"/>
                <a:gd name="connsiteY7" fmla="*/ 315234 h 432917"/>
                <a:gd name="connsiteX8" fmla="*/ 1388670 w 1684599"/>
                <a:gd name="connsiteY8" fmla="*/ 319994 h 432917"/>
                <a:gd name="connsiteX9" fmla="*/ 1401364 w 1684599"/>
                <a:gd name="connsiteY9" fmla="*/ 315234 h 432917"/>
                <a:gd name="connsiteX10" fmla="*/ 1406389 w 1684599"/>
                <a:gd name="connsiteY10" fmla="*/ 300953 h 432917"/>
                <a:gd name="connsiteX11" fmla="*/ 1401496 w 1684599"/>
                <a:gd name="connsiteY11" fmla="*/ 286937 h 432917"/>
                <a:gd name="connsiteX12" fmla="*/ 1388670 w 1684599"/>
                <a:gd name="connsiteY12" fmla="*/ 282441 h 432917"/>
                <a:gd name="connsiteX13" fmla="*/ 1425033 w 1684599"/>
                <a:gd name="connsiteY13" fmla="*/ 273846 h 432917"/>
                <a:gd name="connsiteX14" fmla="*/ 1444339 w 1684599"/>
                <a:gd name="connsiteY14" fmla="*/ 273846 h 432917"/>
                <a:gd name="connsiteX15" fmla="*/ 1455975 w 1684599"/>
                <a:gd name="connsiteY15" fmla="*/ 311134 h 432917"/>
                <a:gd name="connsiteX16" fmla="*/ 1467479 w 1684599"/>
                <a:gd name="connsiteY16" fmla="*/ 273846 h 432917"/>
                <a:gd name="connsiteX17" fmla="*/ 1486916 w 1684599"/>
                <a:gd name="connsiteY17" fmla="*/ 273846 h 432917"/>
                <a:gd name="connsiteX18" fmla="*/ 1486916 w 1684599"/>
                <a:gd name="connsiteY18" fmla="*/ 328456 h 432917"/>
                <a:gd name="connsiteX19" fmla="*/ 1474883 w 1684599"/>
                <a:gd name="connsiteY19" fmla="*/ 328456 h 432917"/>
                <a:gd name="connsiteX20" fmla="*/ 1474883 w 1684599"/>
                <a:gd name="connsiteY20" fmla="*/ 285482 h 432917"/>
                <a:gd name="connsiteX21" fmla="*/ 1462190 w 1684599"/>
                <a:gd name="connsiteY21" fmla="*/ 328456 h 432917"/>
                <a:gd name="connsiteX22" fmla="*/ 1449760 w 1684599"/>
                <a:gd name="connsiteY22" fmla="*/ 328456 h 432917"/>
                <a:gd name="connsiteX23" fmla="*/ 1437066 w 1684599"/>
                <a:gd name="connsiteY23" fmla="*/ 285482 h 432917"/>
                <a:gd name="connsiteX24" fmla="*/ 1437066 w 1684599"/>
                <a:gd name="connsiteY24" fmla="*/ 328456 h 432917"/>
                <a:gd name="connsiteX25" fmla="*/ 1425033 w 1684599"/>
                <a:gd name="connsiteY25" fmla="*/ 328456 h 432917"/>
                <a:gd name="connsiteX26" fmla="*/ 1388538 w 1684599"/>
                <a:gd name="connsiteY26" fmla="*/ 272920 h 432917"/>
                <a:gd name="connsiteX27" fmla="*/ 1411149 w 1684599"/>
                <a:gd name="connsiteY27" fmla="*/ 280457 h 432917"/>
                <a:gd name="connsiteX28" fmla="*/ 1419612 w 1684599"/>
                <a:gd name="connsiteY28" fmla="*/ 301217 h 432917"/>
                <a:gd name="connsiteX29" fmla="*/ 1411149 w 1684599"/>
                <a:gd name="connsiteY29" fmla="*/ 321845 h 432917"/>
                <a:gd name="connsiteX30" fmla="*/ 1388538 w 1684599"/>
                <a:gd name="connsiteY30" fmla="*/ 329250 h 432917"/>
                <a:gd name="connsiteX31" fmla="*/ 1365795 w 1684599"/>
                <a:gd name="connsiteY31" fmla="*/ 321845 h 432917"/>
                <a:gd name="connsiteX32" fmla="*/ 1357332 w 1684599"/>
                <a:gd name="connsiteY32" fmla="*/ 301350 h 432917"/>
                <a:gd name="connsiteX33" fmla="*/ 1360241 w 1684599"/>
                <a:gd name="connsiteY33" fmla="*/ 287333 h 432917"/>
                <a:gd name="connsiteX34" fmla="*/ 1366191 w 1684599"/>
                <a:gd name="connsiteY34" fmla="*/ 279796 h 432917"/>
                <a:gd name="connsiteX35" fmla="*/ 1374522 w 1684599"/>
                <a:gd name="connsiteY35" fmla="*/ 274904 h 432917"/>
                <a:gd name="connsiteX36" fmla="*/ 1388538 w 1684599"/>
                <a:gd name="connsiteY36" fmla="*/ 272920 h 432917"/>
                <a:gd name="connsiteX37" fmla="*/ 1322688 w 1684599"/>
                <a:gd name="connsiteY37" fmla="*/ 272920 h 432917"/>
                <a:gd name="connsiteX38" fmla="*/ 1341729 w 1684599"/>
                <a:gd name="connsiteY38" fmla="*/ 278871 h 432917"/>
                <a:gd name="connsiteX39" fmla="*/ 1348340 w 1684599"/>
                <a:gd name="connsiteY39" fmla="*/ 288920 h 432917"/>
                <a:gd name="connsiteX40" fmla="*/ 1335514 w 1684599"/>
                <a:gd name="connsiteY40" fmla="*/ 291565 h 432917"/>
                <a:gd name="connsiteX41" fmla="*/ 1330754 w 1684599"/>
                <a:gd name="connsiteY41" fmla="*/ 284821 h 432917"/>
                <a:gd name="connsiteX42" fmla="*/ 1322027 w 1684599"/>
                <a:gd name="connsiteY42" fmla="*/ 282309 h 432917"/>
                <a:gd name="connsiteX43" fmla="*/ 1310523 w 1684599"/>
                <a:gd name="connsiteY43" fmla="*/ 286672 h 432917"/>
                <a:gd name="connsiteX44" fmla="*/ 1306027 w 1684599"/>
                <a:gd name="connsiteY44" fmla="*/ 300821 h 432917"/>
                <a:gd name="connsiteX45" fmla="*/ 1310390 w 1684599"/>
                <a:gd name="connsiteY45" fmla="*/ 315630 h 432917"/>
                <a:gd name="connsiteX46" fmla="*/ 1321762 w 1684599"/>
                <a:gd name="connsiteY46" fmla="*/ 319994 h 432917"/>
                <a:gd name="connsiteX47" fmla="*/ 1330622 w 1684599"/>
                <a:gd name="connsiteY47" fmla="*/ 317217 h 432917"/>
                <a:gd name="connsiteX48" fmla="*/ 1335911 w 1684599"/>
                <a:gd name="connsiteY48" fmla="*/ 308490 h 432917"/>
                <a:gd name="connsiteX49" fmla="*/ 1348472 w 1684599"/>
                <a:gd name="connsiteY49" fmla="*/ 311928 h 432917"/>
                <a:gd name="connsiteX50" fmla="*/ 1338820 w 1684599"/>
                <a:gd name="connsiteY50" fmla="*/ 325151 h 432917"/>
                <a:gd name="connsiteX51" fmla="*/ 1321762 w 1684599"/>
                <a:gd name="connsiteY51" fmla="*/ 329514 h 432917"/>
                <a:gd name="connsiteX52" fmla="*/ 1300738 w 1684599"/>
                <a:gd name="connsiteY52" fmla="*/ 322109 h 432917"/>
                <a:gd name="connsiteX53" fmla="*/ 1292540 w 1684599"/>
                <a:gd name="connsiteY53" fmla="*/ 301746 h 432917"/>
                <a:gd name="connsiteX54" fmla="*/ 1300738 w 1684599"/>
                <a:gd name="connsiteY54" fmla="*/ 280590 h 432917"/>
                <a:gd name="connsiteX55" fmla="*/ 1322688 w 1684599"/>
                <a:gd name="connsiteY55" fmla="*/ 272920 h 432917"/>
                <a:gd name="connsiteX56" fmla="*/ 1016180 w 1684599"/>
                <a:gd name="connsiteY56" fmla="*/ 134080 h 432917"/>
                <a:gd name="connsiteX57" fmla="*/ 1016180 w 1684599"/>
                <a:gd name="connsiteY57" fmla="*/ 200723 h 432917"/>
                <a:gd name="connsiteX58" fmla="*/ 1039055 w 1684599"/>
                <a:gd name="connsiteY58" fmla="*/ 200723 h 432917"/>
                <a:gd name="connsiteX59" fmla="*/ 1072113 w 1684599"/>
                <a:gd name="connsiteY59" fmla="*/ 197021 h 432917"/>
                <a:gd name="connsiteX60" fmla="*/ 1085203 w 1684599"/>
                <a:gd name="connsiteY60" fmla="*/ 185517 h 432917"/>
                <a:gd name="connsiteX61" fmla="*/ 1089964 w 1684599"/>
                <a:gd name="connsiteY61" fmla="*/ 167269 h 432917"/>
                <a:gd name="connsiteX62" fmla="*/ 1083352 w 1684599"/>
                <a:gd name="connsiteY62" fmla="*/ 146113 h 432917"/>
                <a:gd name="connsiteX63" fmla="*/ 1066559 w 1684599"/>
                <a:gd name="connsiteY63" fmla="*/ 135667 h 432917"/>
                <a:gd name="connsiteX64" fmla="*/ 1036411 w 1684599"/>
                <a:gd name="connsiteY64" fmla="*/ 134080 h 432917"/>
                <a:gd name="connsiteX65" fmla="*/ 822993 w 1684599"/>
                <a:gd name="connsiteY65" fmla="*/ 134080 h 432917"/>
                <a:gd name="connsiteX66" fmla="*/ 822993 w 1684599"/>
                <a:gd name="connsiteY66" fmla="*/ 200723 h 432917"/>
                <a:gd name="connsiteX67" fmla="*/ 845869 w 1684599"/>
                <a:gd name="connsiteY67" fmla="*/ 200723 h 432917"/>
                <a:gd name="connsiteX68" fmla="*/ 878926 w 1684599"/>
                <a:gd name="connsiteY68" fmla="*/ 197021 h 432917"/>
                <a:gd name="connsiteX69" fmla="*/ 892017 w 1684599"/>
                <a:gd name="connsiteY69" fmla="*/ 185517 h 432917"/>
                <a:gd name="connsiteX70" fmla="*/ 896777 w 1684599"/>
                <a:gd name="connsiteY70" fmla="*/ 167269 h 432917"/>
                <a:gd name="connsiteX71" fmla="*/ 890166 w 1684599"/>
                <a:gd name="connsiteY71" fmla="*/ 146113 h 432917"/>
                <a:gd name="connsiteX72" fmla="*/ 873373 w 1684599"/>
                <a:gd name="connsiteY72" fmla="*/ 135667 h 432917"/>
                <a:gd name="connsiteX73" fmla="*/ 843224 w 1684599"/>
                <a:gd name="connsiteY73" fmla="*/ 134080 h 432917"/>
                <a:gd name="connsiteX74" fmla="*/ 626501 w 1684599"/>
                <a:gd name="connsiteY74" fmla="*/ 103271 h 432917"/>
                <a:gd name="connsiteX75" fmla="*/ 645278 w 1684599"/>
                <a:gd name="connsiteY75" fmla="*/ 103800 h 432917"/>
                <a:gd name="connsiteX76" fmla="*/ 640121 w 1684599"/>
                <a:gd name="connsiteY76" fmla="*/ 319994 h 432917"/>
                <a:gd name="connsiteX77" fmla="*/ 743524 w 1684599"/>
                <a:gd name="connsiteY77" fmla="*/ 319994 h 432917"/>
                <a:gd name="connsiteX78" fmla="*/ 743524 w 1684599"/>
                <a:gd name="connsiteY78" fmla="*/ 338902 h 432917"/>
                <a:gd name="connsiteX79" fmla="*/ 620948 w 1684599"/>
                <a:gd name="connsiteY79" fmla="*/ 338902 h 432917"/>
                <a:gd name="connsiteX80" fmla="*/ 475496 w 1684599"/>
                <a:gd name="connsiteY80" fmla="*/ 103271 h 432917"/>
                <a:gd name="connsiteX81" fmla="*/ 494272 w 1684599"/>
                <a:gd name="connsiteY81" fmla="*/ 103800 h 432917"/>
                <a:gd name="connsiteX82" fmla="*/ 489644 w 1684599"/>
                <a:gd name="connsiteY82" fmla="*/ 319994 h 432917"/>
                <a:gd name="connsiteX83" fmla="*/ 583527 w 1684599"/>
                <a:gd name="connsiteY83" fmla="*/ 319994 h 432917"/>
                <a:gd name="connsiteX84" fmla="*/ 583527 w 1684599"/>
                <a:gd name="connsiteY84" fmla="*/ 338902 h 432917"/>
                <a:gd name="connsiteX85" fmla="*/ 470339 w 1684599"/>
                <a:gd name="connsiteY85" fmla="*/ 338902 h 432917"/>
                <a:gd name="connsiteX86" fmla="*/ 340754 w 1684599"/>
                <a:gd name="connsiteY86" fmla="*/ 103271 h 432917"/>
                <a:gd name="connsiteX87" fmla="*/ 441645 w 1684599"/>
                <a:gd name="connsiteY87" fmla="*/ 332422 h 432917"/>
                <a:gd name="connsiteX88" fmla="*/ 424191 w 1684599"/>
                <a:gd name="connsiteY88" fmla="*/ 338902 h 432917"/>
                <a:gd name="connsiteX89" fmla="*/ 341019 w 1684599"/>
                <a:gd name="connsiteY89" fmla="*/ 150226 h 432917"/>
                <a:gd name="connsiteX90" fmla="*/ 262871 w 1684599"/>
                <a:gd name="connsiteY90" fmla="*/ 334133 h 432917"/>
                <a:gd name="connsiteX91" fmla="*/ 245285 w 1684599"/>
                <a:gd name="connsiteY91" fmla="*/ 327653 h 432917"/>
                <a:gd name="connsiteX92" fmla="*/ 1152640 w 1684599"/>
                <a:gd name="connsiteY92" fmla="*/ 94147 h 432917"/>
                <a:gd name="connsiteX93" fmla="*/ 1317530 w 1684599"/>
                <a:gd name="connsiteY93" fmla="*/ 94147 h 432917"/>
                <a:gd name="connsiteX94" fmla="*/ 1317530 w 1684599"/>
                <a:gd name="connsiteY94" fmla="*/ 133948 h 432917"/>
                <a:gd name="connsiteX95" fmla="*/ 1256176 w 1684599"/>
                <a:gd name="connsiteY95" fmla="*/ 133948 h 432917"/>
                <a:gd name="connsiteX96" fmla="*/ 1256176 w 1684599"/>
                <a:gd name="connsiteY96" fmla="*/ 329514 h 432917"/>
                <a:gd name="connsiteX97" fmla="*/ 1214259 w 1684599"/>
                <a:gd name="connsiteY97" fmla="*/ 329514 h 432917"/>
                <a:gd name="connsiteX98" fmla="*/ 1214259 w 1684599"/>
                <a:gd name="connsiteY98" fmla="*/ 133948 h 432917"/>
                <a:gd name="connsiteX99" fmla="*/ 1152640 w 1684599"/>
                <a:gd name="connsiteY99" fmla="*/ 133948 h 432917"/>
                <a:gd name="connsiteX100" fmla="*/ 974396 w 1684599"/>
                <a:gd name="connsiteY100" fmla="*/ 94147 h 432917"/>
                <a:gd name="connsiteX101" fmla="*/ 1041568 w 1684599"/>
                <a:gd name="connsiteY101" fmla="*/ 94147 h 432917"/>
                <a:gd name="connsiteX102" fmla="*/ 1091418 w 1684599"/>
                <a:gd name="connsiteY102" fmla="*/ 97717 h 432917"/>
                <a:gd name="connsiteX103" fmla="*/ 1121302 w 1684599"/>
                <a:gd name="connsiteY103" fmla="*/ 120725 h 432917"/>
                <a:gd name="connsiteX104" fmla="*/ 1133335 w 1684599"/>
                <a:gd name="connsiteY104" fmla="*/ 166608 h 432917"/>
                <a:gd name="connsiteX105" fmla="*/ 1126459 w 1684599"/>
                <a:gd name="connsiteY105" fmla="*/ 203103 h 432917"/>
                <a:gd name="connsiteX106" fmla="*/ 1108872 w 1684599"/>
                <a:gd name="connsiteY106" fmla="*/ 226243 h 432917"/>
                <a:gd name="connsiteX107" fmla="*/ 1087187 w 1684599"/>
                <a:gd name="connsiteY107" fmla="*/ 237350 h 432917"/>
                <a:gd name="connsiteX108" fmla="*/ 1043684 w 1684599"/>
                <a:gd name="connsiteY108" fmla="*/ 240656 h 432917"/>
                <a:gd name="connsiteX109" fmla="*/ 1016312 w 1684599"/>
                <a:gd name="connsiteY109" fmla="*/ 240656 h 432917"/>
                <a:gd name="connsiteX110" fmla="*/ 1016312 w 1684599"/>
                <a:gd name="connsiteY110" fmla="*/ 329382 h 432917"/>
                <a:gd name="connsiteX111" fmla="*/ 974396 w 1684599"/>
                <a:gd name="connsiteY111" fmla="*/ 329382 h 432917"/>
                <a:gd name="connsiteX112" fmla="*/ 781077 w 1684599"/>
                <a:gd name="connsiteY112" fmla="*/ 94147 h 432917"/>
                <a:gd name="connsiteX113" fmla="*/ 848249 w 1684599"/>
                <a:gd name="connsiteY113" fmla="*/ 94147 h 432917"/>
                <a:gd name="connsiteX114" fmla="*/ 898099 w 1684599"/>
                <a:gd name="connsiteY114" fmla="*/ 97717 h 432917"/>
                <a:gd name="connsiteX115" fmla="*/ 927983 w 1684599"/>
                <a:gd name="connsiteY115" fmla="*/ 120725 h 432917"/>
                <a:gd name="connsiteX116" fmla="*/ 940016 w 1684599"/>
                <a:gd name="connsiteY116" fmla="*/ 166608 h 432917"/>
                <a:gd name="connsiteX117" fmla="*/ 933140 w 1684599"/>
                <a:gd name="connsiteY117" fmla="*/ 203103 h 432917"/>
                <a:gd name="connsiteX118" fmla="*/ 915554 w 1684599"/>
                <a:gd name="connsiteY118" fmla="*/ 226243 h 432917"/>
                <a:gd name="connsiteX119" fmla="*/ 893868 w 1684599"/>
                <a:gd name="connsiteY119" fmla="*/ 237350 h 432917"/>
                <a:gd name="connsiteX120" fmla="*/ 850365 w 1684599"/>
                <a:gd name="connsiteY120" fmla="*/ 240656 h 432917"/>
                <a:gd name="connsiteX121" fmla="*/ 822993 w 1684599"/>
                <a:gd name="connsiteY121" fmla="*/ 240656 h 432917"/>
                <a:gd name="connsiteX122" fmla="*/ 822993 w 1684599"/>
                <a:gd name="connsiteY122" fmla="*/ 329382 h 432917"/>
                <a:gd name="connsiteX123" fmla="*/ 781077 w 1684599"/>
                <a:gd name="connsiteY123" fmla="*/ 329382 h 432917"/>
                <a:gd name="connsiteX124" fmla="*/ 216459 w 1684599"/>
                <a:gd name="connsiteY124" fmla="*/ 18776 h 432917"/>
                <a:gd name="connsiteX125" fmla="*/ 18776 w 1684599"/>
                <a:gd name="connsiteY125" fmla="*/ 216458 h 432917"/>
                <a:gd name="connsiteX126" fmla="*/ 216459 w 1684599"/>
                <a:gd name="connsiteY126" fmla="*/ 414141 h 432917"/>
                <a:gd name="connsiteX127" fmla="*/ 1468140 w 1684599"/>
                <a:gd name="connsiteY127" fmla="*/ 414141 h 432917"/>
                <a:gd name="connsiteX128" fmla="*/ 1665823 w 1684599"/>
                <a:gd name="connsiteY128" fmla="*/ 216458 h 432917"/>
                <a:gd name="connsiteX129" fmla="*/ 1468140 w 1684599"/>
                <a:gd name="connsiteY129" fmla="*/ 18776 h 432917"/>
                <a:gd name="connsiteX130" fmla="*/ 216459 w 1684599"/>
                <a:gd name="connsiteY130" fmla="*/ 0 h 432917"/>
                <a:gd name="connsiteX131" fmla="*/ 1468140 w 1684599"/>
                <a:gd name="connsiteY131" fmla="*/ 0 h 432917"/>
                <a:gd name="connsiteX132" fmla="*/ 1684599 w 1684599"/>
                <a:gd name="connsiteY132" fmla="*/ 216458 h 432917"/>
                <a:gd name="connsiteX133" fmla="*/ 1468140 w 1684599"/>
                <a:gd name="connsiteY133" fmla="*/ 432917 h 432917"/>
                <a:gd name="connsiteX134" fmla="*/ 216459 w 1684599"/>
                <a:gd name="connsiteY134" fmla="*/ 432917 h 432917"/>
                <a:gd name="connsiteX135" fmla="*/ 0 w 1684599"/>
                <a:gd name="connsiteY135" fmla="*/ 216458 h 432917"/>
                <a:gd name="connsiteX136" fmla="*/ 216459 w 1684599"/>
                <a:gd name="connsiteY136" fmla="*/ 0 h 4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684599" h="432917">
                  <a:moveTo>
                    <a:pt x="1270457" y="318010"/>
                  </a:moveTo>
                  <a:lnTo>
                    <a:pt x="1282754" y="318010"/>
                  </a:lnTo>
                  <a:lnTo>
                    <a:pt x="1282754" y="328456"/>
                  </a:lnTo>
                  <a:lnTo>
                    <a:pt x="1270457" y="328456"/>
                  </a:lnTo>
                  <a:close/>
                  <a:moveTo>
                    <a:pt x="1388670" y="282441"/>
                  </a:moveTo>
                  <a:cubicBezTo>
                    <a:pt x="1383381" y="282441"/>
                    <a:pt x="1379017" y="284027"/>
                    <a:pt x="1375712" y="287069"/>
                  </a:cubicBezTo>
                  <a:cubicBezTo>
                    <a:pt x="1372406" y="290242"/>
                    <a:pt x="1370819" y="294870"/>
                    <a:pt x="1370819" y="301217"/>
                  </a:cubicBezTo>
                  <a:cubicBezTo>
                    <a:pt x="1370819" y="307432"/>
                    <a:pt x="1372538" y="312060"/>
                    <a:pt x="1375844" y="315234"/>
                  </a:cubicBezTo>
                  <a:cubicBezTo>
                    <a:pt x="1379150" y="318407"/>
                    <a:pt x="1383513" y="319994"/>
                    <a:pt x="1388670" y="319994"/>
                  </a:cubicBezTo>
                  <a:cubicBezTo>
                    <a:pt x="1393827" y="319994"/>
                    <a:pt x="1398058" y="318407"/>
                    <a:pt x="1401364" y="315234"/>
                  </a:cubicBezTo>
                  <a:cubicBezTo>
                    <a:pt x="1404670" y="312060"/>
                    <a:pt x="1406389" y="307300"/>
                    <a:pt x="1406389" y="300953"/>
                  </a:cubicBezTo>
                  <a:cubicBezTo>
                    <a:pt x="1406389" y="294738"/>
                    <a:pt x="1404802" y="289978"/>
                    <a:pt x="1401496" y="286937"/>
                  </a:cubicBezTo>
                  <a:cubicBezTo>
                    <a:pt x="1398191" y="283895"/>
                    <a:pt x="1393959" y="282441"/>
                    <a:pt x="1388670" y="282441"/>
                  </a:cubicBezTo>
                  <a:close/>
                  <a:moveTo>
                    <a:pt x="1425033" y="273846"/>
                  </a:moveTo>
                  <a:lnTo>
                    <a:pt x="1444339" y="273846"/>
                  </a:lnTo>
                  <a:lnTo>
                    <a:pt x="1455975" y="311134"/>
                  </a:lnTo>
                  <a:lnTo>
                    <a:pt x="1467479" y="273846"/>
                  </a:lnTo>
                  <a:lnTo>
                    <a:pt x="1486916" y="273846"/>
                  </a:lnTo>
                  <a:lnTo>
                    <a:pt x="1486916" y="328456"/>
                  </a:lnTo>
                  <a:lnTo>
                    <a:pt x="1474883" y="328456"/>
                  </a:lnTo>
                  <a:lnTo>
                    <a:pt x="1474883" y="285482"/>
                  </a:lnTo>
                  <a:lnTo>
                    <a:pt x="1462190" y="328456"/>
                  </a:lnTo>
                  <a:lnTo>
                    <a:pt x="1449760" y="328456"/>
                  </a:lnTo>
                  <a:lnTo>
                    <a:pt x="1437066" y="285482"/>
                  </a:lnTo>
                  <a:lnTo>
                    <a:pt x="1437066" y="328456"/>
                  </a:lnTo>
                  <a:lnTo>
                    <a:pt x="1425033" y="328456"/>
                  </a:lnTo>
                  <a:close/>
                  <a:moveTo>
                    <a:pt x="1388538" y="272920"/>
                  </a:moveTo>
                  <a:cubicBezTo>
                    <a:pt x="1397926" y="272920"/>
                    <a:pt x="1405595" y="275433"/>
                    <a:pt x="1411149" y="280457"/>
                  </a:cubicBezTo>
                  <a:cubicBezTo>
                    <a:pt x="1416835" y="285482"/>
                    <a:pt x="1419612" y="292358"/>
                    <a:pt x="1419612" y="301217"/>
                  </a:cubicBezTo>
                  <a:cubicBezTo>
                    <a:pt x="1419612" y="310077"/>
                    <a:pt x="1416835" y="316953"/>
                    <a:pt x="1411149" y="321845"/>
                  </a:cubicBezTo>
                  <a:cubicBezTo>
                    <a:pt x="1405463" y="326870"/>
                    <a:pt x="1398058" y="329250"/>
                    <a:pt x="1388538" y="329250"/>
                  </a:cubicBezTo>
                  <a:cubicBezTo>
                    <a:pt x="1379017" y="329250"/>
                    <a:pt x="1371480" y="326738"/>
                    <a:pt x="1365795" y="321845"/>
                  </a:cubicBezTo>
                  <a:cubicBezTo>
                    <a:pt x="1360109" y="316953"/>
                    <a:pt x="1357332" y="310077"/>
                    <a:pt x="1357332" y="301350"/>
                  </a:cubicBezTo>
                  <a:cubicBezTo>
                    <a:pt x="1357332" y="295796"/>
                    <a:pt x="1358257" y="291168"/>
                    <a:pt x="1360241" y="287333"/>
                  </a:cubicBezTo>
                  <a:cubicBezTo>
                    <a:pt x="1361695" y="284556"/>
                    <a:pt x="1363679" y="282044"/>
                    <a:pt x="1366191" y="279796"/>
                  </a:cubicBezTo>
                  <a:cubicBezTo>
                    <a:pt x="1368703" y="277548"/>
                    <a:pt x="1371480" y="275962"/>
                    <a:pt x="1374522" y="274904"/>
                  </a:cubicBezTo>
                  <a:cubicBezTo>
                    <a:pt x="1378621" y="273714"/>
                    <a:pt x="1383249" y="272920"/>
                    <a:pt x="1388538" y="272920"/>
                  </a:cubicBezTo>
                  <a:close/>
                  <a:moveTo>
                    <a:pt x="1322688" y="272920"/>
                  </a:moveTo>
                  <a:cubicBezTo>
                    <a:pt x="1330489" y="272920"/>
                    <a:pt x="1336836" y="274904"/>
                    <a:pt x="1341729" y="278871"/>
                  </a:cubicBezTo>
                  <a:cubicBezTo>
                    <a:pt x="1344638" y="281251"/>
                    <a:pt x="1346886" y="284556"/>
                    <a:pt x="1348340" y="288920"/>
                  </a:cubicBezTo>
                  <a:lnTo>
                    <a:pt x="1335514" y="291565"/>
                  </a:lnTo>
                  <a:cubicBezTo>
                    <a:pt x="1334721" y="288788"/>
                    <a:pt x="1333134" y="286540"/>
                    <a:pt x="1330754" y="284821"/>
                  </a:cubicBezTo>
                  <a:cubicBezTo>
                    <a:pt x="1328374" y="283234"/>
                    <a:pt x="1325465" y="282309"/>
                    <a:pt x="1322027" y="282309"/>
                  </a:cubicBezTo>
                  <a:cubicBezTo>
                    <a:pt x="1317266" y="282309"/>
                    <a:pt x="1313432" y="283763"/>
                    <a:pt x="1310523" y="286672"/>
                  </a:cubicBezTo>
                  <a:cubicBezTo>
                    <a:pt x="1307614" y="289581"/>
                    <a:pt x="1306027" y="294341"/>
                    <a:pt x="1306027" y="300821"/>
                  </a:cubicBezTo>
                  <a:cubicBezTo>
                    <a:pt x="1306027" y="307697"/>
                    <a:pt x="1307481" y="312589"/>
                    <a:pt x="1310390" y="315630"/>
                  </a:cubicBezTo>
                  <a:cubicBezTo>
                    <a:pt x="1313299" y="318539"/>
                    <a:pt x="1317134" y="319994"/>
                    <a:pt x="1321762" y="319994"/>
                  </a:cubicBezTo>
                  <a:cubicBezTo>
                    <a:pt x="1325200" y="319994"/>
                    <a:pt x="1328109" y="319068"/>
                    <a:pt x="1330622" y="317217"/>
                  </a:cubicBezTo>
                  <a:cubicBezTo>
                    <a:pt x="1333134" y="315366"/>
                    <a:pt x="1334853" y="312457"/>
                    <a:pt x="1335911" y="308490"/>
                  </a:cubicBezTo>
                  <a:lnTo>
                    <a:pt x="1348472" y="311928"/>
                  </a:lnTo>
                  <a:cubicBezTo>
                    <a:pt x="1346489" y="317878"/>
                    <a:pt x="1343316" y="322374"/>
                    <a:pt x="1338820" y="325151"/>
                  </a:cubicBezTo>
                  <a:cubicBezTo>
                    <a:pt x="1334324" y="328060"/>
                    <a:pt x="1328638" y="329514"/>
                    <a:pt x="1321762" y="329514"/>
                  </a:cubicBezTo>
                  <a:cubicBezTo>
                    <a:pt x="1313299" y="329514"/>
                    <a:pt x="1306291" y="327002"/>
                    <a:pt x="1300738" y="322109"/>
                  </a:cubicBezTo>
                  <a:cubicBezTo>
                    <a:pt x="1295316" y="317217"/>
                    <a:pt x="1292540" y="310341"/>
                    <a:pt x="1292540" y="301746"/>
                  </a:cubicBezTo>
                  <a:cubicBezTo>
                    <a:pt x="1292540" y="292622"/>
                    <a:pt x="1295316" y="285614"/>
                    <a:pt x="1300738" y="280590"/>
                  </a:cubicBezTo>
                  <a:cubicBezTo>
                    <a:pt x="1306159" y="275565"/>
                    <a:pt x="1313696" y="272920"/>
                    <a:pt x="1322688" y="272920"/>
                  </a:cubicBezTo>
                  <a:close/>
                  <a:moveTo>
                    <a:pt x="1016180" y="134080"/>
                  </a:moveTo>
                  <a:lnTo>
                    <a:pt x="1016180" y="200723"/>
                  </a:lnTo>
                  <a:lnTo>
                    <a:pt x="1039055" y="200723"/>
                  </a:lnTo>
                  <a:cubicBezTo>
                    <a:pt x="1055584" y="200723"/>
                    <a:pt x="1066559" y="199533"/>
                    <a:pt x="1072113" y="197021"/>
                  </a:cubicBezTo>
                  <a:cubicBezTo>
                    <a:pt x="1077666" y="194508"/>
                    <a:pt x="1082030" y="190674"/>
                    <a:pt x="1085203" y="185517"/>
                  </a:cubicBezTo>
                  <a:cubicBezTo>
                    <a:pt x="1088377" y="180228"/>
                    <a:pt x="1089964" y="174145"/>
                    <a:pt x="1089964" y="167269"/>
                  </a:cubicBezTo>
                  <a:cubicBezTo>
                    <a:pt x="1089964" y="158674"/>
                    <a:pt x="1087716" y="151666"/>
                    <a:pt x="1083352" y="146113"/>
                  </a:cubicBezTo>
                  <a:cubicBezTo>
                    <a:pt x="1078856" y="140559"/>
                    <a:pt x="1073303" y="137121"/>
                    <a:pt x="1066559" y="135667"/>
                  </a:cubicBezTo>
                  <a:cubicBezTo>
                    <a:pt x="1061534" y="134609"/>
                    <a:pt x="1051485" y="134080"/>
                    <a:pt x="1036411" y="134080"/>
                  </a:cubicBezTo>
                  <a:close/>
                  <a:moveTo>
                    <a:pt x="822993" y="134080"/>
                  </a:moveTo>
                  <a:lnTo>
                    <a:pt x="822993" y="200723"/>
                  </a:lnTo>
                  <a:lnTo>
                    <a:pt x="845869" y="200723"/>
                  </a:lnTo>
                  <a:cubicBezTo>
                    <a:pt x="862398" y="200723"/>
                    <a:pt x="873373" y="199533"/>
                    <a:pt x="878926" y="197021"/>
                  </a:cubicBezTo>
                  <a:cubicBezTo>
                    <a:pt x="884480" y="194508"/>
                    <a:pt x="888843" y="190674"/>
                    <a:pt x="892017" y="185517"/>
                  </a:cubicBezTo>
                  <a:cubicBezTo>
                    <a:pt x="895190" y="180228"/>
                    <a:pt x="896777" y="174145"/>
                    <a:pt x="896777" y="167269"/>
                  </a:cubicBezTo>
                  <a:cubicBezTo>
                    <a:pt x="896777" y="158674"/>
                    <a:pt x="894529" y="151666"/>
                    <a:pt x="890166" y="146113"/>
                  </a:cubicBezTo>
                  <a:cubicBezTo>
                    <a:pt x="885670" y="140559"/>
                    <a:pt x="880116" y="137121"/>
                    <a:pt x="873373" y="135667"/>
                  </a:cubicBezTo>
                  <a:cubicBezTo>
                    <a:pt x="868348" y="134609"/>
                    <a:pt x="858298" y="134080"/>
                    <a:pt x="843224" y="134080"/>
                  </a:cubicBezTo>
                  <a:close/>
                  <a:moveTo>
                    <a:pt x="626501" y="103271"/>
                  </a:moveTo>
                  <a:lnTo>
                    <a:pt x="645278" y="103800"/>
                  </a:lnTo>
                  <a:lnTo>
                    <a:pt x="640121" y="319994"/>
                  </a:lnTo>
                  <a:lnTo>
                    <a:pt x="743524" y="319994"/>
                  </a:lnTo>
                  <a:lnTo>
                    <a:pt x="743524" y="338902"/>
                  </a:lnTo>
                  <a:lnTo>
                    <a:pt x="620948" y="338902"/>
                  </a:lnTo>
                  <a:close/>
                  <a:moveTo>
                    <a:pt x="475496" y="103271"/>
                  </a:moveTo>
                  <a:lnTo>
                    <a:pt x="494272" y="103800"/>
                  </a:lnTo>
                  <a:lnTo>
                    <a:pt x="489644" y="319994"/>
                  </a:lnTo>
                  <a:lnTo>
                    <a:pt x="583527" y="319994"/>
                  </a:lnTo>
                  <a:lnTo>
                    <a:pt x="583527" y="338902"/>
                  </a:lnTo>
                  <a:lnTo>
                    <a:pt x="470339" y="338902"/>
                  </a:lnTo>
                  <a:close/>
                  <a:moveTo>
                    <a:pt x="340754" y="103271"/>
                  </a:moveTo>
                  <a:lnTo>
                    <a:pt x="441645" y="332422"/>
                  </a:lnTo>
                  <a:lnTo>
                    <a:pt x="424191" y="338902"/>
                  </a:lnTo>
                  <a:lnTo>
                    <a:pt x="341019" y="150226"/>
                  </a:lnTo>
                  <a:lnTo>
                    <a:pt x="262871" y="334133"/>
                  </a:lnTo>
                  <a:lnTo>
                    <a:pt x="245285" y="327653"/>
                  </a:lnTo>
                  <a:close/>
                  <a:moveTo>
                    <a:pt x="1152640" y="94147"/>
                  </a:moveTo>
                  <a:lnTo>
                    <a:pt x="1317530" y="94147"/>
                  </a:lnTo>
                  <a:lnTo>
                    <a:pt x="1317530" y="133948"/>
                  </a:lnTo>
                  <a:lnTo>
                    <a:pt x="1256176" y="133948"/>
                  </a:lnTo>
                  <a:lnTo>
                    <a:pt x="1256176" y="329514"/>
                  </a:lnTo>
                  <a:lnTo>
                    <a:pt x="1214259" y="329514"/>
                  </a:lnTo>
                  <a:lnTo>
                    <a:pt x="1214259" y="133948"/>
                  </a:lnTo>
                  <a:lnTo>
                    <a:pt x="1152640" y="133948"/>
                  </a:lnTo>
                  <a:close/>
                  <a:moveTo>
                    <a:pt x="974396" y="94147"/>
                  </a:moveTo>
                  <a:lnTo>
                    <a:pt x="1041568" y="94147"/>
                  </a:lnTo>
                  <a:cubicBezTo>
                    <a:pt x="1067088" y="94147"/>
                    <a:pt x="1083617" y="95337"/>
                    <a:pt x="1091418" y="97717"/>
                  </a:cubicBezTo>
                  <a:cubicBezTo>
                    <a:pt x="1103319" y="101287"/>
                    <a:pt x="1113236" y="108956"/>
                    <a:pt x="1121302" y="120725"/>
                  </a:cubicBezTo>
                  <a:cubicBezTo>
                    <a:pt x="1129368" y="132493"/>
                    <a:pt x="1133335" y="147832"/>
                    <a:pt x="1133335" y="166608"/>
                  </a:cubicBezTo>
                  <a:cubicBezTo>
                    <a:pt x="1133335" y="181021"/>
                    <a:pt x="1131087" y="193186"/>
                    <a:pt x="1126459" y="203103"/>
                  </a:cubicBezTo>
                  <a:cubicBezTo>
                    <a:pt x="1121831" y="212888"/>
                    <a:pt x="1116013" y="220690"/>
                    <a:pt x="1108872" y="226243"/>
                  </a:cubicBezTo>
                  <a:cubicBezTo>
                    <a:pt x="1101732" y="231797"/>
                    <a:pt x="1094460" y="235631"/>
                    <a:pt x="1087187" y="237350"/>
                  </a:cubicBezTo>
                  <a:cubicBezTo>
                    <a:pt x="1077137" y="239598"/>
                    <a:pt x="1062725" y="240656"/>
                    <a:pt x="1043684" y="240656"/>
                  </a:cubicBezTo>
                  <a:lnTo>
                    <a:pt x="1016312" y="240656"/>
                  </a:lnTo>
                  <a:lnTo>
                    <a:pt x="1016312" y="329382"/>
                  </a:lnTo>
                  <a:lnTo>
                    <a:pt x="974396" y="329382"/>
                  </a:lnTo>
                  <a:close/>
                  <a:moveTo>
                    <a:pt x="781077" y="94147"/>
                  </a:moveTo>
                  <a:lnTo>
                    <a:pt x="848249" y="94147"/>
                  </a:lnTo>
                  <a:cubicBezTo>
                    <a:pt x="873769" y="94147"/>
                    <a:pt x="890298" y="95337"/>
                    <a:pt x="898099" y="97717"/>
                  </a:cubicBezTo>
                  <a:cubicBezTo>
                    <a:pt x="910000" y="101287"/>
                    <a:pt x="919917" y="108956"/>
                    <a:pt x="927983" y="120725"/>
                  </a:cubicBezTo>
                  <a:cubicBezTo>
                    <a:pt x="936049" y="132493"/>
                    <a:pt x="940016" y="147832"/>
                    <a:pt x="940016" y="166608"/>
                  </a:cubicBezTo>
                  <a:cubicBezTo>
                    <a:pt x="940016" y="181021"/>
                    <a:pt x="937768" y="193186"/>
                    <a:pt x="933140" y="203103"/>
                  </a:cubicBezTo>
                  <a:cubicBezTo>
                    <a:pt x="928512" y="212888"/>
                    <a:pt x="922694" y="220690"/>
                    <a:pt x="915554" y="226243"/>
                  </a:cubicBezTo>
                  <a:cubicBezTo>
                    <a:pt x="908413" y="231797"/>
                    <a:pt x="901141" y="235631"/>
                    <a:pt x="893868" y="237350"/>
                  </a:cubicBezTo>
                  <a:cubicBezTo>
                    <a:pt x="883819" y="239598"/>
                    <a:pt x="869406" y="240656"/>
                    <a:pt x="850365" y="240656"/>
                  </a:cubicBezTo>
                  <a:lnTo>
                    <a:pt x="822993" y="240656"/>
                  </a:lnTo>
                  <a:lnTo>
                    <a:pt x="822993" y="329382"/>
                  </a:lnTo>
                  <a:lnTo>
                    <a:pt x="781077" y="329382"/>
                  </a:lnTo>
                  <a:close/>
                  <a:moveTo>
                    <a:pt x="216459" y="18776"/>
                  </a:moveTo>
                  <a:cubicBezTo>
                    <a:pt x="107502" y="18776"/>
                    <a:pt x="18776" y="107502"/>
                    <a:pt x="18776" y="216458"/>
                  </a:cubicBezTo>
                  <a:cubicBezTo>
                    <a:pt x="18776" y="325415"/>
                    <a:pt x="107370" y="414141"/>
                    <a:pt x="216459" y="414141"/>
                  </a:cubicBezTo>
                  <a:lnTo>
                    <a:pt x="1468140" y="414141"/>
                  </a:lnTo>
                  <a:cubicBezTo>
                    <a:pt x="1577097" y="414141"/>
                    <a:pt x="1665823" y="325415"/>
                    <a:pt x="1665823" y="216458"/>
                  </a:cubicBezTo>
                  <a:cubicBezTo>
                    <a:pt x="1665823" y="107502"/>
                    <a:pt x="1577229" y="18776"/>
                    <a:pt x="1468140" y="18776"/>
                  </a:cubicBezTo>
                  <a:close/>
                  <a:moveTo>
                    <a:pt x="216459" y="0"/>
                  </a:moveTo>
                  <a:lnTo>
                    <a:pt x="1468140" y="0"/>
                  </a:lnTo>
                  <a:cubicBezTo>
                    <a:pt x="1587543" y="0"/>
                    <a:pt x="1684599" y="97056"/>
                    <a:pt x="1684599" y="216458"/>
                  </a:cubicBezTo>
                  <a:cubicBezTo>
                    <a:pt x="1684599" y="335861"/>
                    <a:pt x="1587543" y="432917"/>
                    <a:pt x="1468140" y="432917"/>
                  </a:cubicBezTo>
                  <a:lnTo>
                    <a:pt x="216459" y="432917"/>
                  </a:lnTo>
                  <a:cubicBezTo>
                    <a:pt x="97056" y="432917"/>
                    <a:pt x="0" y="335861"/>
                    <a:pt x="0" y="216458"/>
                  </a:cubicBezTo>
                  <a:cubicBezTo>
                    <a:pt x="0" y="97056"/>
                    <a:pt x="97056" y="0"/>
                    <a:pt x="21645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6819DD-BB6B-4F8B-9FC1-2FA6C5032760}"/>
              </a:ext>
            </a:extLst>
          </p:cNvPr>
          <p:cNvSpPr/>
          <p:nvPr/>
        </p:nvSpPr>
        <p:spPr>
          <a:xfrm>
            <a:off x="6688183" y="2254595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49439" y="2318983"/>
            <a:ext cx="3421414" cy="2220034"/>
            <a:chOff x="6665543" y="2380271"/>
            <a:chExt cx="2747269" cy="22200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 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933328"/>
              <a:ext cx="274723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9AAA4A-A682-418B-84D6-DA420191E08A}"/>
              </a:ext>
            </a:extLst>
          </p:cNvPr>
          <p:cNvGrpSpPr/>
          <p:nvPr/>
        </p:nvGrpSpPr>
        <p:grpSpPr>
          <a:xfrm>
            <a:off x="840585" y="1411799"/>
            <a:ext cx="4118529" cy="1116776"/>
            <a:chOff x="644850" y="1411799"/>
            <a:chExt cx="4118529" cy="11167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112901-A6D3-4A9A-8DEE-938244FAF964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6AEB95-4815-4E04-B95D-89D1DE718744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0F7FA04-88C8-4218-BC89-0BD902F2FB46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D5C6D-B155-498A-AE13-86EC937EDE03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D0D5FE-93EB-4EC7-A326-3822D849ECC2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B845C4-1D36-4F13-AA5C-0D6424B80ACB}"/>
              </a:ext>
            </a:extLst>
          </p:cNvPr>
          <p:cNvGrpSpPr/>
          <p:nvPr/>
        </p:nvGrpSpPr>
        <p:grpSpPr>
          <a:xfrm>
            <a:off x="840585" y="2727722"/>
            <a:ext cx="4118529" cy="1116776"/>
            <a:chOff x="644850" y="1411799"/>
            <a:chExt cx="4118529" cy="1116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FCF22-9201-45E6-BFE6-226113220202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644531-1BC8-4531-9DB1-EC40A1020135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F2802B-5254-49D6-AA25-82CB3B2F0BCF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94769A-4470-41A5-AA84-2771AAEBC0A6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3CC556-C5DA-4F1C-ADFE-6404CBC8750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967D32-860B-489D-930A-1F14C5663DAD}"/>
              </a:ext>
            </a:extLst>
          </p:cNvPr>
          <p:cNvGrpSpPr/>
          <p:nvPr/>
        </p:nvGrpSpPr>
        <p:grpSpPr>
          <a:xfrm>
            <a:off x="840585" y="4043646"/>
            <a:ext cx="4118529" cy="1116776"/>
            <a:chOff x="644850" y="1411799"/>
            <a:chExt cx="4118529" cy="11167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937A17-4D56-471F-AEB0-4F29CBBB9175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B467F-F37B-4E45-A510-7C3EE338108B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6B22B7-DFC3-4EFA-BD69-E74DAD455855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F1285-B8B1-453A-852F-F240213F1D70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F8E353-3A83-42B0-A33F-8773BB061C1A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8515BC-18EC-4128-8F6C-D1AF06E20132}"/>
              </a:ext>
            </a:extLst>
          </p:cNvPr>
          <p:cNvGrpSpPr/>
          <p:nvPr/>
        </p:nvGrpSpPr>
        <p:grpSpPr>
          <a:xfrm>
            <a:off x="6740642" y="1411799"/>
            <a:ext cx="4118529" cy="1116776"/>
            <a:chOff x="644850" y="1411799"/>
            <a:chExt cx="4118529" cy="11167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37FFD-C267-4ED5-A928-FF2A6928394B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D44B7-DC35-4989-93D5-D987977D75C3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66F3CA0-3BD1-41A3-99CD-10400B9A4104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359651-23F2-4F99-8DAB-DAB219395198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39EE08-A967-41C4-B3FF-3BF53402D7D5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BF21C0-249A-4A2B-A710-BEE47FF9A996}"/>
              </a:ext>
            </a:extLst>
          </p:cNvPr>
          <p:cNvGrpSpPr/>
          <p:nvPr/>
        </p:nvGrpSpPr>
        <p:grpSpPr>
          <a:xfrm>
            <a:off x="6740642" y="2727722"/>
            <a:ext cx="4118529" cy="1116776"/>
            <a:chOff x="644850" y="1411799"/>
            <a:chExt cx="4118529" cy="11167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31ED25-F1E0-4722-ACFF-42944E311B3E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834E06-4E54-462E-8F33-DD6457BB0481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5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93317B1-7244-4672-952F-50C421C811D7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62BAE-E1B2-438D-A0F2-FDE9D5F7026C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566C5-6601-472D-95E4-1914839218A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lock Arc 9">
            <a:extLst>
              <a:ext uri="{FF2B5EF4-FFF2-40B4-BE49-F238E27FC236}">
                <a16:creationId xmlns:a16="http://schemas.microsoft.com/office/drawing/2014/main" id="{4C5F05B4-3650-4ED7-A2C9-8C4DB9E37DA7}"/>
              </a:ext>
            </a:extLst>
          </p:cNvPr>
          <p:cNvSpPr/>
          <p:nvPr/>
        </p:nvSpPr>
        <p:spPr>
          <a:xfrm>
            <a:off x="3482938" y="1875031"/>
            <a:ext cx="5169802" cy="5169802"/>
          </a:xfrm>
          <a:prstGeom prst="blockArc">
            <a:avLst>
              <a:gd name="adj1" fmla="val 10770735"/>
              <a:gd name="adj2" fmla="val 23394"/>
              <a:gd name="adj3" fmla="val 96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037792-C886-45C2-8731-7629EC9E91E3}"/>
              </a:ext>
            </a:extLst>
          </p:cNvPr>
          <p:cNvGrpSpPr/>
          <p:nvPr/>
        </p:nvGrpSpPr>
        <p:grpSpPr>
          <a:xfrm>
            <a:off x="4045226" y="2441560"/>
            <a:ext cx="4045226" cy="2040445"/>
            <a:chOff x="4035287" y="2912166"/>
            <a:chExt cx="4045226" cy="2040445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A101834A-05DB-41A0-A74D-39A3CC37A291}"/>
                </a:ext>
              </a:extLst>
            </p:cNvPr>
            <p:cNvSpPr/>
            <p:nvPr/>
          </p:nvSpPr>
          <p:spPr>
            <a:xfrm>
              <a:off x="5404475" y="2912166"/>
              <a:ext cx="1176005" cy="1305067"/>
            </a:xfrm>
            <a:custGeom>
              <a:avLst/>
              <a:gdLst>
                <a:gd name="connsiteX0" fmla="*/ 585046 w 1176005"/>
                <a:gd name="connsiteY0" fmla="*/ 1156 h 1305067"/>
                <a:gd name="connsiteX1" fmla="*/ 1176005 w 1176005"/>
                <a:gd name="connsiteY1" fmla="*/ 68675 h 1305067"/>
                <a:gd name="connsiteX2" fmla="*/ 849399 w 1176005"/>
                <a:gd name="connsiteY2" fmla="*/ 1289864 h 1305067"/>
                <a:gd name="connsiteX3" fmla="*/ 806878 w 1176005"/>
                <a:gd name="connsiteY3" fmla="*/ 1276665 h 1305067"/>
                <a:gd name="connsiteX4" fmla="*/ 653426 w 1176005"/>
                <a:gd name="connsiteY4" fmla="*/ 1261196 h 1305067"/>
                <a:gd name="connsiteX5" fmla="*/ 499974 w 1176005"/>
                <a:gd name="connsiteY5" fmla="*/ 1276665 h 1305067"/>
                <a:gd name="connsiteX6" fmla="*/ 408481 w 1176005"/>
                <a:gd name="connsiteY6" fmla="*/ 1305067 h 1305067"/>
                <a:gd name="connsiteX7" fmla="*/ 0 w 1176005"/>
                <a:gd name="connsiteY7" fmla="*/ 108455 h 1305067"/>
                <a:gd name="connsiteX8" fmla="*/ 585046 w 1176005"/>
                <a:gd name="connsiteY8" fmla="*/ 1156 h 130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6005" h="1305067">
                  <a:moveTo>
                    <a:pt x="585046" y="1156"/>
                  </a:moveTo>
                  <a:cubicBezTo>
                    <a:pt x="783212" y="-5548"/>
                    <a:pt x="982364" y="16885"/>
                    <a:pt x="1176005" y="68675"/>
                  </a:cubicBezTo>
                  <a:lnTo>
                    <a:pt x="849399" y="1289864"/>
                  </a:lnTo>
                  <a:lnTo>
                    <a:pt x="806878" y="1276665"/>
                  </a:lnTo>
                  <a:cubicBezTo>
                    <a:pt x="757312" y="1266523"/>
                    <a:pt x="705991" y="1261196"/>
                    <a:pt x="653426" y="1261196"/>
                  </a:cubicBezTo>
                  <a:cubicBezTo>
                    <a:pt x="600861" y="1261196"/>
                    <a:pt x="549540" y="1266523"/>
                    <a:pt x="499974" y="1276665"/>
                  </a:cubicBezTo>
                  <a:lnTo>
                    <a:pt x="408481" y="1305067"/>
                  </a:lnTo>
                  <a:lnTo>
                    <a:pt x="0" y="108455"/>
                  </a:lnTo>
                  <a:cubicBezTo>
                    <a:pt x="189699" y="43699"/>
                    <a:pt x="386879" y="7859"/>
                    <a:pt x="585046" y="1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C3050CD7-0142-4E5E-8D3D-9159AFD584F1}"/>
                </a:ext>
              </a:extLst>
            </p:cNvPr>
            <p:cNvSpPr/>
            <p:nvPr/>
          </p:nvSpPr>
          <p:spPr>
            <a:xfrm>
              <a:off x="6279639" y="3000664"/>
              <a:ext cx="1377510" cy="1469861"/>
            </a:xfrm>
            <a:custGeom>
              <a:avLst/>
              <a:gdLst>
                <a:gd name="connsiteX0" fmla="*/ 370006 w 1377510"/>
                <a:gd name="connsiteY0" fmla="*/ 0 h 1469861"/>
                <a:gd name="connsiteX1" fmla="*/ 1377510 w 1377510"/>
                <a:gd name="connsiteY1" fmla="*/ 695823 h 1469861"/>
                <a:gd name="connsiteX2" fmla="*/ 377844 w 1377510"/>
                <a:gd name="connsiteY2" fmla="*/ 1469861 h 1469861"/>
                <a:gd name="connsiteX3" fmla="*/ 316666 w 1377510"/>
                <a:gd name="connsiteY3" fmla="*/ 1395712 h 1469861"/>
                <a:gd name="connsiteX4" fmla="*/ 74640 w 1377510"/>
                <a:gd name="connsiteY4" fmla="*/ 1232534 h 1469861"/>
                <a:gd name="connsiteX5" fmla="*/ 0 w 1377510"/>
                <a:gd name="connsiteY5" fmla="*/ 1209364 h 1469861"/>
                <a:gd name="connsiteX6" fmla="*/ 370006 w 1377510"/>
                <a:gd name="connsiteY6" fmla="*/ 0 h 146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510" h="1469861">
                  <a:moveTo>
                    <a:pt x="370006" y="0"/>
                  </a:moveTo>
                  <a:cubicBezTo>
                    <a:pt x="769666" y="122277"/>
                    <a:pt x="1121633" y="365359"/>
                    <a:pt x="1377510" y="695823"/>
                  </a:cubicBezTo>
                  <a:lnTo>
                    <a:pt x="377844" y="1469861"/>
                  </a:lnTo>
                  <a:lnTo>
                    <a:pt x="316666" y="1395712"/>
                  </a:lnTo>
                  <a:cubicBezTo>
                    <a:pt x="247771" y="1326817"/>
                    <a:pt x="165735" y="1271064"/>
                    <a:pt x="74640" y="1232534"/>
                  </a:cubicBezTo>
                  <a:lnTo>
                    <a:pt x="0" y="1209364"/>
                  </a:lnTo>
                  <a:lnTo>
                    <a:pt x="370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BA29C6D8-C90C-4ABF-A30E-17942F589562}"/>
                </a:ext>
              </a:extLst>
            </p:cNvPr>
            <p:cNvSpPr/>
            <p:nvPr/>
          </p:nvSpPr>
          <p:spPr>
            <a:xfrm>
              <a:off x="4418578" y="3041066"/>
              <a:ext cx="1372638" cy="1448841"/>
            </a:xfrm>
            <a:custGeom>
              <a:avLst/>
              <a:gdLst>
                <a:gd name="connsiteX0" fmla="*/ 928820 w 1372638"/>
                <a:gd name="connsiteY0" fmla="*/ 0 h 1448841"/>
                <a:gd name="connsiteX1" fmla="*/ 1372638 w 1372638"/>
                <a:gd name="connsiteY1" fmla="*/ 1182915 h 1448841"/>
                <a:gd name="connsiteX2" fmla="*/ 1342945 w 1372638"/>
                <a:gd name="connsiteY2" fmla="*/ 1192132 h 1448841"/>
                <a:gd name="connsiteX3" fmla="*/ 1100919 w 1372638"/>
                <a:gd name="connsiteY3" fmla="*/ 1355310 h 1448841"/>
                <a:gd name="connsiteX4" fmla="*/ 1023749 w 1372638"/>
                <a:gd name="connsiteY4" fmla="*/ 1448841 h 1448841"/>
                <a:gd name="connsiteX5" fmla="*/ 0 w 1372638"/>
                <a:gd name="connsiteY5" fmla="*/ 708983 h 1448841"/>
                <a:gd name="connsiteX6" fmla="*/ 928820 w 1372638"/>
                <a:gd name="connsiteY6" fmla="*/ 0 h 14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2638" h="1448841">
                  <a:moveTo>
                    <a:pt x="928820" y="0"/>
                  </a:moveTo>
                  <a:lnTo>
                    <a:pt x="1372638" y="1182915"/>
                  </a:lnTo>
                  <a:lnTo>
                    <a:pt x="1342945" y="1192132"/>
                  </a:lnTo>
                  <a:cubicBezTo>
                    <a:pt x="1251850" y="1230662"/>
                    <a:pt x="1169814" y="1286415"/>
                    <a:pt x="1100919" y="1355310"/>
                  </a:cubicBezTo>
                  <a:lnTo>
                    <a:pt x="1023749" y="1448841"/>
                  </a:lnTo>
                  <a:lnTo>
                    <a:pt x="0" y="708983"/>
                  </a:lnTo>
                  <a:cubicBezTo>
                    <a:pt x="233113" y="386423"/>
                    <a:pt x="556205" y="139801"/>
                    <a:pt x="928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BB705876-42E3-4909-BD13-B0B5054AE8D9}"/>
                </a:ext>
              </a:extLst>
            </p:cNvPr>
            <p:cNvSpPr/>
            <p:nvPr/>
          </p:nvSpPr>
          <p:spPr>
            <a:xfrm>
              <a:off x="6669052" y="3735121"/>
              <a:ext cx="1411461" cy="1217490"/>
            </a:xfrm>
            <a:custGeom>
              <a:avLst/>
              <a:gdLst>
                <a:gd name="connsiteX0" fmla="*/ 1017278 w 1411461"/>
                <a:gd name="connsiteY0" fmla="*/ 0 h 1217490"/>
                <a:gd name="connsiteX1" fmla="*/ 1411383 w 1411461"/>
                <a:gd name="connsiteY1" fmla="*/ 1217490 h 1217490"/>
                <a:gd name="connsiteX2" fmla="*/ 149928 w 1411461"/>
                <a:gd name="connsiteY2" fmla="*/ 1206368 h 1217490"/>
                <a:gd name="connsiteX3" fmla="*/ 150267 w 1411461"/>
                <a:gd name="connsiteY3" fmla="*/ 1199659 h 1217490"/>
                <a:gd name="connsiteX4" fmla="*/ 20229 w 1411461"/>
                <a:gd name="connsiteY4" fmla="*/ 773943 h 1217490"/>
                <a:gd name="connsiteX5" fmla="*/ 0 w 1411461"/>
                <a:gd name="connsiteY5" fmla="*/ 749425 h 1217490"/>
                <a:gd name="connsiteX6" fmla="*/ 1017278 w 1411461"/>
                <a:gd name="connsiteY6" fmla="*/ 0 h 121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1461" h="1217490">
                  <a:moveTo>
                    <a:pt x="1017278" y="0"/>
                  </a:moveTo>
                  <a:cubicBezTo>
                    <a:pt x="1276950" y="352481"/>
                    <a:pt x="1415242" y="779702"/>
                    <a:pt x="1411383" y="1217490"/>
                  </a:cubicBezTo>
                  <a:lnTo>
                    <a:pt x="149928" y="1206368"/>
                  </a:lnTo>
                  <a:lnTo>
                    <a:pt x="150267" y="1199659"/>
                  </a:lnTo>
                  <a:cubicBezTo>
                    <a:pt x="150267" y="1041964"/>
                    <a:pt x="102328" y="895466"/>
                    <a:pt x="20229" y="773943"/>
                  </a:cubicBezTo>
                  <a:lnTo>
                    <a:pt x="0" y="749425"/>
                  </a:lnTo>
                  <a:lnTo>
                    <a:pt x="1017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88E3DC85-C234-4B87-A5F1-0EC950149209}"/>
                </a:ext>
              </a:extLst>
            </p:cNvPr>
            <p:cNvSpPr/>
            <p:nvPr/>
          </p:nvSpPr>
          <p:spPr>
            <a:xfrm>
              <a:off x="4035287" y="3804779"/>
              <a:ext cx="1391072" cy="1141395"/>
            </a:xfrm>
            <a:custGeom>
              <a:avLst/>
              <a:gdLst>
                <a:gd name="connsiteX0" fmla="*/ 345096 w 1391072"/>
                <a:gd name="connsiteY0" fmla="*/ 0 h 1141395"/>
                <a:gd name="connsiteX1" fmla="*/ 1391072 w 1391072"/>
                <a:gd name="connsiteY1" fmla="*/ 704585 h 1141395"/>
                <a:gd name="connsiteX2" fmla="*/ 1321032 w 1391072"/>
                <a:gd name="connsiteY2" fmla="*/ 833623 h 1141395"/>
                <a:gd name="connsiteX3" fmla="*/ 1261196 w 1391072"/>
                <a:gd name="connsiteY3" fmla="*/ 1130001 h 1141395"/>
                <a:gd name="connsiteX4" fmla="*/ 1261413 w 1391072"/>
                <a:gd name="connsiteY4" fmla="*/ 1134289 h 1141395"/>
                <a:gd name="connsiteX5" fmla="*/ 32 w 1391072"/>
                <a:gd name="connsiteY5" fmla="*/ 1141395 h 1141395"/>
                <a:gd name="connsiteX6" fmla="*/ 345096 w 1391072"/>
                <a:gd name="connsiteY6" fmla="*/ 0 h 11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072" h="1141395">
                  <a:moveTo>
                    <a:pt x="345096" y="0"/>
                  </a:moveTo>
                  <a:lnTo>
                    <a:pt x="1391072" y="704585"/>
                  </a:lnTo>
                  <a:lnTo>
                    <a:pt x="1321032" y="833623"/>
                  </a:lnTo>
                  <a:cubicBezTo>
                    <a:pt x="1282502" y="924718"/>
                    <a:pt x="1261196" y="1024871"/>
                    <a:pt x="1261196" y="1130001"/>
                  </a:cubicBezTo>
                  <a:lnTo>
                    <a:pt x="1261413" y="1134289"/>
                  </a:lnTo>
                  <a:lnTo>
                    <a:pt x="32" y="1141395"/>
                  </a:lnTo>
                  <a:cubicBezTo>
                    <a:pt x="-2258" y="734899"/>
                    <a:pt x="117990" y="337145"/>
                    <a:pt x="345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E10A9484-8FBE-4234-9F31-0C09B11F2F68}"/>
              </a:ext>
            </a:extLst>
          </p:cNvPr>
          <p:cNvSpPr/>
          <p:nvPr/>
        </p:nvSpPr>
        <p:spPr>
          <a:xfrm>
            <a:off x="4553529" y="4064113"/>
            <a:ext cx="1732971" cy="614480"/>
          </a:xfrm>
          <a:custGeom>
            <a:avLst/>
            <a:gdLst>
              <a:gd name="connsiteX0" fmla="*/ 47316 w 1732971"/>
              <a:gd name="connsiteY0" fmla="*/ 214 h 614480"/>
              <a:gd name="connsiteX1" fmla="*/ 1231518 w 1732971"/>
              <a:gd name="connsiteY1" fmla="*/ 184648 h 614480"/>
              <a:gd name="connsiteX2" fmla="*/ 1403782 w 1732971"/>
              <a:gd name="connsiteY2" fmla="*/ 211478 h 614480"/>
              <a:gd name="connsiteX3" fmla="*/ 1429198 w 1732971"/>
              <a:gd name="connsiteY3" fmla="*/ 194342 h 614480"/>
              <a:gd name="connsiteX4" fmla="*/ 1514310 w 1732971"/>
              <a:gd name="connsiteY4" fmla="*/ 177158 h 614480"/>
              <a:gd name="connsiteX5" fmla="*/ 1732971 w 1732971"/>
              <a:gd name="connsiteY5" fmla="*/ 395819 h 614480"/>
              <a:gd name="connsiteX6" fmla="*/ 1514310 w 1732971"/>
              <a:gd name="connsiteY6" fmla="*/ 614480 h 614480"/>
              <a:gd name="connsiteX7" fmla="*/ 1312833 w 1732971"/>
              <a:gd name="connsiteY7" fmla="*/ 480932 h 614480"/>
              <a:gd name="connsiteX8" fmla="*/ 1305325 w 1732971"/>
              <a:gd name="connsiteY8" fmla="*/ 443746 h 614480"/>
              <a:gd name="connsiteX9" fmla="*/ 1180404 w 1732971"/>
              <a:gd name="connsiteY9" fmla="*/ 404500 h 614480"/>
              <a:gd name="connsiteX10" fmla="*/ 114 w 1732971"/>
              <a:gd name="connsiteY10" fmla="*/ 14432 h 614480"/>
              <a:gd name="connsiteX11" fmla="*/ 47316 w 1732971"/>
              <a:gd name="connsiteY11" fmla="*/ 214 h 61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2971" h="614480">
                <a:moveTo>
                  <a:pt x="47316" y="214"/>
                </a:moveTo>
                <a:cubicBezTo>
                  <a:pt x="216803" y="-5743"/>
                  <a:pt x="804606" y="113536"/>
                  <a:pt x="1231518" y="184648"/>
                </a:cubicBezTo>
                <a:lnTo>
                  <a:pt x="1403782" y="211478"/>
                </a:lnTo>
                <a:lnTo>
                  <a:pt x="1429198" y="194342"/>
                </a:lnTo>
                <a:cubicBezTo>
                  <a:pt x="1455358" y="183277"/>
                  <a:pt x="1484119" y="177158"/>
                  <a:pt x="1514310" y="177158"/>
                </a:cubicBezTo>
                <a:cubicBezTo>
                  <a:pt x="1635073" y="177158"/>
                  <a:pt x="1732971" y="275056"/>
                  <a:pt x="1732971" y="395819"/>
                </a:cubicBezTo>
                <a:cubicBezTo>
                  <a:pt x="1732971" y="516582"/>
                  <a:pt x="1635073" y="614480"/>
                  <a:pt x="1514310" y="614480"/>
                </a:cubicBezTo>
                <a:cubicBezTo>
                  <a:pt x="1423738" y="614480"/>
                  <a:pt x="1346027" y="559413"/>
                  <a:pt x="1312833" y="480932"/>
                </a:cubicBezTo>
                <a:lnTo>
                  <a:pt x="1305325" y="443746"/>
                </a:lnTo>
                <a:lnTo>
                  <a:pt x="1180404" y="404500"/>
                </a:lnTo>
                <a:cubicBezTo>
                  <a:pt x="697224" y="257518"/>
                  <a:pt x="-10332" y="68135"/>
                  <a:pt x="114" y="14432"/>
                </a:cubicBezTo>
                <a:cubicBezTo>
                  <a:pt x="2441" y="5679"/>
                  <a:pt x="19069" y="1207"/>
                  <a:pt x="47316" y="214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D4213-F1C8-4695-8C3A-325DD40860BD}"/>
              </a:ext>
            </a:extLst>
          </p:cNvPr>
          <p:cNvSpPr txBox="1"/>
          <p:nvPr/>
        </p:nvSpPr>
        <p:spPr>
          <a:xfrm>
            <a:off x="5272627" y="4835816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715BB-2D64-4CAB-B050-DE018066B2C0}"/>
              </a:ext>
            </a:extLst>
          </p:cNvPr>
          <p:cNvSpPr txBox="1"/>
          <p:nvPr/>
        </p:nvSpPr>
        <p:spPr>
          <a:xfrm rot="16795849">
            <a:off x="3273425" y="3639661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300" dirty="0">
                <a:solidFill>
                  <a:schemeClr val="bg1"/>
                </a:solidFill>
                <a:cs typeface="Arial" pitchFamily="34" charset="0"/>
              </a:rPr>
              <a:t>LOW</a:t>
            </a:r>
            <a:endParaRPr lang="ko-KR" altLang="en-US" sz="24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899EB-4E33-4A4D-BF22-717BF69728D9}"/>
              </a:ext>
            </a:extLst>
          </p:cNvPr>
          <p:cNvSpPr txBox="1"/>
          <p:nvPr/>
        </p:nvSpPr>
        <p:spPr>
          <a:xfrm rot="4796263">
            <a:off x="7748972" y="3663759"/>
            <a:ext cx="11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>
                <a:solidFill>
                  <a:schemeClr val="bg1"/>
                </a:solidFill>
                <a:cs typeface="Arial" pitchFamily="34" charset="0"/>
              </a:rPr>
              <a:t>HIGH</a:t>
            </a:r>
            <a:endParaRPr lang="ko-KR" altLang="en-US" sz="24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1F80DCCA-4D24-46AC-BFFA-CC0BDA084546}"/>
              </a:ext>
            </a:extLst>
          </p:cNvPr>
          <p:cNvSpPr/>
          <p:nvPr/>
        </p:nvSpPr>
        <p:spPr>
          <a:xfrm rot="16200000">
            <a:off x="6781394" y="4807438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ight Arrow 56">
            <a:extLst>
              <a:ext uri="{FF2B5EF4-FFF2-40B4-BE49-F238E27FC236}">
                <a16:creationId xmlns:a16="http://schemas.microsoft.com/office/drawing/2014/main" id="{EB7BE237-4DE3-497C-8157-51F1D0E52299}"/>
              </a:ext>
            </a:extLst>
          </p:cNvPr>
          <p:cNvSpPr/>
          <p:nvPr/>
        </p:nvSpPr>
        <p:spPr>
          <a:xfrm rot="5400000">
            <a:off x="4487514" y="4807438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7D91D560-3A18-4DB9-9D7F-CACD4F6F1E8B}"/>
              </a:ext>
            </a:extLst>
          </p:cNvPr>
          <p:cNvGrpSpPr/>
          <p:nvPr/>
        </p:nvGrpSpPr>
        <p:grpSpPr>
          <a:xfrm>
            <a:off x="8277711" y="4931286"/>
            <a:ext cx="3384391" cy="672313"/>
            <a:chOff x="4965552" y="1768882"/>
            <a:chExt cx="2583556" cy="672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9B19F-027C-444E-A36C-823C7361CB5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CB6953-7B5F-4BE6-BB82-D5898C36D452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084F9FC2-3672-4075-B703-BFC383A01634}"/>
              </a:ext>
            </a:extLst>
          </p:cNvPr>
          <p:cNvGrpSpPr/>
          <p:nvPr/>
        </p:nvGrpSpPr>
        <p:grpSpPr>
          <a:xfrm>
            <a:off x="8277711" y="5662005"/>
            <a:ext cx="3384391" cy="672313"/>
            <a:chOff x="4965552" y="1768882"/>
            <a:chExt cx="2583556" cy="6723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3F81B-D54B-4F44-A70B-626F260860ED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DB392-D802-424E-9408-F84981263F7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9ED42A6A-4C0A-47A7-B477-1714062DBD03}"/>
              </a:ext>
            </a:extLst>
          </p:cNvPr>
          <p:cNvSpPr/>
          <p:nvPr/>
        </p:nvSpPr>
        <p:spPr>
          <a:xfrm>
            <a:off x="7360801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3DFE1DD0-BC5A-4175-AC6B-9BB174B0F862}"/>
              </a:ext>
            </a:extLst>
          </p:cNvPr>
          <p:cNvSpPr/>
          <p:nvPr/>
        </p:nvSpPr>
        <p:spPr>
          <a:xfrm>
            <a:off x="7774457" y="52674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4">
            <a:extLst>
              <a:ext uri="{FF2B5EF4-FFF2-40B4-BE49-F238E27FC236}">
                <a16:creationId xmlns:a16="http://schemas.microsoft.com/office/drawing/2014/main" id="{3ACF261E-C9FF-46D9-9DBB-529AFE8FCCCC}"/>
              </a:ext>
            </a:extLst>
          </p:cNvPr>
          <p:cNvGrpSpPr/>
          <p:nvPr/>
        </p:nvGrpSpPr>
        <p:grpSpPr>
          <a:xfrm>
            <a:off x="529899" y="493128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85A2F4-FEAE-42E2-9170-BB3E1B191C81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AF42C4-EFEA-4354-BE8C-C5A32F6282BE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7">
            <a:extLst>
              <a:ext uri="{FF2B5EF4-FFF2-40B4-BE49-F238E27FC236}">
                <a16:creationId xmlns:a16="http://schemas.microsoft.com/office/drawing/2014/main" id="{72BACF3A-E743-4086-B44A-3334C4641CDD}"/>
              </a:ext>
            </a:extLst>
          </p:cNvPr>
          <p:cNvGrpSpPr/>
          <p:nvPr/>
        </p:nvGrpSpPr>
        <p:grpSpPr>
          <a:xfrm>
            <a:off x="529899" y="5662005"/>
            <a:ext cx="3391027" cy="672313"/>
            <a:chOff x="4965552" y="1768882"/>
            <a:chExt cx="2583556" cy="672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69A9CC-6507-4F72-A020-46664620776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9D98F3-82EE-42CC-B744-72846AB6A94B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80">
            <a:extLst>
              <a:ext uri="{FF2B5EF4-FFF2-40B4-BE49-F238E27FC236}">
                <a16:creationId xmlns:a16="http://schemas.microsoft.com/office/drawing/2014/main" id="{374DA94B-599B-4E4B-8A6E-096F32C24F98}"/>
              </a:ext>
            </a:extLst>
          </p:cNvPr>
          <p:cNvSpPr/>
          <p:nvPr/>
        </p:nvSpPr>
        <p:spPr>
          <a:xfrm rot="10800000">
            <a:off x="3938555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Freeform 81">
            <a:extLst>
              <a:ext uri="{FF2B5EF4-FFF2-40B4-BE49-F238E27FC236}">
                <a16:creationId xmlns:a16="http://schemas.microsoft.com/office/drawing/2014/main" id="{90FEF0B1-0970-46E8-B925-6AA6CA6BDDEE}"/>
              </a:ext>
            </a:extLst>
          </p:cNvPr>
          <p:cNvSpPr/>
          <p:nvPr/>
        </p:nvSpPr>
        <p:spPr>
          <a:xfrm rot="10800000">
            <a:off x="3938555" y="52674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32">
            <a:extLst>
              <a:ext uri="{FF2B5EF4-FFF2-40B4-BE49-F238E27FC236}">
                <a16:creationId xmlns:a16="http://schemas.microsoft.com/office/drawing/2014/main" id="{ED197555-F9F3-4997-B58D-34F00628E6A5}"/>
              </a:ext>
            </a:extLst>
          </p:cNvPr>
          <p:cNvGrpSpPr/>
          <p:nvPr/>
        </p:nvGrpSpPr>
        <p:grpSpPr>
          <a:xfrm>
            <a:off x="8516065" y="2033811"/>
            <a:ext cx="2711712" cy="1068786"/>
            <a:chOff x="270023" y="1671304"/>
            <a:chExt cx="2279585" cy="10794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F0F23-E5DB-47B7-96CA-7FB45E45617D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103FC6-E59E-4189-A5E1-925BC84522F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5">
            <a:extLst>
              <a:ext uri="{FF2B5EF4-FFF2-40B4-BE49-F238E27FC236}">
                <a16:creationId xmlns:a16="http://schemas.microsoft.com/office/drawing/2014/main" id="{0F395442-3ACF-40D1-B3FA-1813F11B509A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606E88-AC00-45B7-9169-958D3DE4D608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688D47-DD9D-45BC-AAE0-64227E5857A3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1F34C75E-5D45-4740-B644-880060FAEA1D}"/>
              </a:ext>
            </a:extLst>
          </p:cNvPr>
          <p:cNvSpPr/>
          <p:nvPr/>
        </p:nvSpPr>
        <p:spPr>
          <a:xfrm>
            <a:off x="410664" y="2272331"/>
            <a:ext cx="6365505" cy="3878196"/>
          </a:xfrm>
          <a:custGeom>
            <a:avLst/>
            <a:gdLst>
              <a:gd name="connsiteX0" fmla="*/ 6713263 w 6773827"/>
              <a:gd name="connsiteY0" fmla="*/ 1243413 h 4126967"/>
              <a:gd name="connsiteX1" fmla="*/ 6748651 w 6773827"/>
              <a:gd name="connsiteY1" fmla="*/ 1251147 h 4126967"/>
              <a:gd name="connsiteX2" fmla="*/ 6773772 w 6773827"/>
              <a:gd name="connsiteY2" fmla="*/ 1259229 h 4126967"/>
              <a:gd name="connsiteX3" fmla="*/ 6773827 w 6773827"/>
              <a:gd name="connsiteY3" fmla="*/ 1264691 h 4126967"/>
              <a:gd name="connsiteX4" fmla="*/ 3370450 w 6773827"/>
              <a:gd name="connsiteY4" fmla="*/ 4116932 h 4126967"/>
              <a:gd name="connsiteX5" fmla="*/ 3331567 w 6773827"/>
              <a:gd name="connsiteY5" fmla="*/ 4115949 h 4126967"/>
              <a:gd name="connsiteX6" fmla="*/ 3274989 w 6773827"/>
              <a:gd name="connsiteY6" fmla="*/ 4065324 h 4126967"/>
              <a:gd name="connsiteX7" fmla="*/ 6680332 w 6773827"/>
              <a:gd name="connsiteY7" fmla="*/ 1261032 h 4126967"/>
              <a:gd name="connsiteX8" fmla="*/ 6713263 w 6773827"/>
              <a:gd name="connsiteY8" fmla="*/ 1243413 h 4126967"/>
              <a:gd name="connsiteX9" fmla="*/ 6650459 w 6773827"/>
              <a:gd name="connsiteY9" fmla="*/ 1217451 h 4126967"/>
              <a:gd name="connsiteX10" fmla="*/ 6672686 w 6773827"/>
              <a:gd name="connsiteY10" fmla="*/ 1224169 h 4126967"/>
              <a:gd name="connsiteX11" fmla="*/ 6662364 w 6773827"/>
              <a:gd name="connsiteY11" fmla="*/ 1238969 h 4126967"/>
              <a:gd name="connsiteX12" fmla="*/ 5224776 w 6773827"/>
              <a:gd name="connsiteY12" fmla="*/ 2411911 h 4126967"/>
              <a:gd name="connsiteX13" fmla="*/ 3271766 w 6773827"/>
              <a:gd name="connsiteY13" fmla="*/ 4004651 h 4126967"/>
              <a:gd name="connsiteX14" fmla="*/ 3200610 w 6773827"/>
              <a:gd name="connsiteY14" fmla="*/ 3999463 h 4126967"/>
              <a:gd name="connsiteX15" fmla="*/ 4995517 w 6773827"/>
              <a:gd name="connsiteY15" fmla="*/ 2549313 h 4126967"/>
              <a:gd name="connsiteX16" fmla="*/ 6616273 w 6773827"/>
              <a:gd name="connsiteY16" fmla="*/ 1239187 h 4126967"/>
              <a:gd name="connsiteX17" fmla="*/ 6650459 w 6773827"/>
              <a:gd name="connsiteY17" fmla="*/ 1217451 h 4126967"/>
              <a:gd name="connsiteX18" fmla="*/ 6528090 w 6773827"/>
              <a:gd name="connsiteY18" fmla="*/ 1171277 h 4126967"/>
              <a:gd name="connsiteX19" fmla="*/ 6554016 w 6773827"/>
              <a:gd name="connsiteY19" fmla="*/ 1176055 h 4126967"/>
              <a:gd name="connsiteX20" fmla="*/ 6618513 w 6773827"/>
              <a:gd name="connsiteY20" fmla="*/ 1201504 h 4126967"/>
              <a:gd name="connsiteX21" fmla="*/ 3189031 w 6773827"/>
              <a:gd name="connsiteY21" fmla="*/ 3947473 h 4126967"/>
              <a:gd name="connsiteX22" fmla="*/ 3138679 w 6773827"/>
              <a:gd name="connsiteY22" fmla="*/ 3945944 h 4126967"/>
              <a:gd name="connsiteX23" fmla="*/ 3070797 w 6773827"/>
              <a:gd name="connsiteY23" fmla="*/ 3887018 h 4126967"/>
              <a:gd name="connsiteX24" fmla="*/ 3071070 w 6773827"/>
              <a:gd name="connsiteY24" fmla="*/ 3857747 h 4126967"/>
              <a:gd name="connsiteX25" fmla="*/ 6504211 w 6773827"/>
              <a:gd name="connsiteY25" fmla="*/ 1182718 h 4126967"/>
              <a:gd name="connsiteX26" fmla="*/ 6528090 w 6773827"/>
              <a:gd name="connsiteY26" fmla="*/ 1171277 h 4126967"/>
              <a:gd name="connsiteX27" fmla="*/ 6393752 w 6773827"/>
              <a:gd name="connsiteY27" fmla="*/ 1116332 h 4126967"/>
              <a:gd name="connsiteX28" fmla="*/ 6436656 w 6773827"/>
              <a:gd name="connsiteY28" fmla="*/ 1131658 h 4126967"/>
              <a:gd name="connsiteX29" fmla="*/ 2975172 w 6773827"/>
              <a:gd name="connsiteY29" fmla="*/ 3759665 h 4126967"/>
              <a:gd name="connsiteX30" fmla="*/ 2922472 w 6773827"/>
              <a:gd name="connsiteY30" fmla="*/ 3757535 h 4126967"/>
              <a:gd name="connsiteX31" fmla="*/ 2926676 w 6773827"/>
              <a:gd name="connsiteY31" fmla="*/ 3682117 h 4126967"/>
              <a:gd name="connsiteX32" fmla="*/ 6350152 w 6773827"/>
              <a:gd name="connsiteY32" fmla="*/ 1127507 h 4126967"/>
              <a:gd name="connsiteX33" fmla="*/ 6393752 w 6773827"/>
              <a:gd name="connsiteY33" fmla="*/ 1116332 h 4126967"/>
              <a:gd name="connsiteX34" fmla="*/ 6276187 w 6773827"/>
              <a:gd name="connsiteY34" fmla="*/ 1071386 h 4126967"/>
              <a:gd name="connsiteX35" fmla="*/ 6318203 w 6773827"/>
              <a:gd name="connsiteY35" fmla="*/ 1086766 h 4126967"/>
              <a:gd name="connsiteX36" fmla="*/ 2833456 w 6773827"/>
              <a:gd name="connsiteY36" fmla="*/ 3642195 h 4126967"/>
              <a:gd name="connsiteX37" fmla="*/ 2789111 w 6773827"/>
              <a:gd name="connsiteY37" fmla="*/ 3640666 h 4126967"/>
              <a:gd name="connsiteX38" fmla="*/ 2791513 w 6773827"/>
              <a:gd name="connsiteY38" fmla="*/ 3564592 h 4126967"/>
              <a:gd name="connsiteX39" fmla="*/ 6232573 w 6773827"/>
              <a:gd name="connsiteY39" fmla="*/ 1082506 h 4126967"/>
              <a:gd name="connsiteX40" fmla="*/ 6276187 w 6773827"/>
              <a:gd name="connsiteY40" fmla="*/ 1071386 h 4126967"/>
              <a:gd name="connsiteX41" fmla="*/ 6187977 w 6773827"/>
              <a:gd name="connsiteY41" fmla="*/ 1038279 h 4126967"/>
              <a:gd name="connsiteX42" fmla="*/ 6229844 w 6773827"/>
              <a:gd name="connsiteY42" fmla="*/ 1054601 h 4126967"/>
              <a:gd name="connsiteX43" fmla="*/ 2733463 w 6773827"/>
              <a:gd name="connsiteY43" fmla="*/ 3555527 h 4126967"/>
              <a:gd name="connsiteX44" fmla="*/ 2690920 w 6773827"/>
              <a:gd name="connsiteY44" fmla="*/ 3554763 h 4126967"/>
              <a:gd name="connsiteX45" fmla="*/ 2694525 w 6773827"/>
              <a:gd name="connsiteY45" fmla="*/ 3478908 h 4126967"/>
              <a:gd name="connsiteX46" fmla="*/ 6143940 w 6773827"/>
              <a:gd name="connsiteY46" fmla="*/ 1051160 h 4126967"/>
              <a:gd name="connsiteX47" fmla="*/ 6187977 w 6773827"/>
              <a:gd name="connsiteY47" fmla="*/ 1038279 h 4126967"/>
              <a:gd name="connsiteX48" fmla="*/ 6069565 w 6773827"/>
              <a:gd name="connsiteY48" fmla="*/ 994972 h 4126967"/>
              <a:gd name="connsiteX49" fmla="*/ 6114559 w 6773827"/>
              <a:gd name="connsiteY49" fmla="*/ 1011348 h 4126967"/>
              <a:gd name="connsiteX50" fmla="*/ 2617849 w 6773827"/>
              <a:gd name="connsiteY50" fmla="*/ 3431505 h 4126967"/>
              <a:gd name="connsiteX51" fmla="*/ 2577821 w 6773827"/>
              <a:gd name="connsiteY51" fmla="*/ 3450619 h 4126967"/>
              <a:gd name="connsiteX52" fmla="*/ 2523919 w 6773827"/>
              <a:gd name="connsiteY52" fmla="*/ 3405892 h 4126967"/>
              <a:gd name="connsiteX53" fmla="*/ 2535824 w 6773827"/>
              <a:gd name="connsiteY53" fmla="*/ 3389727 h 4126967"/>
              <a:gd name="connsiteX54" fmla="*/ 6024286 w 6773827"/>
              <a:gd name="connsiteY54" fmla="*/ 1011894 h 4126967"/>
              <a:gd name="connsiteX55" fmla="*/ 6069565 w 6773827"/>
              <a:gd name="connsiteY55" fmla="*/ 994972 h 4126967"/>
              <a:gd name="connsiteX56" fmla="*/ 5981034 w 6773827"/>
              <a:gd name="connsiteY56" fmla="*/ 962362 h 4126967"/>
              <a:gd name="connsiteX57" fmla="*/ 6030512 w 6773827"/>
              <a:gd name="connsiteY57" fmla="*/ 979674 h 4126967"/>
              <a:gd name="connsiteX58" fmla="*/ 2517911 w 6773827"/>
              <a:gd name="connsiteY58" fmla="*/ 3353848 h 4126967"/>
              <a:gd name="connsiteX59" fmla="*/ 2482413 w 6773827"/>
              <a:gd name="connsiteY59" fmla="*/ 3368211 h 4126967"/>
              <a:gd name="connsiteX60" fmla="*/ 2431406 w 6773827"/>
              <a:gd name="connsiteY60" fmla="*/ 3323757 h 4126967"/>
              <a:gd name="connsiteX61" fmla="*/ 2444185 w 6773827"/>
              <a:gd name="connsiteY61" fmla="*/ 3307865 h 4126967"/>
              <a:gd name="connsiteX62" fmla="*/ 5933030 w 6773827"/>
              <a:gd name="connsiteY62" fmla="*/ 985026 h 4126967"/>
              <a:gd name="connsiteX63" fmla="*/ 5981034 w 6773827"/>
              <a:gd name="connsiteY63" fmla="*/ 962362 h 4126967"/>
              <a:gd name="connsiteX64" fmla="*/ 5878084 w 6773827"/>
              <a:gd name="connsiteY64" fmla="*/ 921001 h 4126967"/>
              <a:gd name="connsiteX65" fmla="*/ 5920634 w 6773827"/>
              <a:gd name="connsiteY65" fmla="*/ 936531 h 4126967"/>
              <a:gd name="connsiteX66" fmla="*/ 2967855 w 6773827"/>
              <a:gd name="connsiteY66" fmla="*/ 2871903 h 4126967"/>
              <a:gd name="connsiteX67" fmla="*/ 2863110 w 6773827"/>
              <a:gd name="connsiteY67" fmla="*/ 2854372 h 4126967"/>
              <a:gd name="connsiteX68" fmla="*/ 5834839 w 6773827"/>
              <a:gd name="connsiteY68" fmla="*/ 935329 h 4126967"/>
              <a:gd name="connsiteX69" fmla="*/ 5878084 w 6773827"/>
              <a:gd name="connsiteY69" fmla="*/ 921001 h 4126967"/>
              <a:gd name="connsiteX70" fmla="*/ 5765934 w 6773827"/>
              <a:gd name="connsiteY70" fmla="*/ 879728 h 4126967"/>
              <a:gd name="connsiteX71" fmla="*/ 5811739 w 6773827"/>
              <a:gd name="connsiteY71" fmla="*/ 896446 h 4126967"/>
              <a:gd name="connsiteX72" fmla="*/ 2845635 w 6773827"/>
              <a:gd name="connsiteY72" fmla="*/ 2782777 h 4126967"/>
              <a:gd name="connsiteX73" fmla="*/ 2834275 w 6773827"/>
              <a:gd name="connsiteY73" fmla="*/ 2790204 h 4126967"/>
              <a:gd name="connsiteX74" fmla="*/ 2770435 w 6773827"/>
              <a:gd name="connsiteY74" fmla="*/ 2786381 h 4126967"/>
              <a:gd name="connsiteX75" fmla="*/ 2773383 w 6773827"/>
              <a:gd name="connsiteY75" fmla="*/ 2745914 h 4126967"/>
              <a:gd name="connsiteX76" fmla="*/ 5721521 w 6773827"/>
              <a:gd name="connsiteY76" fmla="*/ 898030 h 4126967"/>
              <a:gd name="connsiteX77" fmla="*/ 5765934 w 6773827"/>
              <a:gd name="connsiteY77" fmla="*/ 879728 h 4126967"/>
              <a:gd name="connsiteX78" fmla="*/ 5689477 w 6773827"/>
              <a:gd name="connsiteY78" fmla="*/ 849501 h 4126967"/>
              <a:gd name="connsiteX79" fmla="*/ 5732770 w 6773827"/>
              <a:gd name="connsiteY79" fmla="*/ 865153 h 4126967"/>
              <a:gd name="connsiteX80" fmla="*/ 5520606 w 6773827"/>
              <a:gd name="connsiteY80" fmla="*/ 997641 h 4126967"/>
              <a:gd name="connsiteX81" fmla="*/ 2745423 w 6773827"/>
              <a:gd name="connsiteY81" fmla="*/ 2723359 h 4126967"/>
              <a:gd name="connsiteX82" fmla="*/ 2662850 w 6773827"/>
              <a:gd name="connsiteY82" fmla="*/ 2703208 h 4126967"/>
              <a:gd name="connsiteX83" fmla="*/ 2675957 w 6773827"/>
              <a:gd name="connsiteY83" fmla="*/ 2687644 h 4126967"/>
              <a:gd name="connsiteX84" fmla="*/ 5282992 w 6773827"/>
              <a:gd name="connsiteY84" fmla="*/ 1088678 h 4126967"/>
              <a:gd name="connsiteX85" fmla="*/ 5646430 w 6773827"/>
              <a:gd name="connsiteY85" fmla="*/ 864935 h 4126967"/>
              <a:gd name="connsiteX86" fmla="*/ 5689477 w 6773827"/>
              <a:gd name="connsiteY86" fmla="*/ 849501 h 4126967"/>
              <a:gd name="connsiteX87" fmla="*/ 5521231 w 6773827"/>
              <a:gd name="connsiteY87" fmla="*/ 793860 h 4126967"/>
              <a:gd name="connsiteX88" fmla="*/ 5605309 w 6773827"/>
              <a:gd name="connsiteY88" fmla="*/ 813382 h 4126967"/>
              <a:gd name="connsiteX89" fmla="*/ 2604525 w 6773827"/>
              <a:gd name="connsiteY89" fmla="*/ 2615720 h 4126967"/>
              <a:gd name="connsiteX90" fmla="*/ 2544344 w 6773827"/>
              <a:gd name="connsiteY90" fmla="*/ 2612498 h 4126967"/>
              <a:gd name="connsiteX91" fmla="*/ 2490661 w 6773827"/>
              <a:gd name="connsiteY91" fmla="*/ 2569628 h 4126967"/>
              <a:gd name="connsiteX92" fmla="*/ 2787473 w 6773827"/>
              <a:gd name="connsiteY92" fmla="*/ 2394818 h 4126967"/>
              <a:gd name="connsiteX93" fmla="*/ 5491389 w 6773827"/>
              <a:gd name="connsiteY93" fmla="*/ 805463 h 4126967"/>
              <a:gd name="connsiteX94" fmla="*/ 5521231 w 6773827"/>
              <a:gd name="connsiteY94" fmla="*/ 793860 h 4126967"/>
              <a:gd name="connsiteX95" fmla="*/ 5475429 w 6773827"/>
              <a:gd name="connsiteY95" fmla="*/ 769004 h 4126967"/>
              <a:gd name="connsiteX96" fmla="*/ 5501820 w 6773827"/>
              <a:gd name="connsiteY96" fmla="*/ 775973 h 4126967"/>
              <a:gd name="connsiteX97" fmla="*/ 2472692 w 6773827"/>
              <a:gd name="connsiteY97" fmla="*/ 2542760 h 4126967"/>
              <a:gd name="connsiteX98" fmla="*/ 2443638 w 6773827"/>
              <a:gd name="connsiteY98" fmla="*/ 2531292 h 4126967"/>
              <a:gd name="connsiteX99" fmla="*/ 5452724 w 6773827"/>
              <a:gd name="connsiteY99" fmla="*/ 779687 h 4126967"/>
              <a:gd name="connsiteX100" fmla="*/ 5475429 w 6773827"/>
              <a:gd name="connsiteY100" fmla="*/ 769004 h 4126967"/>
              <a:gd name="connsiteX101" fmla="*/ 5404864 w 6773827"/>
              <a:gd name="connsiteY101" fmla="*/ 743036 h 4126967"/>
              <a:gd name="connsiteX102" fmla="*/ 5451086 w 6773827"/>
              <a:gd name="connsiteY102" fmla="*/ 757187 h 4126967"/>
              <a:gd name="connsiteX103" fmla="*/ 2455873 w 6773827"/>
              <a:gd name="connsiteY103" fmla="*/ 2481814 h 4126967"/>
              <a:gd name="connsiteX104" fmla="*/ 2359539 w 6773827"/>
              <a:gd name="connsiteY104" fmla="*/ 2465485 h 4126967"/>
              <a:gd name="connsiteX105" fmla="*/ 5362124 w 6773827"/>
              <a:gd name="connsiteY105" fmla="*/ 758662 h 4126967"/>
              <a:gd name="connsiteX106" fmla="*/ 5404864 w 6773827"/>
              <a:gd name="connsiteY106" fmla="*/ 743036 h 4126967"/>
              <a:gd name="connsiteX107" fmla="*/ 5333118 w 6773827"/>
              <a:gd name="connsiteY107" fmla="*/ 714727 h 4126967"/>
              <a:gd name="connsiteX108" fmla="*/ 5372773 w 6773827"/>
              <a:gd name="connsiteY108" fmla="*/ 728134 h 4126967"/>
              <a:gd name="connsiteX109" fmla="*/ 5306256 w 6773827"/>
              <a:gd name="connsiteY109" fmla="*/ 768219 h 4126967"/>
              <a:gd name="connsiteX110" fmla="*/ 2376796 w 6773827"/>
              <a:gd name="connsiteY110" fmla="*/ 2421141 h 4126967"/>
              <a:gd name="connsiteX111" fmla="*/ 2281663 w 6773827"/>
              <a:gd name="connsiteY111" fmla="*/ 2405740 h 4126967"/>
              <a:gd name="connsiteX112" fmla="*/ 5293259 w 6773827"/>
              <a:gd name="connsiteY112" fmla="*/ 727370 h 4126967"/>
              <a:gd name="connsiteX113" fmla="*/ 5333118 w 6773827"/>
              <a:gd name="connsiteY113" fmla="*/ 714727 h 4126967"/>
              <a:gd name="connsiteX114" fmla="*/ 5209450 w 6773827"/>
              <a:gd name="connsiteY114" fmla="*/ 668478 h 4126967"/>
              <a:gd name="connsiteX115" fmla="*/ 5251754 w 6773827"/>
              <a:gd name="connsiteY115" fmla="*/ 678820 h 4126967"/>
              <a:gd name="connsiteX116" fmla="*/ 2242178 w 6773827"/>
              <a:gd name="connsiteY116" fmla="*/ 2327428 h 4126967"/>
              <a:gd name="connsiteX117" fmla="*/ 2155619 w 6773827"/>
              <a:gd name="connsiteY117" fmla="*/ 2307768 h 4126967"/>
              <a:gd name="connsiteX118" fmla="*/ 5167925 w 6773827"/>
              <a:gd name="connsiteY118" fmla="*/ 683080 h 4126967"/>
              <a:gd name="connsiteX119" fmla="*/ 5209450 w 6773827"/>
              <a:gd name="connsiteY119" fmla="*/ 668478 h 4126967"/>
              <a:gd name="connsiteX120" fmla="*/ 5140114 w 6773827"/>
              <a:gd name="connsiteY120" fmla="*/ 641671 h 4126967"/>
              <a:gd name="connsiteX121" fmla="*/ 5183981 w 6773827"/>
              <a:gd name="connsiteY121" fmla="*/ 653590 h 4126967"/>
              <a:gd name="connsiteX122" fmla="*/ 4993223 w 6773827"/>
              <a:gd name="connsiteY122" fmla="*/ 756423 h 4126967"/>
              <a:gd name="connsiteX123" fmla="*/ 2175770 w 6773827"/>
              <a:gd name="connsiteY123" fmla="*/ 2265280 h 4126967"/>
              <a:gd name="connsiteX124" fmla="*/ 2080200 w 6773827"/>
              <a:gd name="connsiteY124" fmla="*/ 2252064 h 4126967"/>
              <a:gd name="connsiteX125" fmla="*/ 5099442 w 6773827"/>
              <a:gd name="connsiteY125" fmla="*/ 654245 h 4126967"/>
              <a:gd name="connsiteX126" fmla="*/ 5140114 w 6773827"/>
              <a:gd name="connsiteY126" fmla="*/ 641671 h 4126967"/>
              <a:gd name="connsiteX127" fmla="*/ 5061647 w 6773827"/>
              <a:gd name="connsiteY127" fmla="*/ 605786 h 4126967"/>
              <a:gd name="connsiteX128" fmla="*/ 5089012 w 6773827"/>
              <a:gd name="connsiteY128" fmla="*/ 618311 h 4126967"/>
              <a:gd name="connsiteX129" fmla="*/ 2077197 w 6773827"/>
              <a:gd name="connsiteY129" fmla="*/ 2191828 h 4126967"/>
              <a:gd name="connsiteX130" fmla="*/ 1984685 w 6773827"/>
              <a:gd name="connsiteY130" fmla="*/ 2177410 h 4126967"/>
              <a:gd name="connsiteX131" fmla="*/ 4988636 w 6773827"/>
              <a:gd name="connsiteY131" fmla="*/ 627213 h 4126967"/>
              <a:gd name="connsiteX132" fmla="*/ 5061647 w 6773827"/>
              <a:gd name="connsiteY132" fmla="*/ 605786 h 4126967"/>
              <a:gd name="connsiteX133" fmla="*/ 4958409 w 6773827"/>
              <a:gd name="connsiteY133" fmla="*/ 569556 h 4126967"/>
              <a:gd name="connsiteX134" fmla="*/ 4995299 w 6773827"/>
              <a:gd name="connsiteY134" fmla="*/ 583905 h 4126967"/>
              <a:gd name="connsiteX135" fmla="*/ 1984795 w 6773827"/>
              <a:gd name="connsiteY135" fmla="*/ 2119030 h 4126967"/>
              <a:gd name="connsiteX136" fmla="*/ 1892557 w 6773827"/>
              <a:gd name="connsiteY136" fmla="*/ 2105378 h 4126967"/>
              <a:gd name="connsiteX137" fmla="*/ 4921847 w 6773827"/>
              <a:gd name="connsiteY137" fmla="*/ 578881 h 4126967"/>
              <a:gd name="connsiteX138" fmla="*/ 4958409 w 6773827"/>
              <a:gd name="connsiteY138" fmla="*/ 569556 h 4126967"/>
              <a:gd name="connsiteX139" fmla="*/ 4864982 w 6773827"/>
              <a:gd name="connsiteY139" fmla="*/ 534531 h 4126967"/>
              <a:gd name="connsiteX140" fmla="*/ 4903552 w 6773827"/>
              <a:gd name="connsiteY140" fmla="*/ 549337 h 4126967"/>
              <a:gd name="connsiteX141" fmla="*/ 1882344 w 6773827"/>
              <a:gd name="connsiteY141" fmla="*/ 2052077 h 4126967"/>
              <a:gd name="connsiteX142" fmla="*/ 1801629 w 6773827"/>
              <a:gd name="connsiteY142" fmla="*/ 2034656 h 4126967"/>
              <a:gd name="connsiteX143" fmla="*/ 4826823 w 6773827"/>
              <a:gd name="connsiteY143" fmla="*/ 546552 h 4126967"/>
              <a:gd name="connsiteX144" fmla="*/ 4864982 w 6773827"/>
              <a:gd name="connsiteY144" fmla="*/ 534531 h 4126967"/>
              <a:gd name="connsiteX145" fmla="*/ 4784902 w 6773827"/>
              <a:gd name="connsiteY145" fmla="*/ 500547 h 4126967"/>
              <a:gd name="connsiteX146" fmla="*/ 4815847 w 6773827"/>
              <a:gd name="connsiteY146" fmla="*/ 514985 h 4126967"/>
              <a:gd name="connsiteX147" fmla="*/ 1795841 w 6773827"/>
              <a:gd name="connsiteY147" fmla="*/ 1981901 h 4126967"/>
              <a:gd name="connsiteX148" fmla="*/ 1713978 w 6773827"/>
              <a:gd name="connsiteY148" fmla="*/ 1969122 h 4126967"/>
              <a:gd name="connsiteX149" fmla="*/ 4751788 w 6773827"/>
              <a:gd name="connsiteY149" fmla="*/ 506630 h 4126967"/>
              <a:gd name="connsiteX150" fmla="*/ 4784902 w 6773827"/>
              <a:gd name="connsiteY150" fmla="*/ 500547 h 4126967"/>
              <a:gd name="connsiteX151" fmla="*/ 4716440 w 6773827"/>
              <a:gd name="connsiteY151" fmla="*/ 475249 h 4126967"/>
              <a:gd name="connsiteX152" fmla="*/ 4751186 w 6773827"/>
              <a:gd name="connsiteY152" fmla="*/ 488718 h 4126967"/>
              <a:gd name="connsiteX153" fmla="*/ 1726703 w 6773827"/>
              <a:gd name="connsiteY153" fmla="*/ 1933243 h 4126967"/>
              <a:gd name="connsiteX154" fmla="*/ 1647134 w 6773827"/>
              <a:gd name="connsiteY154" fmla="*/ 1917406 h 4126967"/>
              <a:gd name="connsiteX155" fmla="*/ 4681284 w 6773827"/>
              <a:gd name="connsiteY155" fmla="*/ 484349 h 4126967"/>
              <a:gd name="connsiteX156" fmla="*/ 4716440 w 6773827"/>
              <a:gd name="connsiteY156" fmla="*/ 475249 h 4126967"/>
              <a:gd name="connsiteX157" fmla="*/ 4637016 w 6773827"/>
              <a:gd name="connsiteY157" fmla="*/ 445056 h 4126967"/>
              <a:gd name="connsiteX158" fmla="*/ 4686364 w 6773827"/>
              <a:gd name="connsiteY158" fmla="*/ 463542 h 4126967"/>
              <a:gd name="connsiteX159" fmla="*/ 2126130 w 6773827"/>
              <a:gd name="connsiteY159" fmla="*/ 1665757 h 4126967"/>
              <a:gd name="connsiteX160" fmla="*/ 1662044 w 6773827"/>
              <a:gd name="connsiteY160" fmla="*/ 1884202 h 4126967"/>
              <a:gd name="connsiteX161" fmla="*/ 1589739 w 6773827"/>
              <a:gd name="connsiteY161" fmla="*/ 1875628 h 4126967"/>
              <a:gd name="connsiteX162" fmla="*/ 1563252 w 6773827"/>
              <a:gd name="connsiteY162" fmla="*/ 1854548 h 4126967"/>
              <a:gd name="connsiteX163" fmla="*/ 1592578 w 6773827"/>
              <a:gd name="connsiteY163" fmla="*/ 1837564 h 4126967"/>
              <a:gd name="connsiteX164" fmla="*/ 4585824 w 6773827"/>
              <a:gd name="connsiteY164" fmla="*/ 455077 h 4126967"/>
              <a:gd name="connsiteX165" fmla="*/ 4637016 w 6773827"/>
              <a:gd name="connsiteY165" fmla="*/ 445056 h 4126967"/>
              <a:gd name="connsiteX166" fmla="*/ 4578015 w 6773827"/>
              <a:gd name="connsiteY166" fmla="*/ 415866 h 4126967"/>
              <a:gd name="connsiteX167" fmla="*/ 4580581 w 6773827"/>
              <a:gd name="connsiteY167" fmla="*/ 423184 h 4126967"/>
              <a:gd name="connsiteX168" fmla="*/ 1546430 w 6773827"/>
              <a:gd name="connsiteY168" fmla="*/ 1808292 h 4126967"/>
              <a:gd name="connsiteX169" fmla="*/ 1494713 w 6773827"/>
              <a:gd name="connsiteY169" fmla="*/ 1804742 h 4126967"/>
              <a:gd name="connsiteX170" fmla="*/ 4546722 w 6773827"/>
              <a:gd name="connsiteY170" fmla="*/ 421928 h 4126967"/>
              <a:gd name="connsiteX171" fmla="*/ 4578015 w 6773827"/>
              <a:gd name="connsiteY171" fmla="*/ 415866 h 4126967"/>
              <a:gd name="connsiteX172" fmla="*/ 4495550 w 6773827"/>
              <a:gd name="connsiteY172" fmla="*/ 390978 h 4126967"/>
              <a:gd name="connsiteX173" fmla="*/ 4528372 w 6773827"/>
              <a:gd name="connsiteY173" fmla="*/ 402542 h 4126967"/>
              <a:gd name="connsiteX174" fmla="*/ 1493457 w 6773827"/>
              <a:gd name="connsiteY174" fmla="*/ 1763948 h 4126967"/>
              <a:gd name="connsiteX175" fmla="*/ 1465223 w 6773827"/>
              <a:gd name="connsiteY175" fmla="*/ 1773014 h 4126967"/>
              <a:gd name="connsiteX176" fmla="*/ 1429834 w 6773827"/>
              <a:gd name="connsiteY176" fmla="*/ 1748111 h 4126967"/>
              <a:gd name="connsiteX177" fmla="*/ 1451515 w 6773827"/>
              <a:gd name="connsiteY177" fmla="*/ 1731509 h 4126967"/>
              <a:gd name="connsiteX178" fmla="*/ 4465350 w 6773827"/>
              <a:gd name="connsiteY178" fmla="*/ 396043 h 4126967"/>
              <a:gd name="connsiteX179" fmla="*/ 4495550 w 6773827"/>
              <a:gd name="connsiteY179" fmla="*/ 390978 h 4126967"/>
              <a:gd name="connsiteX180" fmla="*/ 4398671 w 6773827"/>
              <a:gd name="connsiteY180" fmla="*/ 359616 h 4126967"/>
              <a:gd name="connsiteX181" fmla="*/ 4423027 w 6773827"/>
              <a:gd name="connsiteY181" fmla="*/ 363220 h 4126967"/>
              <a:gd name="connsiteX182" fmla="*/ 4311020 w 6773827"/>
              <a:gd name="connsiteY182" fmla="*/ 413190 h 4126967"/>
              <a:gd name="connsiteX183" fmla="*/ 1388821 w 6773827"/>
              <a:gd name="connsiteY183" fmla="*/ 1693225 h 4126967"/>
              <a:gd name="connsiteX184" fmla="*/ 1348846 w 6773827"/>
              <a:gd name="connsiteY184" fmla="*/ 1685416 h 4126967"/>
              <a:gd name="connsiteX185" fmla="*/ 4398671 w 6773827"/>
              <a:gd name="connsiteY185" fmla="*/ 359616 h 4126967"/>
              <a:gd name="connsiteX186" fmla="*/ 4358093 w 6773827"/>
              <a:gd name="connsiteY186" fmla="*/ 326686 h 4126967"/>
              <a:gd name="connsiteX187" fmla="*/ 4363609 w 6773827"/>
              <a:gd name="connsiteY187" fmla="*/ 339574 h 4126967"/>
              <a:gd name="connsiteX188" fmla="*/ 1338851 w 6773827"/>
              <a:gd name="connsiteY188" fmla="*/ 1644622 h 4126967"/>
              <a:gd name="connsiteX189" fmla="*/ 1289701 w 6773827"/>
              <a:gd name="connsiteY189" fmla="*/ 1641727 h 4126967"/>
              <a:gd name="connsiteX190" fmla="*/ 4358093 w 6773827"/>
              <a:gd name="connsiteY190" fmla="*/ 326686 h 4126967"/>
              <a:gd name="connsiteX191" fmla="*/ 4268552 w 6773827"/>
              <a:gd name="connsiteY191" fmla="*/ 305176 h 4126967"/>
              <a:gd name="connsiteX192" fmla="*/ 4305886 w 6773827"/>
              <a:gd name="connsiteY192" fmla="*/ 316037 h 4126967"/>
              <a:gd name="connsiteX193" fmla="*/ 1284023 w 6773827"/>
              <a:gd name="connsiteY193" fmla="*/ 1599731 h 4126967"/>
              <a:gd name="connsiteX194" fmla="*/ 1214175 w 6773827"/>
              <a:gd name="connsiteY194" fmla="*/ 1582911 h 4126967"/>
              <a:gd name="connsiteX195" fmla="*/ 4234290 w 6773827"/>
              <a:gd name="connsiteY195" fmla="*/ 313688 h 4126967"/>
              <a:gd name="connsiteX196" fmla="*/ 4268552 w 6773827"/>
              <a:gd name="connsiteY196" fmla="*/ 305176 h 4126967"/>
              <a:gd name="connsiteX197" fmla="*/ 4183509 w 6773827"/>
              <a:gd name="connsiteY197" fmla="*/ 274553 h 4126967"/>
              <a:gd name="connsiteX198" fmla="*/ 4209934 w 6773827"/>
              <a:gd name="connsiteY198" fmla="*/ 277317 h 4126967"/>
              <a:gd name="connsiteX199" fmla="*/ 1171304 w 6773827"/>
              <a:gd name="connsiteY199" fmla="*/ 1535180 h 4126967"/>
              <a:gd name="connsiteX200" fmla="*/ 1144872 w 6773827"/>
              <a:gd name="connsiteY200" fmla="*/ 1530266 h 4126967"/>
              <a:gd name="connsiteX201" fmla="*/ 4163187 w 6773827"/>
              <a:gd name="connsiteY201" fmla="*/ 281249 h 4126967"/>
              <a:gd name="connsiteX202" fmla="*/ 4183509 w 6773827"/>
              <a:gd name="connsiteY202" fmla="*/ 274553 h 4126967"/>
              <a:gd name="connsiteX203" fmla="*/ 4160673 w 6773827"/>
              <a:gd name="connsiteY203" fmla="*/ 252742 h 4126967"/>
              <a:gd name="connsiteX204" fmla="*/ 4165589 w 6773827"/>
              <a:gd name="connsiteY204" fmla="*/ 264920 h 4126967"/>
              <a:gd name="connsiteX205" fmla="*/ 1147001 w 6773827"/>
              <a:gd name="connsiteY205" fmla="*/ 1500994 h 4126967"/>
              <a:gd name="connsiteX206" fmla="*/ 1103093 w 6773827"/>
              <a:gd name="connsiteY206" fmla="*/ 1497827 h 4126967"/>
              <a:gd name="connsiteX207" fmla="*/ 4160673 w 6773827"/>
              <a:gd name="connsiteY207" fmla="*/ 252742 h 4126967"/>
              <a:gd name="connsiteX208" fmla="*/ 4050632 w 6773827"/>
              <a:gd name="connsiteY208" fmla="*/ 224119 h 4126967"/>
              <a:gd name="connsiteX209" fmla="*/ 4090116 w 6773827"/>
              <a:gd name="connsiteY209" fmla="*/ 234448 h 4126967"/>
              <a:gd name="connsiteX210" fmla="*/ 1076499 w 6773827"/>
              <a:gd name="connsiteY210" fmla="*/ 1445728 h 4126967"/>
              <a:gd name="connsiteX211" fmla="*/ 1014897 w 6773827"/>
              <a:gd name="connsiteY211" fmla="*/ 1428744 h 4126967"/>
              <a:gd name="connsiteX212" fmla="*/ 4014589 w 6773827"/>
              <a:gd name="connsiteY212" fmla="*/ 235048 h 4126967"/>
              <a:gd name="connsiteX213" fmla="*/ 4050632 w 6773827"/>
              <a:gd name="connsiteY213" fmla="*/ 224119 h 4126967"/>
              <a:gd name="connsiteX214" fmla="*/ 3945130 w 6773827"/>
              <a:gd name="connsiteY214" fmla="*/ 181003 h 4126967"/>
              <a:gd name="connsiteX215" fmla="*/ 3978764 w 6773827"/>
              <a:gd name="connsiteY215" fmla="*/ 191468 h 4126967"/>
              <a:gd name="connsiteX216" fmla="*/ 977817 w 6773827"/>
              <a:gd name="connsiteY216" fmla="*/ 1362171 h 4126967"/>
              <a:gd name="connsiteX217" fmla="*/ 911518 w 6773827"/>
              <a:gd name="connsiteY217" fmla="*/ 1347645 h 4126967"/>
              <a:gd name="connsiteX218" fmla="*/ 3913830 w 6773827"/>
              <a:gd name="connsiteY218" fmla="*/ 188027 h 4126967"/>
              <a:gd name="connsiteX219" fmla="*/ 3945130 w 6773827"/>
              <a:gd name="connsiteY219" fmla="*/ 181003 h 4126967"/>
              <a:gd name="connsiteX220" fmla="*/ 3902580 w 6773827"/>
              <a:gd name="connsiteY220" fmla="*/ 159739 h 4126967"/>
              <a:gd name="connsiteX221" fmla="*/ 3886524 w 6773827"/>
              <a:gd name="connsiteY221" fmla="*/ 171044 h 4126967"/>
              <a:gd name="connsiteX222" fmla="*/ 902998 w 6773827"/>
              <a:gd name="connsiteY222" fmla="*/ 1312312 h 4126967"/>
              <a:gd name="connsiteX223" fmla="*/ 861056 w 6773827"/>
              <a:gd name="connsiteY223" fmla="*/ 1311821 h 4126967"/>
              <a:gd name="connsiteX224" fmla="*/ 3902580 w 6773827"/>
              <a:gd name="connsiteY224" fmla="*/ 159739 h 4126967"/>
              <a:gd name="connsiteX225" fmla="*/ 3862059 w 6773827"/>
              <a:gd name="connsiteY225" fmla="*/ 138932 h 4126967"/>
              <a:gd name="connsiteX226" fmla="*/ 3866483 w 6773827"/>
              <a:gd name="connsiteY226" fmla="*/ 150237 h 4126967"/>
              <a:gd name="connsiteX227" fmla="*/ 864387 w 6773827"/>
              <a:gd name="connsiteY227" fmla="*/ 1287573 h 4126967"/>
              <a:gd name="connsiteX228" fmla="*/ 824139 w 6773827"/>
              <a:gd name="connsiteY228" fmla="*/ 1283859 h 4126967"/>
              <a:gd name="connsiteX229" fmla="*/ 3862059 w 6773827"/>
              <a:gd name="connsiteY229" fmla="*/ 138932 h 4126967"/>
              <a:gd name="connsiteX230" fmla="*/ 3779029 w 6773827"/>
              <a:gd name="connsiteY230" fmla="*/ 120228 h 4126967"/>
              <a:gd name="connsiteX231" fmla="*/ 3828199 w 6773827"/>
              <a:gd name="connsiteY231" fmla="*/ 133854 h 4126967"/>
              <a:gd name="connsiteX232" fmla="*/ 3819734 w 6773827"/>
              <a:gd name="connsiteY232" fmla="*/ 141335 h 4126967"/>
              <a:gd name="connsiteX233" fmla="*/ 848333 w 6773827"/>
              <a:gd name="connsiteY233" fmla="*/ 1256554 h 4126967"/>
              <a:gd name="connsiteX234" fmla="*/ 760409 w 6773827"/>
              <a:gd name="connsiteY234" fmla="*/ 1232196 h 4126967"/>
              <a:gd name="connsiteX235" fmla="*/ 3729407 w 6773827"/>
              <a:gd name="connsiteY235" fmla="*/ 132325 h 4126967"/>
              <a:gd name="connsiteX236" fmla="*/ 3779029 w 6773827"/>
              <a:gd name="connsiteY236" fmla="*/ 120228 h 4126967"/>
              <a:gd name="connsiteX237" fmla="*/ 3758898 w 6773827"/>
              <a:gd name="connsiteY237" fmla="*/ 96554 h 4126967"/>
              <a:gd name="connsiteX238" fmla="*/ 3756768 w 6773827"/>
              <a:gd name="connsiteY238" fmla="*/ 107149 h 4126967"/>
              <a:gd name="connsiteX239" fmla="*/ 3755293 w 6773827"/>
              <a:gd name="connsiteY239" fmla="*/ 109278 h 4126967"/>
              <a:gd name="connsiteX240" fmla="*/ 746317 w 6773827"/>
              <a:gd name="connsiteY240" fmla="*/ 1217725 h 4126967"/>
              <a:gd name="connsiteX241" fmla="*/ 743641 w 6773827"/>
              <a:gd name="connsiteY241" fmla="*/ 1218107 h 4126967"/>
              <a:gd name="connsiteX242" fmla="*/ 738399 w 6773827"/>
              <a:gd name="connsiteY242" fmla="*/ 1216742 h 4126967"/>
              <a:gd name="connsiteX243" fmla="*/ 735832 w 6773827"/>
              <a:gd name="connsiteY243" fmla="*/ 1215813 h 4126967"/>
              <a:gd name="connsiteX244" fmla="*/ 731627 w 6773827"/>
              <a:gd name="connsiteY244" fmla="*/ 1212537 h 4126967"/>
              <a:gd name="connsiteX245" fmla="*/ 728951 w 6773827"/>
              <a:gd name="connsiteY245" fmla="*/ 1206967 h 4126967"/>
              <a:gd name="connsiteX246" fmla="*/ 3758898 w 6773827"/>
              <a:gd name="connsiteY246" fmla="*/ 96554 h 4126967"/>
              <a:gd name="connsiteX247" fmla="*/ 3647399 w 6773827"/>
              <a:gd name="connsiteY247" fmla="*/ 74100 h 4126967"/>
              <a:gd name="connsiteX248" fmla="*/ 3726623 w 6773827"/>
              <a:gd name="connsiteY248" fmla="*/ 95189 h 4126967"/>
              <a:gd name="connsiteX249" fmla="*/ 741350 w 6773827"/>
              <a:gd name="connsiteY249" fmla="*/ 1185832 h 4126967"/>
              <a:gd name="connsiteX250" fmla="*/ 682151 w 6773827"/>
              <a:gd name="connsiteY250" fmla="*/ 1176658 h 4126967"/>
              <a:gd name="connsiteX251" fmla="*/ 646272 w 6773827"/>
              <a:gd name="connsiteY251" fmla="*/ 1147713 h 4126967"/>
              <a:gd name="connsiteX252" fmla="*/ 3618821 w 6773827"/>
              <a:gd name="connsiteY252" fmla="*/ 80662 h 4126967"/>
              <a:gd name="connsiteX253" fmla="*/ 3647399 w 6773827"/>
              <a:gd name="connsiteY253" fmla="*/ 74100 h 4126967"/>
              <a:gd name="connsiteX254" fmla="*/ 3575560 w 6773827"/>
              <a:gd name="connsiteY254" fmla="*/ 40789 h 4126967"/>
              <a:gd name="connsiteX255" fmla="*/ 3620895 w 6773827"/>
              <a:gd name="connsiteY255" fmla="*/ 55923 h 4126967"/>
              <a:gd name="connsiteX256" fmla="*/ 173501 w 6773827"/>
              <a:gd name="connsiteY256" fmla="*/ 1281674 h 4126967"/>
              <a:gd name="connsiteX257" fmla="*/ 86505 w 6773827"/>
              <a:gd name="connsiteY257" fmla="*/ 1258137 h 4126967"/>
              <a:gd name="connsiteX258" fmla="*/ 3531004 w 6773827"/>
              <a:gd name="connsiteY258" fmla="*/ 49533 h 4126967"/>
              <a:gd name="connsiteX259" fmla="*/ 3575560 w 6773827"/>
              <a:gd name="connsiteY259" fmla="*/ 40789 h 4126967"/>
              <a:gd name="connsiteX260" fmla="*/ 3516300 w 6773827"/>
              <a:gd name="connsiteY260" fmla="*/ 20719 h 4126967"/>
              <a:gd name="connsiteX261" fmla="*/ 3541490 w 6773827"/>
              <a:gd name="connsiteY261" fmla="*/ 22228 h 4126967"/>
              <a:gd name="connsiteX262" fmla="*/ 77492 w 6773827"/>
              <a:gd name="connsiteY262" fmla="*/ 1225862 h 4126967"/>
              <a:gd name="connsiteX263" fmla="*/ 67225 w 6773827"/>
              <a:gd name="connsiteY263" fmla="*/ 1229357 h 4126967"/>
              <a:gd name="connsiteX264" fmla="*/ 48384 w 6773827"/>
              <a:gd name="connsiteY264" fmla="*/ 1225917 h 4126967"/>
              <a:gd name="connsiteX265" fmla="*/ 61655 w 6773827"/>
              <a:gd name="connsiteY265" fmla="*/ 1213957 h 4126967"/>
              <a:gd name="connsiteX266" fmla="*/ 3497255 w 6773827"/>
              <a:gd name="connsiteY266" fmla="*/ 25559 h 4126967"/>
              <a:gd name="connsiteX267" fmla="*/ 3516300 w 6773827"/>
              <a:gd name="connsiteY267" fmla="*/ 20719 h 4126967"/>
              <a:gd name="connsiteX268" fmla="*/ 3470803 w 6773827"/>
              <a:gd name="connsiteY268" fmla="*/ 90 h 4126967"/>
              <a:gd name="connsiteX269" fmla="*/ 3503700 w 6773827"/>
              <a:gd name="connsiteY269" fmla="*/ 10268 h 4126967"/>
              <a:gd name="connsiteX270" fmla="*/ 59308 w 6773827"/>
              <a:gd name="connsiteY270" fmla="*/ 1197846 h 4126967"/>
              <a:gd name="connsiteX271" fmla="*/ 0 w 6773827"/>
              <a:gd name="connsiteY271" fmla="*/ 1183265 h 4126967"/>
              <a:gd name="connsiteX272" fmla="*/ 3440733 w 6773827"/>
              <a:gd name="connsiteY272" fmla="*/ 7647 h 4126967"/>
              <a:gd name="connsiteX273" fmla="*/ 3470803 w 6773827"/>
              <a:gd name="connsiteY273" fmla="*/ 90 h 412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6773827" h="4126967">
                <a:moveTo>
                  <a:pt x="6713263" y="1243413"/>
                </a:moveTo>
                <a:cubicBezTo>
                  <a:pt x="6724267" y="1241399"/>
                  <a:pt x="6735681" y="1243611"/>
                  <a:pt x="6748651" y="1251147"/>
                </a:cubicBezTo>
                <a:cubicBezTo>
                  <a:pt x="6755914" y="1255352"/>
                  <a:pt x="6764105" y="1260759"/>
                  <a:pt x="6773772" y="1259229"/>
                </a:cubicBezTo>
                <a:cubicBezTo>
                  <a:pt x="6773827" y="1261032"/>
                  <a:pt x="6773827" y="1262888"/>
                  <a:pt x="6773827" y="1264691"/>
                </a:cubicBezTo>
                <a:cubicBezTo>
                  <a:pt x="6716157" y="1305430"/>
                  <a:pt x="3678292" y="3857801"/>
                  <a:pt x="3370450" y="4116932"/>
                </a:cubicBezTo>
                <a:cubicBezTo>
                  <a:pt x="3354668" y="4130202"/>
                  <a:pt x="3345656" y="4130748"/>
                  <a:pt x="3331567" y="4115949"/>
                </a:cubicBezTo>
                <a:cubicBezTo>
                  <a:pt x="3314745" y="4098255"/>
                  <a:pt x="3295195" y="4083182"/>
                  <a:pt x="3274989" y="4065324"/>
                </a:cubicBezTo>
                <a:cubicBezTo>
                  <a:pt x="3335279" y="4015628"/>
                  <a:pt x="6347148" y="1536492"/>
                  <a:pt x="6680332" y="1261032"/>
                </a:cubicBezTo>
                <a:cubicBezTo>
                  <a:pt x="6691664" y="1251666"/>
                  <a:pt x="6702259" y="1245427"/>
                  <a:pt x="6713263" y="1243413"/>
                </a:cubicBezTo>
                <a:close/>
                <a:moveTo>
                  <a:pt x="6650459" y="1217451"/>
                </a:moveTo>
                <a:cubicBezTo>
                  <a:pt x="6659143" y="1214721"/>
                  <a:pt x="6668481" y="1218271"/>
                  <a:pt x="6672686" y="1224169"/>
                </a:cubicBezTo>
                <a:cubicBezTo>
                  <a:pt x="6679513" y="1233671"/>
                  <a:pt x="6666788" y="1235310"/>
                  <a:pt x="6662364" y="1238969"/>
                </a:cubicBezTo>
                <a:cubicBezTo>
                  <a:pt x="6535284" y="1343222"/>
                  <a:pt x="5576691" y="2124983"/>
                  <a:pt x="5224776" y="2411911"/>
                </a:cubicBezTo>
                <a:cubicBezTo>
                  <a:pt x="4824311" y="2738487"/>
                  <a:pt x="3522267" y="3800296"/>
                  <a:pt x="3271766" y="4004651"/>
                </a:cubicBezTo>
                <a:cubicBezTo>
                  <a:pt x="3236487" y="4033486"/>
                  <a:pt x="3235395" y="4033541"/>
                  <a:pt x="3200610" y="3999463"/>
                </a:cubicBezTo>
                <a:cubicBezTo>
                  <a:pt x="3404854" y="3834591"/>
                  <a:pt x="4601442" y="2867807"/>
                  <a:pt x="4995517" y="2549313"/>
                </a:cubicBezTo>
                <a:cubicBezTo>
                  <a:pt x="5419301" y="2206846"/>
                  <a:pt x="6499786" y="1333446"/>
                  <a:pt x="6616273" y="1239187"/>
                </a:cubicBezTo>
                <a:cubicBezTo>
                  <a:pt x="6626867" y="1230613"/>
                  <a:pt x="6637243" y="1221602"/>
                  <a:pt x="6650459" y="1217451"/>
                </a:cubicBezTo>
                <a:close/>
                <a:moveTo>
                  <a:pt x="6528090" y="1171277"/>
                </a:moveTo>
                <a:cubicBezTo>
                  <a:pt x="6536158" y="1170062"/>
                  <a:pt x="6544569" y="1171550"/>
                  <a:pt x="6554016" y="1176055"/>
                </a:cubicBezTo>
                <a:cubicBezTo>
                  <a:pt x="6573512" y="1185394"/>
                  <a:pt x="6594210" y="1192056"/>
                  <a:pt x="6618513" y="1201504"/>
                </a:cubicBezTo>
                <a:cubicBezTo>
                  <a:pt x="6543694" y="1261468"/>
                  <a:pt x="3326704" y="3836175"/>
                  <a:pt x="3189031" y="3947473"/>
                </a:cubicBezTo>
                <a:cubicBezTo>
                  <a:pt x="3169589" y="3963201"/>
                  <a:pt x="3156701" y="3964402"/>
                  <a:pt x="3138679" y="3945944"/>
                </a:cubicBezTo>
                <a:cubicBezTo>
                  <a:pt x="3117817" y="3924536"/>
                  <a:pt x="3094172" y="3905804"/>
                  <a:pt x="3070797" y="3887018"/>
                </a:cubicBezTo>
                <a:cubicBezTo>
                  <a:pt x="3057091" y="3876041"/>
                  <a:pt x="3055122" y="3870089"/>
                  <a:pt x="3071070" y="3857747"/>
                </a:cubicBezTo>
                <a:cubicBezTo>
                  <a:pt x="3362259" y="3631765"/>
                  <a:pt x="6257422" y="1375551"/>
                  <a:pt x="6504211" y="1182718"/>
                </a:cubicBezTo>
                <a:cubicBezTo>
                  <a:pt x="6512293" y="1176410"/>
                  <a:pt x="6520021" y="1172492"/>
                  <a:pt x="6528090" y="1171277"/>
                </a:cubicBezTo>
                <a:close/>
                <a:moveTo>
                  <a:pt x="6393752" y="1116332"/>
                </a:moveTo>
                <a:cubicBezTo>
                  <a:pt x="6407439" y="1118988"/>
                  <a:pt x="6421010" y="1126060"/>
                  <a:pt x="6436656" y="1131658"/>
                </a:cubicBezTo>
                <a:cubicBezTo>
                  <a:pt x="6367408" y="1184303"/>
                  <a:pt x="3286236" y="3522542"/>
                  <a:pt x="2975172" y="3759665"/>
                </a:cubicBezTo>
                <a:cubicBezTo>
                  <a:pt x="2954473" y="3775448"/>
                  <a:pt x="2941696" y="3775776"/>
                  <a:pt x="2922472" y="3757535"/>
                </a:cubicBezTo>
                <a:cubicBezTo>
                  <a:pt x="2879547" y="3716741"/>
                  <a:pt x="2878674" y="3717997"/>
                  <a:pt x="2926676" y="3682117"/>
                </a:cubicBezTo>
                <a:cubicBezTo>
                  <a:pt x="3731974" y="3081502"/>
                  <a:pt x="6015002" y="1379429"/>
                  <a:pt x="6350152" y="1127507"/>
                </a:cubicBezTo>
                <a:cubicBezTo>
                  <a:pt x="6366261" y="1115438"/>
                  <a:pt x="6380064" y="1113677"/>
                  <a:pt x="6393752" y="1116332"/>
                </a:cubicBezTo>
                <a:close/>
                <a:moveTo>
                  <a:pt x="6276187" y="1071386"/>
                </a:moveTo>
                <a:cubicBezTo>
                  <a:pt x="6289696" y="1073933"/>
                  <a:pt x="6302939" y="1080896"/>
                  <a:pt x="6318203" y="1086766"/>
                </a:cubicBezTo>
                <a:cubicBezTo>
                  <a:pt x="6174084" y="1192384"/>
                  <a:pt x="2913406" y="3582505"/>
                  <a:pt x="2833456" y="3642195"/>
                </a:cubicBezTo>
                <a:cubicBezTo>
                  <a:pt x="2816636" y="3654756"/>
                  <a:pt x="2805493" y="3655411"/>
                  <a:pt x="2789111" y="3640666"/>
                </a:cubicBezTo>
                <a:cubicBezTo>
                  <a:pt x="2743019" y="3599107"/>
                  <a:pt x="2742363" y="3599981"/>
                  <a:pt x="2791513" y="3564592"/>
                </a:cubicBezTo>
                <a:cubicBezTo>
                  <a:pt x="3938733" y="2737504"/>
                  <a:pt x="5086008" y="1910524"/>
                  <a:pt x="6232573" y="1082506"/>
                </a:cubicBezTo>
                <a:cubicBezTo>
                  <a:pt x="6248902" y="1070711"/>
                  <a:pt x="6262678" y="1068840"/>
                  <a:pt x="6276187" y="1071386"/>
                </a:cubicBezTo>
                <a:close/>
                <a:moveTo>
                  <a:pt x="6187977" y="1038279"/>
                </a:moveTo>
                <a:cubicBezTo>
                  <a:pt x="6201705" y="1040006"/>
                  <a:pt x="6215071" y="1046600"/>
                  <a:pt x="6229844" y="1054601"/>
                </a:cubicBezTo>
                <a:cubicBezTo>
                  <a:pt x="6137878" y="1120353"/>
                  <a:pt x="2765192" y="3531389"/>
                  <a:pt x="2733463" y="3555527"/>
                </a:cubicBezTo>
                <a:cubicBezTo>
                  <a:pt x="2717953" y="3567323"/>
                  <a:pt x="2706648" y="3568471"/>
                  <a:pt x="2690920" y="3554763"/>
                </a:cubicBezTo>
                <a:cubicBezTo>
                  <a:pt x="2644228" y="3513968"/>
                  <a:pt x="2643682" y="3514678"/>
                  <a:pt x="2694525" y="3478908"/>
                </a:cubicBezTo>
                <a:cubicBezTo>
                  <a:pt x="3844474" y="2669896"/>
                  <a:pt x="4994535" y="1860992"/>
                  <a:pt x="6143940" y="1051160"/>
                </a:cubicBezTo>
                <a:cubicBezTo>
                  <a:pt x="6160160" y="1039692"/>
                  <a:pt x="6174249" y="1036552"/>
                  <a:pt x="6187977" y="1038279"/>
                </a:cubicBezTo>
                <a:close/>
                <a:moveTo>
                  <a:pt x="6069565" y="994972"/>
                </a:moveTo>
                <a:cubicBezTo>
                  <a:pt x="6084126" y="994787"/>
                  <a:pt x="6098639" y="1000153"/>
                  <a:pt x="6114559" y="1011348"/>
                </a:cubicBezTo>
                <a:cubicBezTo>
                  <a:pt x="6044820" y="1059788"/>
                  <a:pt x="2797740" y="3307319"/>
                  <a:pt x="2617849" y="3431505"/>
                </a:cubicBezTo>
                <a:cubicBezTo>
                  <a:pt x="2605508" y="3440024"/>
                  <a:pt x="2593548" y="3456516"/>
                  <a:pt x="2577821" y="3450619"/>
                </a:cubicBezTo>
                <a:cubicBezTo>
                  <a:pt x="2555756" y="3442318"/>
                  <a:pt x="2539756" y="3422985"/>
                  <a:pt x="2523919" y="3405892"/>
                </a:cubicBezTo>
                <a:cubicBezTo>
                  <a:pt x="2515398" y="3396717"/>
                  <a:pt x="2530636" y="3393331"/>
                  <a:pt x="2535824" y="3389727"/>
                </a:cubicBezTo>
                <a:cubicBezTo>
                  <a:pt x="2593876" y="3349369"/>
                  <a:pt x="4920263" y="1765204"/>
                  <a:pt x="6024286" y="1011894"/>
                </a:cubicBezTo>
                <a:cubicBezTo>
                  <a:pt x="6040396" y="1000890"/>
                  <a:pt x="6055004" y="995156"/>
                  <a:pt x="6069565" y="994972"/>
                </a:cubicBezTo>
                <a:close/>
                <a:moveTo>
                  <a:pt x="5981034" y="962362"/>
                </a:moveTo>
                <a:cubicBezTo>
                  <a:pt x="5996899" y="959863"/>
                  <a:pt x="6013009" y="964027"/>
                  <a:pt x="6030512" y="979674"/>
                </a:cubicBezTo>
                <a:cubicBezTo>
                  <a:pt x="5896823" y="1070055"/>
                  <a:pt x="3554706" y="2653293"/>
                  <a:pt x="2517911" y="3353848"/>
                </a:cubicBezTo>
                <a:cubicBezTo>
                  <a:pt x="2507207" y="3361111"/>
                  <a:pt x="2495957" y="3376730"/>
                  <a:pt x="2482413" y="3368211"/>
                </a:cubicBezTo>
                <a:cubicBezTo>
                  <a:pt x="2463464" y="3356305"/>
                  <a:pt x="2446206" y="3340632"/>
                  <a:pt x="2431406" y="3323757"/>
                </a:cubicBezTo>
                <a:cubicBezTo>
                  <a:pt x="2423926" y="3315238"/>
                  <a:pt x="2438616" y="3311633"/>
                  <a:pt x="2444185" y="3307865"/>
                </a:cubicBezTo>
                <a:cubicBezTo>
                  <a:pt x="2519385" y="3257240"/>
                  <a:pt x="4845773" y="1709391"/>
                  <a:pt x="5933030" y="985026"/>
                </a:cubicBezTo>
                <a:cubicBezTo>
                  <a:pt x="5949550" y="974021"/>
                  <a:pt x="5965169" y="964860"/>
                  <a:pt x="5981034" y="962362"/>
                </a:cubicBezTo>
                <a:close/>
                <a:moveTo>
                  <a:pt x="5878084" y="921001"/>
                </a:moveTo>
                <a:cubicBezTo>
                  <a:pt x="5891908" y="921335"/>
                  <a:pt x="5905615" y="926646"/>
                  <a:pt x="5920634" y="936531"/>
                </a:cubicBezTo>
                <a:cubicBezTo>
                  <a:pt x="5859742" y="976725"/>
                  <a:pt x="3891549" y="2266755"/>
                  <a:pt x="2967855" y="2871903"/>
                </a:cubicBezTo>
                <a:cubicBezTo>
                  <a:pt x="2916083" y="2905816"/>
                  <a:pt x="2916083" y="2905816"/>
                  <a:pt x="2863110" y="2854372"/>
                </a:cubicBezTo>
                <a:cubicBezTo>
                  <a:pt x="2956058" y="2794354"/>
                  <a:pt x="4937356" y="1515793"/>
                  <a:pt x="5834839" y="935329"/>
                </a:cubicBezTo>
                <a:cubicBezTo>
                  <a:pt x="5850321" y="925308"/>
                  <a:pt x="5864261" y="920666"/>
                  <a:pt x="5878084" y="921001"/>
                </a:cubicBezTo>
                <a:close/>
                <a:moveTo>
                  <a:pt x="5765934" y="879728"/>
                </a:moveTo>
                <a:cubicBezTo>
                  <a:pt x="5780583" y="878302"/>
                  <a:pt x="5795465" y="882711"/>
                  <a:pt x="5811739" y="896446"/>
                </a:cubicBezTo>
                <a:cubicBezTo>
                  <a:pt x="5615957" y="1020960"/>
                  <a:pt x="3638590" y="2278496"/>
                  <a:pt x="2845635" y="2782777"/>
                </a:cubicBezTo>
                <a:cubicBezTo>
                  <a:pt x="2841812" y="2785180"/>
                  <a:pt x="2837661" y="2787255"/>
                  <a:pt x="2834275" y="2790204"/>
                </a:cubicBezTo>
                <a:cubicBezTo>
                  <a:pt x="2811612" y="2810301"/>
                  <a:pt x="2792115" y="2806424"/>
                  <a:pt x="2770435" y="2786381"/>
                </a:cubicBezTo>
                <a:cubicBezTo>
                  <a:pt x="2745258" y="2763116"/>
                  <a:pt x="2743894" y="2764428"/>
                  <a:pt x="2773383" y="2745914"/>
                </a:cubicBezTo>
                <a:cubicBezTo>
                  <a:pt x="3756222" y="2130117"/>
                  <a:pt x="4739117" y="1514428"/>
                  <a:pt x="5721521" y="898030"/>
                </a:cubicBezTo>
                <a:cubicBezTo>
                  <a:pt x="5736867" y="888419"/>
                  <a:pt x="5751284" y="881155"/>
                  <a:pt x="5765934" y="879728"/>
                </a:cubicBezTo>
                <a:close/>
                <a:moveTo>
                  <a:pt x="5689477" y="849501"/>
                </a:moveTo>
                <a:cubicBezTo>
                  <a:pt x="5703553" y="849071"/>
                  <a:pt x="5717670" y="853822"/>
                  <a:pt x="5732770" y="865153"/>
                </a:cubicBezTo>
                <a:cubicBezTo>
                  <a:pt x="5661776" y="909498"/>
                  <a:pt x="5591273" y="953678"/>
                  <a:pt x="5520606" y="997641"/>
                </a:cubicBezTo>
                <a:cubicBezTo>
                  <a:pt x="4595544" y="1572916"/>
                  <a:pt x="3670483" y="2148138"/>
                  <a:pt x="2745423" y="2723359"/>
                </a:cubicBezTo>
                <a:cubicBezTo>
                  <a:pt x="2719481" y="2739469"/>
                  <a:pt x="2676394" y="2729421"/>
                  <a:pt x="2662850" y="2703208"/>
                </a:cubicBezTo>
                <a:cubicBezTo>
                  <a:pt x="2656516" y="2690866"/>
                  <a:pt x="2670824" y="2690866"/>
                  <a:pt x="2675957" y="2687644"/>
                </a:cubicBezTo>
                <a:cubicBezTo>
                  <a:pt x="2752031" y="2640077"/>
                  <a:pt x="4490308" y="1574555"/>
                  <a:pt x="5282992" y="1088678"/>
                </a:cubicBezTo>
                <a:cubicBezTo>
                  <a:pt x="5404283" y="1014352"/>
                  <a:pt x="5525957" y="940626"/>
                  <a:pt x="5646430" y="864935"/>
                </a:cubicBezTo>
                <a:cubicBezTo>
                  <a:pt x="5661366" y="855542"/>
                  <a:pt x="5675401" y="849931"/>
                  <a:pt x="5689477" y="849501"/>
                </a:cubicBezTo>
                <a:close/>
                <a:moveTo>
                  <a:pt x="5521231" y="793860"/>
                </a:moveTo>
                <a:cubicBezTo>
                  <a:pt x="5549657" y="788756"/>
                  <a:pt x="5574795" y="801176"/>
                  <a:pt x="5605309" y="813382"/>
                </a:cubicBezTo>
                <a:cubicBezTo>
                  <a:pt x="5562275" y="839595"/>
                  <a:pt x="3563882" y="2039407"/>
                  <a:pt x="2604525" y="2615720"/>
                </a:cubicBezTo>
                <a:cubicBezTo>
                  <a:pt x="2581861" y="2629319"/>
                  <a:pt x="2564440" y="2632158"/>
                  <a:pt x="2544344" y="2612498"/>
                </a:cubicBezTo>
                <a:cubicBezTo>
                  <a:pt x="2528834" y="2597371"/>
                  <a:pt x="2510431" y="2585193"/>
                  <a:pt x="2490661" y="2569628"/>
                </a:cubicBezTo>
                <a:cubicBezTo>
                  <a:pt x="2590928" y="2510539"/>
                  <a:pt x="2689119" y="2452542"/>
                  <a:pt x="2787473" y="2394818"/>
                </a:cubicBezTo>
                <a:cubicBezTo>
                  <a:pt x="3343690" y="2068078"/>
                  <a:pt x="5147119" y="1009983"/>
                  <a:pt x="5491389" y="805463"/>
                </a:cubicBezTo>
                <a:cubicBezTo>
                  <a:pt x="5501916" y="799210"/>
                  <a:pt x="5511756" y="795561"/>
                  <a:pt x="5521231" y="793860"/>
                </a:cubicBezTo>
                <a:close/>
                <a:moveTo>
                  <a:pt x="5475429" y="769004"/>
                </a:moveTo>
                <a:cubicBezTo>
                  <a:pt x="5483429" y="767263"/>
                  <a:pt x="5492044" y="768464"/>
                  <a:pt x="5501820" y="775973"/>
                </a:cubicBezTo>
                <a:cubicBezTo>
                  <a:pt x="5408926" y="830312"/>
                  <a:pt x="2479737" y="2538664"/>
                  <a:pt x="2472692" y="2542760"/>
                </a:cubicBezTo>
                <a:cubicBezTo>
                  <a:pt x="2458220" y="2551116"/>
                  <a:pt x="2448718" y="2540522"/>
                  <a:pt x="2443638" y="2531292"/>
                </a:cubicBezTo>
                <a:cubicBezTo>
                  <a:pt x="2438341" y="2521680"/>
                  <a:pt x="5053078" y="1011349"/>
                  <a:pt x="5452724" y="779687"/>
                </a:cubicBezTo>
                <a:cubicBezTo>
                  <a:pt x="5460042" y="775428"/>
                  <a:pt x="5467428" y="770745"/>
                  <a:pt x="5475429" y="769004"/>
                </a:cubicBezTo>
                <a:close/>
                <a:moveTo>
                  <a:pt x="5404864" y="743036"/>
                </a:moveTo>
                <a:cubicBezTo>
                  <a:pt x="5419479" y="741719"/>
                  <a:pt x="5434675" y="745364"/>
                  <a:pt x="5451086" y="757187"/>
                </a:cubicBezTo>
                <a:cubicBezTo>
                  <a:pt x="5357591" y="811088"/>
                  <a:pt x="2732207" y="2322786"/>
                  <a:pt x="2455873" y="2481814"/>
                </a:cubicBezTo>
                <a:cubicBezTo>
                  <a:pt x="2403938" y="2511686"/>
                  <a:pt x="2403884" y="2511741"/>
                  <a:pt x="2359539" y="2465485"/>
                </a:cubicBezTo>
                <a:cubicBezTo>
                  <a:pt x="2447299" y="2415680"/>
                  <a:pt x="5015778" y="955918"/>
                  <a:pt x="5362124" y="758662"/>
                </a:cubicBezTo>
                <a:cubicBezTo>
                  <a:pt x="5376213" y="750634"/>
                  <a:pt x="5390249" y="744354"/>
                  <a:pt x="5404864" y="743036"/>
                </a:cubicBezTo>
                <a:close/>
                <a:moveTo>
                  <a:pt x="5333118" y="714727"/>
                </a:moveTo>
                <a:cubicBezTo>
                  <a:pt x="5346136" y="714440"/>
                  <a:pt x="5359120" y="718495"/>
                  <a:pt x="5372773" y="728134"/>
                </a:cubicBezTo>
                <a:cubicBezTo>
                  <a:pt x="5352839" y="745118"/>
                  <a:pt x="5328702" y="755549"/>
                  <a:pt x="5306256" y="768219"/>
                </a:cubicBezTo>
                <a:cubicBezTo>
                  <a:pt x="4536509" y="1202761"/>
                  <a:pt x="2583446" y="2304600"/>
                  <a:pt x="2376796" y="2421141"/>
                </a:cubicBezTo>
                <a:cubicBezTo>
                  <a:pt x="2326007" y="2449702"/>
                  <a:pt x="2325953" y="2449539"/>
                  <a:pt x="2281663" y="2405740"/>
                </a:cubicBezTo>
                <a:cubicBezTo>
                  <a:pt x="2347688" y="2368769"/>
                  <a:pt x="5004911" y="888855"/>
                  <a:pt x="5293259" y="727370"/>
                </a:cubicBezTo>
                <a:cubicBezTo>
                  <a:pt x="5307048" y="719642"/>
                  <a:pt x="5320100" y="715014"/>
                  <a:pt x="5333118" y="714727"/>
                </a:cubicBezTo>
                <a:close/>
                <a:moveTo>
                  <a:pt x="5209450" y="668478"/>
                </a:moveTo>
                <a:cubicBezTo>
                  <a:pt x="5223315" y="667024"/>
                  <a:pt x="5237309" y="669727"/>
                  <a:pt x="5251754" y="678820"/>
                </a:cubicBezTo>
                <a:cubicBezTo>
                  <a:pt x="5252355" y="688486"/>
                  <a:pt x="2515509" y="2178066"/>
                  <a:pt x="2242178" y="2327428"/>
                </a:cubicBezTo>
                <a:cubicBezTo>
                  <a:pt x="2199308" y="2350856"/>
                  <a:pt x="2192537" y="2349436"/>
                  <a:pt x="2155619" y="2307768"/>
                </a:cubicBezTo>
                <a:cubicBezTo>
                  <a:pt x="2251518" y="2256106"/>
                  <a:pt x="4879632" y="838995"/>
                  <a:pt x="5167925" y="683080"/>
                </a:cubicBezTo>
                <a:cubicBezTo>
                  <a:pt x="5181851" y="675544"/>
                  <a:pt x="5195586" y="669932"/>
                  <a:pt x="5209450" y="668478"/>
                </a:cubicBezTo>
                <a:close/>
                <a:moveTo>
                  <a:pt x="5140114" y="641671"/>
                </a:moveTo>
                <a:cubicBezTo>
                  <a:pt x="5153958" y="641043"/>
                  <a:pt x="5168335" y="644497"/>
                  <a:pt x="5183981" y="653590"/>
                </a:cubicBezTo>
                <a:cubicBezTo>
                  <a:pt x="5118392" y="688978"/>
                  <a:pt x="5055862" y="722837"/>
                  <a:pt x="4993223" y="756423"/>
                </a:cubicBezTo>
                <a:cubicBezTo>
                  <a:pt x="4414725" y="1066178"/>
                  <a:pt x="2536423" y="2072119"/>
                  <a:pt x="2175770" y="2265280"/>
                </a:cubicBezTo>
                <a:cubicBezTo>
                  <a:pt x="2125418" y="2292258"/>
                  <a:pt x="2125255" y="2291985"/>
                  <a:pt x="2080200" y="2252064"/>
                </a:cubicBezTo>
                <a:cubicBezTo>
                  <a:pt x="2143222" y="2218696"/>
                  <a:pt x="4971761" y="722564"/>
                  <a:pt x="5099442" y="654245"/>
                </a:cubicBezTo>
                <a:cubicBezTo>
                  <a:pt x="5112958" y="647009"/>
                  <a:pt x="5126270" y="642299"/>
                  <a:pt x="5140114" y="641671"/>
                </a:cubicBezTo>
                <a:close/>
                <a:moveTo>
                  <a:pt x="5061647" y="605786"/>
                </a:moveTo>
                <a:cubicBezTo>
                  <a:pt x="5070410" y="607501"/>
                  <a:pt x="5079496" y="611403"/>
                  <a:pt x="5089012" y="618311"/>
                </a:cubicBezTo>
                <a:cubicBezTo>
                  <a:pt x="4997101" y="666423"/>
                  <a:pt x="2117335" y="2170966"/>
                  <a:pt x="2077197" y="2191828"/>
                </a:cubicBezTo>
                <a:cubicBezTo>
                  <a:pt x="2028047" y="2217386"/>
                  <a:pt x="2027992" y="2217331"/>
                  <a:pt x="1984685" y="2177410"/>
                </a:cubicBezTo>
                <a:cubicBezTo>
                  <a:pt x="2174296" y="2079602"/>
                  <a:pt x="4175419" y="1046846"/>
                  <a:pt x="4988636" y="627213"/>
                </a:cubicBezTo>
                <a:cubicBezTo>
                  <a:pt x="5011982" y="615171"/>
                  <a:pt x="5035359" y="600641"/>
                  <a:pt x="5061647" y="605786"/>
                </a:cubicBezTo>
                <a:close/>
                <a:moveTo>
                  <a:pt x="4958409" y="569556"/>
                </a:moveTo>
                <a:cubicBezTo>
                  <a:pt x="4970274" y="570102"/>
                  <a:pt x="4982193" y="574594"/>
                  <a:pt x="4995299" y="583905"/>
                </a:cubicBezTo>
                <a:cubicBezTo>
                  <a:pt x="4803177" y="681769"/>
                  <a:pt x="2797740" y="1703547"/>
                  <a:pt x="1984795" y="2119030"/>
                </a:cubicBezTo>
                <a:cubicBezTo>
                  <a:pt x="1948534" y="2137544"/>
                  <a:pt x="1919753" y="2144753"/>
                  <a:pt x="1892557" y="2105378"/>
                </a:cubicBezTo>
                <a:cubicBezTo>
                  <a:pt x="1937611" y="2082386"/>
                  <a:pt x="3958066" y="1064813"/>
                  <a:pt x="4921847" y="578881"/>
                </a:cubicBezTo>
                <a:cubicBezTo>
                  <a:pt x="4934735" y="572409"/>
                  <a:pt x="4946545" y="569010"/>
                  <a:pt x="4958409" y="569556"/>
                </a:cubicBezTo>
                <a:close/>
                <a:moveTo>
                  <a:pt x="4864982" y="534531"/>
                </a:moveTo>
                <a:cubicBezTo>
                  <a:pt x="4877543" y="533978"/>
                  <a:pt x="4890172" y="537896"/>
                  <a:pt x="4903552" y="549337"/>
                </a:cubicBezTo>
                <a:cubicBezTo>
                  <a:pt x="4858333" y="571837"/>
                  <a:pt x="2844814" y="1573355"/>
                  <a:pt x="1882344" y="2052077"/>
                </a:cubicBezTo>
                <a:cubicBezTo>
                  <a:pt x="1838546" y="2073867"/>
                  <a:pt x="1836908" y="2073594"/>
                  <a:pt x="1801629" y="2034656"/>
                </a:cubicBezTo>
                <a:cubicBezTo>
                  <a:pt x="1899437" y="1986599"/>
                  <a:pt x="3916124" y="994966"/>
                  <a:pt x="4826823" y="546552"/>
                </a:cubicBezTo>
                <a:cubicBezTo>
                  <a:pt x="4839929" y="540108"/>
                  <a:pt x="4852422" y="535084"/>
                  <a:pt x="4864982" y="534531"/>
                </a:cubicBezTo>
                <a:close/>
                <a:moveTo>
                  <a:pt x="4784902" y="500547"/>
                </a:moveTo>
                <a:cubicBezTo>
                  <a:pt x="4795190" y="502152"/>
                  <a:pt x="4805116" y="507176"/>
                  <a:pt x="4815847" y="514985"/>
                </a:cubicBezTo>
                <a:cubicBezTo>
                  <a:pt x="4707116" y="567685"/>
                  <a:pt x="2694798" y="1545065"/>
                  <a:pt x="1795841" y="1981901"/>
                </a:cubicBezTo>
                <a:cubicBezTo>
                  <a:pt x="1751004" y="2003691"/>
                  <a:pt x="1751004" y="2003746"/>
                  <a:pt x="1713978" y="1969122"/>
                </a:cubicBezTo>
                <a:cubicBezTo>
                  <a:pt x="1720203" y="1959238"/>
                  <a:pt x="3748304" y="989012"/>
                  <a:pt x="4751788" y="506630"/>
                </a:cubicBezTo>
                <a:cubicBezTo>
                  <a:pt x="4763966" y="500759"/>
                  <a:pt x="4774615" y="498943"/>
                  <a:pt x="4784902" y="500547"/>
                </a:cubicBezTo>
                <a:close/>
                <a:moveTo>
                  <a:pt x="4716440" y="475249"/>
                </a:moveTo>
                <a:cubicBezTo>
                  <a:pt x="4727868" y="475488"/>
                  <a:pt x="4739227" y="479488"/>
                  <a:pt x="4751186" y="488718"/>
                </a:cubicBezTo>
                <a:cubicBezTo>
                  <a:pt x="4673693" y="525853"/>
                  <a:pt x="2096422" y="1756685"/>
                  <a:pt x="1726703" y="1933243"/>
                </a:cubicBezTo>
                <a:cubicBezTo>
                  <a:pt x="1685635" y="1952848"/>
                  <a:pt x="1685580" y="1952794"/>
                  <a:pt x="1647134" y="1917406"/>
                </a:cubicBezTo>
                <a:cubicBezTo>
                  <a:pt x="1664555" y="1908668"/>
                  <a:pt x="4438591" y="599524"/>
                  <a:pt x="4681284" y="484349"/>
                </a:cubicBezTo>
                <a:cubicBezTo>
                  <a:pt x="4693517" y="478533"/>
                  <a:pt x="4705013" y="475010"/>
                  <a:pt x="4716440" y="475249"/>
                </a:cubicBezTo>
                <a:close/>
                <a:moveTo>
                  <a:pt x="4637016" y="445056"/>
                </a:moveTo>
                <a:cubicBezTo>
                  <a:pt x="4653283" y="446653"/>
                  <a:pt x="4669243" y="453002"/>
                  <a:pt x="4686364" y="463542"/>
                </a:cubicBezTo>
                <a:cubicBezTo>
                  <a:pt x="4628694" y="490902"/>
                  <a:pt x="2922965" y="1291887"/>
                  <a:pt x="2126130" y="1665757"/>
                </a:cubicBezTo>
                <a:cubicBezTo>
                  <a:pt x="1971362" y="1738390"/>
                  <a:pt x="1816264" y="1810313"/>
                  <a:pt x="1662044" y="1884202"/>
                </a:cubicBezTo>
                <a:cubicBezTo>
                  <a:pt x="1633755" y="1897746"/>
                  <a:pt x="1611747" y="1899985"/>
                  <a:pt x="1589739" y="1875628"/>
                </a:cubicBezTo>
                <a:cubicBezTo>
                  <a:pt x="1582585" y="1867709"/>
                  <a:pt x="1572864" y="1862085"/>
                  <a:pt x="1563252" y="1854548"/>
                </a:cubicBezTo>
                <a:cubicBezTo>
                  <a:pt x="1570570" y="1844281"/>
                  <a:pt x="1582585" y="1842206"/>
                  <a:pt x="1592578" y="1837564"/>
                </a:cubicBezTo>
                <a:cubicBezTo>
                  <a:pt x="2087739" y="1608797"/>
                  <a:pt x="4083673" y="688158"/>
                  <a:pt x="4585824" y="455077"/>
                </a:cubicBezTo>
                <a:cubicBezTo>
                  <a:pt x="4604174" y="446612"/>
                  <a:pt x="4620748" y="443459"/>
                  <a:pt x="4637016" y="445056"/>
                </a:cubicBezTo>
                <a:close/>
                <a:moveTo>
                  <a:pt x="4578015" y="415866"/>
                </a:moveTo>
                <a:cubicBezTo>
                  <a:pt x="4578779" y="418323"/>
                  <a:pt x="4579653" y="420781"/>
                  <a:pt x="4580581" y="423184"/>
                </a:cubicBezTo>
                <a:cubicBezTo>
                  <a:pt x="4528536" y="447268"/>
                  <a:pt x="1824565" y="1681593"/>
                  <a:pt x="1546430" y="1808292"/>
                </a:cubicBezTo>
                <a:cubicBezTo>
                  <a:pt x="1530265" y="1815665"/>
                  <a:pt x="1512516" y="1830300"/>
                  <a:pt x="1494713" y="1804742"/>
                </a:cubicBezTo>
                <a:cubicBezTo>
                  <a:pt x="2512449" y="1343495"/>
                  <a:pt x="3529531" y="882574"/>
                  <a:pt x="4546722" y="421928"/>
                </a:cubicBezTo>
                <a:cubicBezTo>
                  <a:pt x="4556116" y="417668"/>
                  <a:pt x="4567529" y="417777"/>
                  <a:pt x="4578015" y="415866"/>
                </a:cubicBezTo>
                <a:close/>
                <a:moveTo>
                  <a:pt x="4495550" y="390978"/>
                </a:moveTo>
                <a:cubicBezTo>
                  <a:pt x="4505885" y="391893"/>
                  <a:pt x="4516657" y="395579"/>
                  <a:pt x="4528372" y="402542"/>
                </a:cubicBezTo>
                <a:cubicBezTo>
                  <a:pt x="4390642" y="464252"/>
                  <a:pt x="1830190" y="1613003"/>
                  <a:pt x="1493457" y="1763948"/>
                </a:cubicBezTo>
                <a:cubicBezTo>
                  <a:pt x="1484446" y="1767990"/>
                  <a:pt x="1474889" y="1771704"/>
                  <a:pt x="1465223" y="1773014"/>
                </a:cubicBezTo>
                <a:cubicBezTo>
                  <a:pt x="1446655" y="1775472"/>
                  <a:pt x="1435022" y="1760453"/>
                  <a:pt x="1429834" y="1748111"/>
                </a:cubicBezTo>
                <a:cubicBezTo>
                  <a:pt x="1424319" y="1735005"/>
                  <a:pt x="1443160" y="1735223"/>
                  <a:pt x="1451515" y="1731509"/>
                </a:cubicBezTo>
                <a:cubicBezTo>
                  <a:pt x="1930292" y="1519344"/>
                  <a:pt x="4441102" y="406091"/>
                  <a:pt x="4465350" y="396043"/>
                </a:cubicBezTo>
                <a:cubicBezTo>
                  <a:pt x="4475317" y="391920"/>
                  <a:pt x="4485215" y="390063"/>
                  <a:pt x="4495550" y="390978"/>
                </a:cubicBezTo>
                <a:close/>
                <a:moveTo>
                  <a:pt x="4398671" y="359616"/>
                </a:moveTo>
                <a:cubicBezTo>
                  <a:pt x="4405333" y="356722"/>
                  <a:pt x="4413852" y="358142"/>
                  <a:pt x="4423027" y="363220"/>
                </a:cubicBezTo>
                <a:cubicBezTo>
                  <a:pt x="4385673" y="379877"/>
                  <a:pt x="4348483" y="396806"/>
                  <a:pt x="4311020" y="413190"/>
                </a:cubicBezTo>
                <a:cubicBezTo>
                  <a:pt x="3388251" y="817313"/>
                  <a:pt x="1440211" y="1670889"/>
                  <a:pt x="1388821" y="1693225"/>
                </a:cubicBezTo>
                <a:cubicBezTo>
                  <a:pt x="1375660" y="1698959"/>
                  <a:pt x="1361516" y="1705512"/>
                  <a:pt x="1348846" y="1685416"/>
                </a:cubicBezTo>
                <a:cubicBezTo>
                  <a:pt x="2365928" y="1243173"/>
                  <a:pt x="3382246" y="801258"/>
                  <a:pt x="4398671" y="359616"/>
                </a:cubicBezTo>
                <a:close/>
                <a:moveTo>
                  <a:pt x="4358093" y="326686"/>
                </a:moveTo>
                <a:cubicBezTo>
                  <a:pt x="4359895" y="331000"/>
                  <a:pt x="4361753" y="335315"/>
                  <a:pt x="4363609" y="339574"/>
                </a:cubicBezTo>
                <a:cubicBezTo>
                  <a:pt x="4323579" y="357050"/>
                  <a:pt x="2307110" y="1227227"/>
                  <a:pt x="1338851" y="1644622"/>
                </a:cubicBezTo>
                <a:cubicBezTo>
                  <a:pt x="1323997" y="1651011"/>
                  <a:pt x="1307832" y="1662316"/>
                  <a:pt x="1289701" y="1641727"/>
                </a:cubicBezTo>
                <a:cubicBezTo>
                  <a:pt x="2313555" y="1203143"/>
                  <a:pt x="3335333" y="763741"/>
                  <a:pt x="4358093" y="326686"/>
                </a:cubicBezTo>
                <a:close/>
                <a:moveTo>
                  <a:pt x="4268552" y="305176"/>
                </a:moveTo>
                <a:cubicBezTo>
                  <a:pt x="4280150" y="304992"/>
                  <a:pt x="4292260" y="308036"/>
                  <a:pt x="4305886" y="316037"/>
                </a:cubicBezTo>
                <a:cubicBezTo>
                  <a:pt x="4235710" y="346018"/>
                  <a:pt x="1383087" y="1555496"/>
                  <a:pt x="1284023" y="1599731"/>
                </a:cubicBezTo>
                <a:cubicBezTo>
                  <a:pt x="1254641" y="1612838"/>
                  <a:pt x="1234272" y="1609015"/>
                  <a:pt x="1214175" y="1582911"/>
                </a:cubicBezTo>
                <a:cubicBezTo>
                  <a:pt x="1298385" y="1547468"/>
                  <a:pt x="4048721" y="392547"/>
                  <a:pt x="4234290" y="313688"/>
                </a:cubicBezTo>
                <a:cubicBezTo>
                  <a:pt x="4245868" y="308773"/>
                  <a:pt x="4256954" y="305360"/>
                  <a:pt x="4268552" y="305176"/>
                </a:cubicBezTo>
                <a:close/>
                <a:moveTo>
                  <a:pt x="4183509" y="274553"/>
                </a:moveTo>
                <a:cubicBezTo>
                  <a:pt x="4190970" y="273317"/>
                  <a:pt x="4199448" y="273658"/>
                  <a:pt x="4209934" y="277317"/>
                </a:cubicBezTo>
                <a:cubicBezTo>
                  <a:pt x="4163132" y="296977"/>
                  <a:pt x="1175563" y="1533596"/>
                  <a:pt x="1171304" y="1535180"/>
                </a:cubicBezTo>
                <a:cubicBezTo>
                  <a:pt x="1161364" y="1538839"/>
                  <a:pt x="1148313" y="1540806"/>
                  <a:pt x="1144872" y="1530266"/>
                </a:cubicBezTo>
                <a:cubicBezTo>
                  <a:pt x="1141213" y="1518906"/>
                  <a:pt x="4069473" y="319750"/>
                  <a:pt x="4163187" y="281249"/>
                </a:cubicBezTo>
                <a:cubicBezTo>
                  <a:pt x="4169604" y="278601"/>
                  <a:pt x="4176048" y="275788"/>
                  <a:pt x="4183509" y="274553"/>
                </a:cubicBezTo>
                <a:close/>
                <a:moveTo>
                  <a:pt x="4160673" y="252742"/>
                </a:moveTo>
                <a:cubicBezTo>
                  <a:pt x="4162312" y="256838"/>
                  <a:pt x="4163950" y="260879"/>
                  <a:pt x="4165589" y="264920"/>
                </a:cubicBezTo>
                <a:cubicBezTo>
                  <a:pt x="4104151" y="290150"/>
                  <a:pt x="2091777" y="1114291"/>
                  <a:pt x="1147001" y="1500994"/>
                </a:cubicBezTo>
                <a:cubicBezTo>
                  <a:pt x="1133457" y="1506564"/>
                  <a:pt x="1119422" y="1517214"/>
                  <a:pt x="1103093" y="1497827"/>
                </a:cubicBezTo>
                <a:cubicBezTo>
                  <a:pt x="2123287" y="1082562"/>
                  <a:pt x="3141626" y="666751"/>
                  <a:pt x="4160673" y="252742"/>
                </a:cubicBezTo>
                <a:close/>
                <a:moveTo>
                  <a:pt x="4050632" y="224119"/>
                </a:moveTo>
                <a:cubicBezTo>
                  <a:pt x="4063043" y="222774"/>
                  <a:pt x="4076026" y="224973"/>
                  <a:pt x="4090116" y="234448"/>
                </a:cubicBezTo>
                <a:cubicBezTo>
                  <a:pt x="4073351" y="241711"/>
                  <a:pt x="1099872" y="1435952"/>
                  <a:pt x="1076499" y="1445728"/>
                </a:cubicBezTo>
                <a:cubicBezTo>
                  <a:pt x="1052743" y="1455667"/>
                  <a:pt x="1032973" y="1451407"/>
                  <a:pt x="1014897" y="1428744"/>
                </a:cubicBezTo>
                <a:cubicBezTo>
                  <a:pt x="1078301" y="1403186"/>
                  <a:pt x="3077076" y="607771"/>
                  <a:pt x="4014589" y="235048"/>
                </a:cubicBezTo>
                <a:cubicBezTo>
                  <a:pt x="4026385" y="230352"/>
                  <a:pt x="4038222" y="225464"/>
                  <a:pt x="4050632" y="224119"/>
                </a:cubicBezTo>
                <a:close/>
                <a:moveTo>
                  <a:pt x="3945130" y="181003"/>
                </a:moveTo>
                <a:cubicBezTo>
                  <a:pt x="3955690" y="181024"/>
                  <a:pt x="3966640" y="183959"/>
                  <a:pt x="3978764" y="191468"/>
                </a:cubicBezTo>
                <a:cubicBezTo>
                  <a:pt x="3908151" y="219210"/>
                  <a:pt x="1250491" y="1255352"/>
                  <a:pt x="977817" y="1362171"/>
                </a:cubicBezTo>
                <a:cubicBezTo>
                  <a:pt x="952804" y="1371947"/>
                  <a:pt x="929267" y="1379374"/>
                  <a:pt x="911518" y="1347645"/>
                </a:cubicBezTo>
                <a:cubicBezTo>
                  <a:pt x="999388" y="1313840"/>
                  <a:pt x="3792539" y="235266"/>
                  <a:pt x="3913830" y="188027"/>
                </a:cubicBezTo>
                <a:cubicBezTo>
                  <a:pt x="3924398" y="183877"/>
                  <a:pt x="3934569" y="180983"/>
                  <a:pt x="3945130" y="181003"/>
                </a:cubicBezTo>
                <a:close/>
                <a:moveTo>
                  <a:pt x="3902580" y="159739"/>
                </a:moveTo>
                <a:cubicBezTo>
                  <a:pt x="3902362" y="170607"/>
                  <a:pt x="3892368" y="168805"/>
                  <a:pt x="3886524" y="171044"/>
                </a:cubicBezTo>
                <a:cubicBezTo>
                  <a:pt x="3086250" y="477413"/>
                  <a:pt x="1097250" y="1238313"/>
                  <a:pt x="902998" y="1312312"/>
                </a:cubicBezTo>
                <a:cubicBezTo>
                  <a:pt x="889618" y="1317446"/>
                  <a:pt x="874982" y="1327821"/>
                  <a:pt x="861056" y="1311821"/>
                </a:cubicBezTo>
                <a:cubicBezTo>
                  <a:pt x="901141" y="1285880"/>
                  <a:pt x="3879534" y="157774"/>
                  <a:pt x="3902580" y="159739"/>
                </a:cubicBezTo>
                <a:close/>
                <a:moveTo>
                  <a:pt x="3862059" y="138932"/>
                </a:moveTo>
                <a:cubicBezTo>
                  <a:pt x="3863534" y="142700"/>
                  <a:pt x="3865008" y="146468"/>
                  <a:pt x="3866483" y="150237"/>
                </a:cubicBezTo>
                <a:cubicBezTo>
                  <a:pt x="3818916" y="168531"/>
                  <a:pt x="1051213" y="1216741"/>
                  <a:pt x="864387" y="1287573"/>
                </a:cubicBezTo>
                <a:cubicBezTo>
                  <a:pt x="852646" y="1291997"/>
                  <a:pt x="841342" y="1298495"/>
                  <a:pt x="824139" y="1283859"/>
                </a:cubicBezTo>
                <a:cubicBezTo>
                  <a:pt x="1839146" y="901306"/>
                  <a:pt x="2850603" y="520119"/>
                  <a:pt x="3862059" y="138932"/>
                </a:cubicBezTo>
                <a:close/>
                <a:moveTo>
                  <a:pt x="3779029" y="120228"/>
                </a:moveTo>
                <a:cubicBezTo>
                  <a:pt x="3795446" y="119463"/>
                  <a:pt x="3811789" y="122986"/>
                  <a:pt x="3828199" y="133854"/>
                </a:cubicBezTo>
                <a:cubicBezTo>
                  <a:pt x="3828418" y="138823"/>
                  <a:pt x="3824213" y="139642"/>
                  <a:pt x="3819734" y="141335"/>
                </a:cubicBezTo>
                <a:cubicBezTo>
                  <a:pt x="3045074" y="431977"/>
                  <a:pt x="1064157" y="1175510"/>
                  <a:pt x="848333" y="1256554"/>
                </a:cubicBezTo>
                <a:cubicBezTo>
                  <a:pt x="803606" y="1273319"/>
                  <a:pt x="796398" y="1271517"/>
                  <a:pt x="760409" y="1232196"/>
                </a:cubicBezTo>
                <a:cubicBezTo>
                  <a:pt x="846804" y="1200249"/>
                  <a:pt x="3562624" y="194964"/>
                  <a:pt x="3729407" y="132325"/>
                </a:cubicBezTo>
                <a:cubicBezTo>
                  <a:pt x="3746118" y="126044"/>
                  <a:pt x="3762611" y="120993"/>
                  <a:pt x="3779029" y="120228"/>
                </a:cubicBezTo>
                <a:close/>
                <a:moveTo>
                  <a:pt x="3758898" y="96554"/>
                </a:moveTo>
                <a:cubicBezTo>
                  <a:pt x="3757095" y="105510"/>
                  <a:pt x="3757095" y="106384"/>
                  <a:pt x="3756768" y="107149"/>
                </a:cubicBezTo>
                <a:cubicBezTo>
                  <a:pt x="3756440" y="107913"/>
                  <a:pt x="3755949" y="109005"/>
                  <a:pt x="3755293" y="109278"/>
                </a:cubicBezTo>
                <a:cubicBezTo>
                  <a:pt x="2757544" y="477359"/>
                  <a:pt x="748939" y="1217124"/>
                  <a:pt x="746317" y="1217725"/>
                </a:cubicBezTo>
                <a:cubicBezTo>
                  <a:pt x="745444" y="1217943"/>
                  <a:pt x="744461" y="1218217"/>
                  <a:pt x="743641" y="1218107"/>
                </a:cubicBezTo>
                <a:cubicBezTo>
                  <a:pt x="741840" y="1217780"/>
                  <a:pt x="740146" y="1217234"/>
                  <a:pt x="738399" y="1216742"/>
                </a:cubicBezTo>
                <a:cubicBezTo>
                  <a:pt x="737525" y="1216469"/>
                  <a:pt x="736597" y="1216305"/>
                  <a:pt x="735832" y="1215813"/>
                </a:cubicBezTo>
                <a:cubicBezTo>
                  <a:pt x="734358" y="1214830"/>
                  <a:pt x="732883" y="1213793"/>
                  <a:pt x="731627" y="1212537"/>
                </a:cubicBezTo>
                <a:cubicBezTo>
                  <a:pt x="731026" y="1211936"/>
                  <a:pt x="730862" y="1210953"/>
                  <a:pt x="728951" y="1206967"/>
                </a:cubicBezTo>
                <a:cubicBezTo>
                  <a:pt x="1738387" y="837029"/>
                  <a:pt x="2746622" y="467529"/>
                  <a:pt x="3758898" y="96554"/>
                </a:cubicBezTo>
                <a:close/>
                <a:moveTo>
                  <a:pt x="3647399" y="74100"/>
                </a:moveTo>
                <a:cubicBezTo>
                  <a:pt x="3674820" y="71576"/>
                  <a:pt x="3699386" y="80526"/>
                  <a:pt x="3726623" y="95189"/>
                </a:cubicBezTo>
                <a:cubicBezTo>
                  <a:pt x="3623135" y="132980"/>
                  <a:pt x="1634628" y="858983"/>
                  <a:pt x="741350" y="1185832"/>
                </a:cubicBezTo>
                <a:cubicBezTo>
                  <a:pt x="717921" y="1194406"/>
                  <a:pt x="700118" y="1193533"/>
                  <a:pt x="682151" y="1176658"/>
                </a:cubicBezTo>
                <a:cubicBezTo>
                  <a:pt x="671720" y="1166882"/>
                  <a:pt x="659924" y="1158636"/>
                  <a:pt x="646272" y="1147713"/>
                </a:cubicBezTo>
                <a:cubicBezTo>
                  <a:pt x="1056621" y="1000482"/>
                  <a:pt x="3035572" y="291135"/>
                  <a:pt x="3618821" y="80662"/>
                </a:cubicBezTo>
                <a:cubicBezTo>
                  <a:pt x="3628800" y="77058"/>
                  <a:pt x="3638258" y="74942"/>
                  <a:pt x="3647399" y="74100"/>
                </a:cubicBezTo>
                <a:close/>
                <a:moveTo>
                  <a:pt x="3575560" y="40789"/>
                </a:moveTo>
                <a:cubicBezTo>
                  <a:pt x="3590490" y="41014"/>
                  <a:pt x="3605549" y="45219"/>
                  <a:pt x="3620895" y="55923"/>
                </a:cubicBezTo>
                <a:cubicBezTo>
                  <a:pt x="3447395" y="117579"/>
                  <a:pt x="395987" y="1200849"/>
                  <a:pt x="173501" y="1281674"/>
                </a:cubicBezTo>
                <a:cubicBezTo>
                  <a:pt x="136966" y="1294945"/>
                  <a:pt x="109387" y="1294235"/>
                  <a:pt x="86505" y="1258137"/>
                </a:cubicBezTo>
                <a:cubicBezTo>
                  <a:pt x="161923" y="1231541"/>
                  <a:pt x="3244624" y="150237"/>
                  <a:pt x="3531004" y="49533"/>
                </a:cubicBezTo>
                <a:cubicBezTo>
                  <a:pt x="3545831" y="44318"/>
                  <a:pt x="3560631" y="40563"/>
                  <a:pt x="3575560" y="40789"/>
                </a:cubicBezTo>
                <a:close/>
                <a:moveTo>
                  <a:pt x="3516300" y="20719"/>
                </a:moveTo>
                <a:cubicBezTo>
                  <a:pt x="3523304" y="19879"/>
                  <a:pt x="3531332" y="20098"/>
                  <a:pt x="3541490" y="22228"/>
                </a:cubicBezTo>
                <a:cubicBezTo>
                  <a:pt x="3330089" y="95898"/>
                  <a:pt x="472769" y="1088460"/>
                  <a:pt x="77492" y="1225862"/>
                </a:cubicBezTo>
                <a:cubicBezTo>
                  <a:pt x="74052" y="1227063"/>
                  <a:pt x="70501" y="1227883"/>
                  <a:pt x="67225" y="1229357"/>
                </a:cubicBezTo>
                <a:cubicBezTo>
                  <a:pt x="59962" y="1232580"/>
                  <a:pt x="51497" y="1234218"/>
                  <a:pt x="48384" y="1225917"/>
                </a:cubicBezTo>
                <a:cubicBezTo>
                  <a:pt x="44124" y="1214667"/>
                  <a:pt x="56084" y="1215923"/>
                  <a:pt x="61655" y="1213957"/>
                </a:cubicBezTo>
                <a:cubicBezTo>
                  <a:pt x="137510" y="1187143"/>
                  <a:pt x="2940711" y="218064"/>
                  <a:pt x="3497255" y="25559"/>
                </a:cubicBezTo>
                <a:cubicBezTo>
                  <a:pt x="3503317" y="23456"/>
                  <a:pt x="3509297" y="21559"/>
                  <a:pt x="3516300" y="20719"/>
                </a:cubicBezTo>
                <a:close/>
                <a:moveTo>
                  <a:pt x="3470803" y="90"/>
                </a:moveTo>
                <a:cubicBezTo>
                  <a:pt x="3481104" y="-517"/>
                  <a:pt x="3491876" y="1831"/>
                  <a:pt x="3503700" y="10268"/>
                </a:cubicBezTo>
                <a:cubicBezTo>
                  <a:pt x="3406491" y="43745"/>
                  <a:pt x="556490" y="1026094"/>
                  <a:pt x="59308" y="1197846"/>
                </a:cubicBezTo>
                <a:cubicBezTo>
                  <a:pt x="37026" y="1205547"/>
                  <a:pt x="17094" y="1208059"/>
                  <a:pt x="0" y="1183265"/>
                </a:cubicBezTo>
                <a:cubicBezTo>
                  <a:pt x="69466" y="1159400"/>
                  <a:pt x="3073963" y="133090"/>
                  <a:pt x="3440733" y="7647"/>
                </a:cubicBezTo>
                <a:cubicBezTo>
                  <a:pt x="3450672" y="4261"/>
                  <a:pt x="3460502" y="698"/>
                  <a:pt x="3470803" y="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06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86EECD-BD37-4062-A186-9E9F40F1ABBC}"/>
              </a:ext>
            </a:extLst>
          </p:cNvPr>
          <p:cNvGrpSpPr/>
          <p:nvPr/>
        </p:nvGrpSpPr>
        <p:grpSpPr>
          <a:xfrm>
            <a:off x="4435262" y="2223025"/>
            <a:ext cx="1331697" cy="963158"/>
            <a:chOff x="4606290" y="2339055"/>
            <a:chExt cx="1417120" cy="1024941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5782907-3F5D-4AB3-B2BC-7A2EE88CBCB1}"/>
                </a:ext>
              </a:extLst>
            </p:cNvPr>
            <p:cNvSpPr/>
            <p:nvPr/>
          </p:nvSpPr>
          <p:spPr>
            <a:xfrm>
              <a:off x="4606290" y="2354580"/>
              <a:ext cx="1403033" cy="1005840"/>
            </a:xfrm>
            <a:custGeom>
              <a:avLst/>
              <a:gdLst>
                <a:gd name="connsiteX0" fmla="*/ 8573 w 1403033"/>
                <a:gd name="connsiteY0" fmla="*/ 517208 h 1005840"/>
                <a:gd name="connsiteX1" fmla="*/ 0 w 1403033"/>
                <a:gd name="connsiteY1" fmla="*/ 820103 h 1005840"/>
                <a:gd name="connsiteX2" fmla="*/ 20003 w 1403033"/>
                <a:gd name="connsiteY2" fmla="*/ 894398 h 1005840"/>
                <a:gd name="connsiteX3" fmla="*/ 231458 w 1403033"/>
                <a:gd name="connsiteY3" fmla="*/ 1005840 h 1005840"/>
                <a:gd name="connsiteX4" fmla="*/ 1168718 w 1403033"/>
                <a:gd name="connsiteY4" fmla="*/ 448628 h 1005840"/>
                <a:gd name="connsiteX5" fmla="*/ 1391603 w 1403033"/>
                <a:gd name="connsiteY5" fmla="*/ 328613 h 1005840"/>
                <a:gd name="connsiteX6" fmla="*/ 1403033 w 1403033"/>
                <a:gd name="connsiteY6" fmla="*/ 208598 h 1005840"/>
                <a:gd name="connsiteX7" fmla="*/ 1385888 w 1403033"/>
                <a:gd name="connsiteY7" fmla="*/ 88583 h 1005840"/>
                <a:gd name="connsiteX8" fmla="*/ 1191578 w 1403033"/>
                <a:gd name="connsiteY8" fmla="*/ 0 h 1005840"/>
                <a:gd name="connsiteX9" fmla="*/ 1014413 w 1403033"/>
                <a:gd name="connsiteY9" fmla="*/ 71438 h 1005840"/>
                <a:gd name="connsiteX10" fmla="*/ 902970 w 1403033"/>
                <a:gd name="connsiteY10" fmla="*/ 57150 h 1005840"/>
                <a:gd name="connsiteX11" fmla="*/ 8573 w 1403033"/>
                <a:gd name="connsiteY11" fmla="*/ 517208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033" h="1005840">
                  <a:moveTo>
                    <a:pt x="8573" y="517208"/>
                  </a:moveTo>
                  <a:lnTo>
                    <a:pt x="0" y="820103"/>
                  </a:lnTo>
                  <a:lnTo>
                    <a:pt x="20003" y="894398"/>
                  </a:lnTo>
                  <a:lnTo>
                    <a:pt x="231458" y="1005840"/>
                  </a:lnTo>
                  <a:lnTo>
                    <a:pt x="1168718" y="448628"/>
                  </a:lnTo>
                  <a:lnTo>
                    <a:pt x="1391603" y="328613"/>
                  </a:lnTo>
                  <a:lnTo>
                    <a:pt x="1403033" y="208598"/>
                  </a:lnTo>
                  <a:lnTo>
                    <a:pt x="1385888" y="88583"/>
                  </a:lnTo>
                  <a:lnTo>
                    <a:pt x="1191578" y="0"/>
                  </a:lnTo>
                  <a:lnTo>
                    <a:pt x="1014413" y="71438"/>
                  </a:lnTo>
                  <a:lnTo>
                    <a:pt x="902970" y="57150"/>
                  </a:lnTo>
                  <a:lnTo>
                    <a:pt x="8573" y="517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: Shape 85">
              <a:extLst>
                <a:ext uri="{FF2B5EF4-FFF2-40B4-BE49-F238E27FC236}">
                  <a16:creationId xmlns:a16="http://schemas.microsoft.com/office/drawing/2014/main" id="{E8887EE6-D864-48D9-97B4-C218627B2A18}"/>
                </a:ext>
              </a:extLst>
            </p:cNvPr>
            <p:cNvSpPr/>
            <p:nvPr/>
          </p:nvSpPr>
          <p:spPr>
            <a:xfrm>
              <a:off x="4608749" y="2339055"/>
              <a:ext cx="1414661" cy="1024941"/>
            </a:xfrm>
            <a:custGeom>
              <a:avLst/>
              <a:gdLst>
                <a:gd name="connsiteX0" fmla="*/ 210648 w 676882"/>
                <a:gd name="connsiteY0" fmla="*/ 407429 h 490410"/>
                <a:gd name="connsiteX1" fmla="*/ 181157 w 676882"/>
                <a:gd name="connsiteY1" fmla="*/ 423929 h 490410"/>
                <a:gd name="connsiteX2" fmla="*/ 210648 w 676882"/>
                <a:gd name="connsiteY2" fmla="*/ 407429 h 490410"/>
                <a:gd name="connsiteX3" fmla="*/ 386538 w 676882"/>
                <a:gd name="connsiteY3" fmla="*/ 309302 h 490410"/>
                <a:gd name="connsiteX4" fmla="*/ 254532 w 676882"/>
                <a:gd name="connsiteY4" fmla="*/ 383029 h 490410"/>
                <a:gd name="connsiteX5" fmla="*/ 255410 w 676882"/>
                <a:gd name="connsiteY5" fmla="*/ 386715 h 490410"/>
                <a:gd name="connsiteX6" fmla="*/ 265767 w 676882"/>
                <a:gd name="connsiteY6" fmla="*/ 384960 h 490410"/>
                <a:gd name="connsiteX7" fmla="*/ 374426 w 676882"/>
                <a:gd name="connsiteY7" fmla="*/ 325452 h 490410"/>
                <a:gd name="connsiteX8" fmla="*/ 386012 w 676882"/>
                <a:gd name="connsiteY8" fmla="*/ 311057 h 490410"/>
                <a:gd name="connsiteX9" fmla="*/ 386538 w 676882"/>
                <a:gd name="connsiteY9" fmla="*/ 309302 h 490410"/>
                <a:gd name="connsiteX10" fmla="*/ 456052 w 676882"/>
                <a:gd name="connsiteY10" fmla="*/ 270683 h 490410"/>
                <a:gd name="connsiteX11" fmla="*/ 436041 w 676882"/>
                <a:gd name="connsiteY11" fmla="*/ 281742 h 490410"/>
                <a:gd name="connsiteX12" fmla="*/ 417258 w 676882"/>
                <a:gd name="connsiteY12" fmla="*/ 292274 h 490410"/>
                <a:gd name="connsiteX13" fmla="*/ 429019 w 676882"/>
                <a:gd name="connsiteY13" fmla="*/ 300525 h 490410"/>
                <a:gd name="connsiteX14" fmla="*/ 439727 w 676882"/>
                <a:gd name="connsiteY14" fmla="*/ 295610 h 490410"/>
                <a:gd name="connsiteX15" fmla="*/ 448855 w 676882"/>
                <a:gd name="connsiteY15" fmla="*/ 287710 h 490410"/>
                <a:gd name="connsiteX16" fmla="*/ 456052 w 676882"/>
                <a:gd name="connsiteY16" fmla="*/ 270683 h 490410"/>
                <a:gd name="connsiteX17" fmla="*/ 541014 w 676882"/>
                <a:gd name="connsiteY17" fmla="*/ 97600 h 490410"/>
                <a:gd name="connsiteX18" fmla="*/ 537151 w 676882"/>
                <a:gd name="connsiteY18" fmla="*/ 155353 h 490410"/>
                <a:gd name="connsiteX19" fmla="*/ 532237 w 676882"/>
                <a:gd name="connsiteY19" fmla="*/ 220830 h 490410"/>
                <a:gd name="connsiteX20" fmla="*/ 524864 w 676882"/>
                <a:gd name="connsiteY20" fmla="*/ 232064 h 490410"/>
                <a:gd name="connsiteX21" fmla="*/ 487825 w 676882"/>
                <a:gd name="connsiteY21" fmla="*/ 252251 h 490410"/>
                <a:gd name="connsiteX22" fmla="*/ 498357 w 676882"/>
                <a:gd name="connsiteY22" fmla="*/ 254884 h 490410"/>
                <a:gd name="connsiteX23" fmla="*/ 535221 w 676882"/>
                <a:gd name="connsiteY23" fmla="*/ 232942 h 490410"/>
                <a:gd name="connsiteX24" fmla="*/ 538732 w 676882"/>
                <a:gd name="connsiteY24" fmla="*/ 239437 h 490410"/>
                <a:gd name="connsiteX25" fmla="*/ 503272 w 676882"/>
                <a:gd name="connsiteY25" fmla="*/ 261028 h 490410"/>
                <a:gd name="connsiteX26" fmla="*/ 505379 w 676882"/>
                <a:gd name="connsiteY26" fmla="*/ 287184 h 490410"/>
                <a:gd name="connsiteX27" fmla="*/ 492038 w 676882"/>
                <a:gd name="connsiteY27" fmla="*/ 309477 h 490410"/>
                <a:gd name="connsiteX28" fmla="*/ 452717 w 676882"/>
                <a:gd name="connsiteY28" fmla="*/ 304913 h 490410"/>
                <a:gd name="connsiteX29" fmla="*/ 441131 w 676882"/>
                <a:gd name="connsiteY29" fmla="*/ 311584 h 490410"/>
                <a:gd name="connsiteX30" fmla="*/ 433408 w 676882"/>
                <a:gd name="connsiteY30" fmla="*/ 323872 h 490410"/>
                <a:gd name="connsiteX31" fmla="*/ 412519 w 676882"/>
                <a:gd name="connsiteY31" fmla="*/ 357926 h 490410"/>
                <a:gd name="connsiteX32" fmla="*/ 382150 w 676882"/>
                <a:gd name="connsiteY32" fmla="*/ 346516 h 490410"/>
                <a:gd name="connsiteX33" fmla="*/ 379692 w 676882"/>
                <a:gd name="connsiteY33" fmla="*/ 339319 h 490410"/>
                <a:gd name="connsiteX34" fmla="*/ 375128 w 676882"/>
                <a:gd name="connsiteY34" fmla="*/ 341250 h 490410"/>
                <a:gd name="connsiteX35" fmla="*/ 269629 w 676882"/>
                <a:gd name="connsiteY35" fmla="*/ 398652 h 490410"/>
                <a:gd name="connsiteX36" fmla="*/ 262256 w 676882"/>
                <a:gd name="connsiteY36" fmla="*/ 410062 h 490410"/>
                <a:gd name="connsiteX37" fmla="*/ 253655 w 676882"/>
                <a:gd name="connsiteY37" fmla="*/ 433760 h 490410"/>
                <a:gd name="connsiteX38" fmla="*/ 209945 w 676882"/>
                <a:gd name="connsiteY38" fmla="*/ 431653 h 490410"/>
                <a:gd name="connsiteX39" fmla="*/ 201519 w 676882"/>
                <a:gd name="connsiteY39" fmla="*/ 436042 h 490410"/>
                <a:gd name="connsiteX40" fmla="*/ 193796 w 676882"/>
                <a:gd name="connsiteY40" fmla="*/ 448681 h 490410"/>
                <a:gd name="connsiteX41" fmla="*/ 183263 w 676882"/>
                <a:gd name="connsiteY41" fmla="*/ 477820 h 490410"/>
                <a:gd name="connsiteX42" fmla="*/ 140256 w 676882"/>
                <a:gd name="connsiteY42" fmla="*/ 469921 h 490410"/>
                <a:gd name="connsiteX43" fmla="*/ 109185 w 676882"/>
                <a:gd name="connsiteY43" fmla="*/ 486773 h 490410"/>
                <a:gd name="connsiteX44" fmla="*/ 94089 w 676882"/>
                <a:gd name="connsiteY44" fmla="*/ 486773 h 490410"/>
                <a:gd name="connsiteX45" fmla="*/ 20011 w 676882"/>
                <a:gd name="connsiteY45" fmla="*/ 444292 h 490410"/>
                <a:gd name="connsiteX46" fmla="*/ 5265 w 676882"/>
                <a:gd name="connsiteY46" fmla="*/ 415504 h 490410"/>
                <a:gd name="connsiteX47" fmla="*/ 16676 w 676882"/>
                <a:gd name="connsiteY47" fmla="*/ 421823 h 490410"/>
                <a:gd name="connsiteX48" fmla="*/ 9478 w 676882"/>
                <a:gd name="connsiteY48" fmla="*/ 408657 h 490410"/>
                <a:gd name="connsiteX49" fmla="*/ 0 w 676882"/>
                <a:gd name="connsiteY49" fmla="*/ 392683 h 490410"/>
                <a:gd name="connsiteX50" fmla="*/ 175 w 676882"/>
                <a:gd name="connsiteY50" fmla="*/ 263661 h 490410"/>
                <a:gd name="connsiteX51" fmla="*/ 46166 w 676882"/>
                <a:gd name="connsiteY51" fmla="*/ 291046 h 490410"/>
                <a:gd name="connsiteX52" fmla="*/ 48975 w 676882"/>
                <a:gd name="connsiteY52" fmla="*/ 298769 h 490410"/>
                <a:gd name="connsiteX53" fmla="*/ 49150 w 676882"/>
                <a:gd name="connsiteY53" fmla="*/ 430249 h 490410"/>
                <a:gd name="connsiteX54" fmla="*/ 27384 w 676882"/>
                <a:gd name="connsiteY54" fmla="*/ 418663 h 490410"/>
                <a:gd name="connsiteX55" fmla="*/ 25101 w 676882"/>
                <a:gd name="connsiteY55" fmla="*/ 420067 h 490410"/>
                <a:gd name="connsiteX56" fmla="*/ 30017 w 676882"/>
                <a:gd name="connsiteY56" fmla="*/ 429371 h 490410"/>
                <a:gd name="connsiteX57" fmla="*/ 83030 w 676882"/>
                <a:gd name="connsiteY57" fmla="*/ 459037 h 490410"/>
                <a:gd name="connsiteX58" fmla="*/ 76535 w 676882"/>
                <a:gd name="connsiteY58" fmla="*/ 444994 h 490410"/>
                <a:gd name="connsiteX59" fmla="*/ 55645 w 676882"/>
                <a:gd name="connsiteY59" fmla="*/ 410237 h 490410"/>
                <a:gd name="connsiteX60" fmla="*/ 57401 w 676882"/>
                <a:gd name="connsiteY60" fmla="*/ 307897 h 490410"/>
                <a:gd name="connsiteX61" fmla="*/ 57928 w 676882"/>
                <a:gd name="connsiteY61" fmla="*/ 296839 h 490410"/>
                <a:gd name="connsiteX62" fmla="*/ 110239 w 676882"/>
                <a:gd name="connsiteY62" fmla="*/ 327383 h 490410"/>
                <a:gd name="connsiteX63" fmla="*/ 112696 w 676882"/>
                <a:gd name="connsiteY63" fmla="*/ 334228 h 490410"/>
                <a:gd name="connsiteX64" fmla="*/ 109185 w 676882"/>
                <a:gd name="connsiteY64" fmla="*/ 460793 h 490410"/>
                <a:gd name="connsiteX65" fmla="*/ 102339 w 676882"/>
                <a:gd name="connsiteY65" fmla="*/ 460091 h 490410"/>
                <a:gd name="connsiteX66" fmla="*/ 104270 w 676882"/>
                <a:gd name="connsiteY66" fmla="*/ 473783 h 490410"/>
                <a:gd name="connsiteX67" fmla="*/ 144820 w 676882"/>
                <a:gd name="connsiteY67" fmla="*/ 447803 h 490410"/>
                <a:gd name="connsiteX68" fmla="*/ 143415 w 676882"/>
                <a:gd name="connsiteY68" fmla="*/ 445345 h 490410"/>
                <a:gd name="connsiteX69" fmla="*/ 122175 w 676882"/>
                <a:gd name="connsiteY69" fmla="*/ 456755 h 490410"/>
                <a:gd name="connsiteX70" fmla="*/ 121649 w 676882"/>
                <a:gd name="connsiteY70" fmla="*/ 448154 h 490410"/>
                <a:gd name="connsiteX71" fmla="*/ 122702 w 676882"/>
                <a:gd name="connsiteY71" fmla="*/ 333702 h 490410"/>
                <a:gd name="connsiteX72" fmla="*/ 129197 w 676882"/>
                <a:gd name="connsiteY72" fmla="*/ 321941 h 490410"/>
                <a:gd name="connsiteX73" fmla="*/ 535572 w 676882"/>
                <a:gd name="connsiteY73" fmla="*/ 100234 h 490410"/>
                <a:gd name="connsiteX74" fmla="*/ 541014 w 676882"/>
                <a:gd name="connsiteY74" fmla="*/ 97600 h 490410"/>
                <a:gd name="connsiteX75" fmla="*/ 661786 w 676882"/>
                <a:gd name="connsiteY75" fmla="*/ 79871 h 490410"/>
                <a:gd name="connsiteX76" fmla="*/ 621939 w 676882"/>
                <a:gd name="connsiteY76" fmla="*/ 127969 h 490410"/>
                <a:gd name="connsiteX77" fmla="*/ 622640 w 676882"/>
                <a:gd name="connsiteY77" fmla="*/ 131304 h 490410"/>
                <a:gd name="connsiteX78" fmla="*/ 658100 w 676882"/>
                <a:gd name="connsiteY78" fmla="*/ 117437 h 490410"/>
                <a:gd name="connsiteX79" fmla="*/ 662663 w 676882"/>
                <a:gd name="connsiteY79" fmla="*/ 113399 h 490410"/>
                <a:gd name="connsiteX80" fmla="*/ 661786 w 676882"/>
                <a:gd name="connsiteY80" fmla="*/ 79871 h 490410"/>
                <a:gd name="connsiteX81" fmla="*/ 422349 w 676882"/>
                <a:gd name="connsiteY81" fmla="*/ 32476 h 490410"/>
                <a:gd name="connsiteX82" fmla="*/ 441132 w 676882"/>
                <a:gd name="connsiteY82" fmla="*/ 32476 h 490410"/>
                <a:gd name="connsiteX83" fmla="*/ 525742 w 676882"/>
                <a:gd name="connsiteY83" fmla="*/ 80574 h 490410"/>
                <a:gd name="connsiteX84" fmla="*/ 535572 w 676882"/>
                <a:gd name="connsiteY84" fmla="*/ 86367 h 490410"/>
                <a:gd name="connsiteX85" fmla="*/ 338968 w 676882"/>
                <a:gd name="connsiteY85" fmla="*/ 194850 h 490410"/>
                <a:gd name="connsiteX86" fmla="*/ 131128 w 676882"/>
                <a:gd name="connsiteY86" fmla="*/ 309829 h 490410"/>
                <a:gd name="connsiteX87" fmla="*/ 101637 w 676882"/>
                <a:gd name="connsiteY87" fmla="*/ 309478 h 490410"/>
                <a:gd name="connsiteX88" fmla="*/ 17729 w 676882"/>
                <a:gd name="connsiteY88" fmla="*/ 262609 h 490410"/>
                <a:gd name="connsiteX89" fmla="*/ 7547 w 676882"/>
                <a:gd name="connsiteY89" fmla="*/ 256465 h 490410"/>
                <a:gd name="connsiteX90" fmla="*/ 70391 w 676882"/>
                <a:gd name="connsiteY90" fmla="*/ 222586 h 490410"/>
                <a:gd name="connsiteX91" fmla="*/ 422349 w 676882"/>
                <a:gd name="connsiteY91" fmla="*/ 32476 h 490410"/>
                <a:gd name="connsiteX92" fmla="*/ 573489 w 676882"/>
                <a:gd name="connsiteY92" fmla="*/ 0 h 490410"/>
                <a:gd name="connsiteX93" fmla="*/ 581389 w 676882"/>
                <a:gd name="connsiteY93" fmla="*/ 0 h 490410"/>
                <a:gd name="connsiteX94" fmla="*/ 615092 w 676882"/>
                <a:gd name="connsiteY94" fmla="*/ 13868 h 490410"/>
                <a:gd name="connsiteX95" fmla="*/ 671265 w 676882"/>
                <a:gd name="connsiteY95" fmla="*/ 61966 h 490410"/>
                <a:gd name="connsiteX96" fmla="*/ 674250 w 676882"/>
                <a:gd name="connsiteY96" fmla="*/ 70216 h 490410"/>
                <a:gd name="connsiteX97" fmla="*/ 676882 w 676882"/>
                <a:gd name="connsiteY97" fmla="*/ 132708 h 490410"/>
                <a:gd name="connsiteX98" fmla="*/ 675303 w 676882"/>
                <a:gd name="connsiteY98" fmla="*/ 143592 h 490410"/>
                <a:gd name="connsiteX99" fmla="*/ 665297 w 676882"/>
                <a:gd name="connsiteY99" fmla="*/ 190461 h 490410"/>
                <a:gd name="connsiteX100" fmla="*/ 656520 w 676882"/>
                <a:gd name="connsiteY100" fmla="*/ 203627 h 490410"/>
                <a:gd name="connsiteX101" fmla="*/ 647919 w 676882"/>
                <a:gd name="connsiteY101" fmla="*/ 208542 h 490410"/>
                <a:gd name="connsiteX102" fmla="*/ 624747 w 676882"/>
                <a:gd name="connsiteY102" fmla="*/ 232415 h 490410"/>
                <a:gd name="connsiteX103" fmla="*/ 594554 w 676882"/>
                <a:gd name="connsiteY103" fmla="*/ 251198 h 490410"/>
                <a:gd name="connsiteX104" fmla="*/ 567520 w 676882"/>
                <a:gd name="connsiteY104" fmla="*/ 255411 h 490410"/>
                <a:gd name="connsiteX105" fmla="*/ 544350 w 676882"/>
                <a:gd name="connsiteY105" fmla="*/ 235575 h 490410"/>
                <a:gd name="connsiteX106" fmla="*/ 552600 w 676882"/>
                <a:gd name="connsiteY106" fmla="*/ 119543 h 490410"/>
                <a:gd name="connsiteX107" fmla="*/ 554004 w 676882"/>
                <a:gd name="connsiteY107" fmla="*/ 101813 h 490410"/>
                <a:gd name="connsiteX108" fmla="*/ 537855 w 676882"/>
                <a:gd name="connsiteY108" fmla="*/ 73552 h 490410"/>
                <a:gd name="connsiteX109" fmla="*/ 484665 w 676882"/>
                <a:gd name="connsiteY109" fmla="*/ 44763 h 490410"/>
                <a:gd name="connsiteX110" fmla="*/ 479048 w 676882"/>
                <a:gd name="connsiteY110" fmla="*/ 36512 h 490410"/>
                <a:gd name="connsiteX111" fmla="*/ 488528 w 676882"/>
                <a:gd name="connsiteY111" fmla="*/ 26155 h 490410"/>
                <a:gd name="connsiteX112" fmla="*/ 544174 w 676882"/>
                <a:gd name="connsiteY112" fmla="*/ 11761 h 490410"/>
                <a:gd name="connsiteX113" fmla="*/ 573489 w 676882"/>
                <a:gd name="connsiteY113" fmla="*/ 0 h 49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76882" h="490410">
                  <a:moveTo>
                    <a:pt x="210648" y="407429"/>
                  </a:moveTo>
                  <a:cubicBezTo>
                    <a:pt x="200993" y="412870"/>
                    <a:pt x="191689" y="417961"/>
                    <a:pt x="181157" y="423929"/>
                  </a:cubicBezTo>
                  <a:cubicBezTo>
                    <a:pt x="191338" y="429195"/>
                    <a:pt x="209769" y="418137"/>
                    <a:pt x="210648" y="407429"/>
                  </a:cubicBezTo>
                  <a:close/>
                  <a:moveTo>
                    <a:pt x="386538" y="309302"/>
                  </a:moveTo>
                  <a:cubicBezTo>
                    <a:pt x="342478" y="333877"/>
                    <a:pt x="298593" y="358453"/>
                    <a:pt x="254532" y="383029"/>
                  </a:cubicBezTo>
                  <a:cubicBezTo>
                    <a:pt x="254883" y="384257"/>
                    <a:pt x="255059" y="385486"/>
                    <a:pt x="255410" y="386715"/>
                  </a:cubicBezTo>
                  <a:cubicBezTo>
                    <a:pt x="258746" y="386188"/>
                    <a:pt x="262783" y="386539"/>
                    <a:pt x="265767" y="384960"/>
                  </a:cubicBezTo>
                  <a:cubicBezTo>
                    <a:pt x="302104" y="365299"/>
                    <a:pt x="338440" y="345638"/>
                    <a:pt x="374426" y="325452"/>
                  </a:cubicBezTo>
                  <a:cubicBezTo>
                    <a:pt x="379868" y="322292"/>
                    <a:pt x="381272" y="315621"/>
                    <a:pt x="386012" y="311057"/>
                  </a:cubicBezTo>
                  <a:cubicBezTo>
                    <a:pt x="382326" y="314217"/>
                    <a:pt x="387065" y="310179"/>
                    <a:pt x="386538" y="309302"/>
                  </a:cubicBezTo>
                  <a:close/>
                  <a:moveTo>
                    <a:pt x="456052" y="270683"/>
                  </a:moveTo>
                  <a:cubicBezTo>
                    <a:pt x="449206" y="274369"/>
                    <a:pt x="442536" y="278056"/>
                    <a:pt x="436041" y="281742"/>
                  </a:cubicBezTo>
                  <a:cubicBezTo>
                    <a:pt x="429545" y="285253"/>
                    <a:pt x="423051" y="288939"/>
                    <a:pt x="417258" y="292274"/>
                  </a:cubicBezTo>
                  <a:cubicBezTo>
                    <a:pt x="423051" y="294030"/>
                    <a:pt x="423402" y="295961"/>
                    <a:pt x="429019" y="300525"/>
                  </a:cubicBezTo>
                  <a:cubicBezTo>
                    <a:pt x="431652" y="299121"/>
                    <a:pt x="436743" y="297716"/>
                    <a:pt x="439727" y="295610"/>
                  </a:cubicBezTo>
                  <a:cubicBezTo>
                    <a:pt x="443062" y="293328"/>
                    <a:pt x="447626" y="291046"/>
                    <a:pt x="448855" y="287710"/>
                  </a:cubicBezTo>
                  <a:cubicBezTo>
                    <a:pt x="449206" y="279811"/>
                    <a:pt x="450435" y="275949"/>
                    <a:pt x="456052" y="270683"/>
                  </a:cubicBezTo>
                  <a:close/>
                  <a:moveTo>
                    <a:pt x="541014" y="97600"/>
                  </a:moveTo>
                  <a:cubicBezTo>
                    <a:pt x="539609" y="117437"/>
                    <a:pt x="538556" y="136395"/>
                    <a:pt x="537151" y="155353"/>
                  </a:cubicBezTo>
                  <a:cubicBezTo>
                    <a:pt x="535572" y="177120"/>
                    <a:pt x="533641" y="199063"/>
                    <a:pt x="532237" y="220830"/>
                  </a:cubicBezTo>
                  <a:cubicBezTo>
                    <a:pt x="531886" y="226447"/>
                    <a:pt x="529955" y="229782"/>
                    <a:pt x="524864" y="232064"/>
                  </a:cubicBezTo>
                  <a:cubicBezTo>
                    <a:pt x="513629" y="237857"/>
                    <a:pt x="499762" y="245581"/>
                    <a:pt x="487825" y="252251"/>
                  </a:cubicBezTo>
                  <a:cubicBezTo>
                    <a:pt x="493793" y="253655"/>
                    <a:pt x="495724" y="253480"/>
                    <a:pt x="498357" y="254884"/>
                  </a:cubicBezTo>
                  <a:cubicBezTo>
                    <a:pt x="510821" y="247512"/>
                    <a:pt x="522933" y="240315"/>
                    <a:pt x="535221" y="232942"/>
                  </a:cubicBezTo>
                  <a:cubicBezTo>
                    <a:pt x="535748" y="233819"/>
                    <a:pt x="538205" y="238559"/>
                    <a:pt x="538732" y="239437"/>
                  </a:cubicBezTo>
                  <a:cubicBezTo>
                    <a:pt x="526970" y="246634"/>
                    <a:pt x="515209" y="253831"/>
                    <a:pt x="503272" y="261028"/>
                  </a:cubicBezTo>
                  <a:cubicBezTo>
                    <a:pt x="503273" y="270859"/>
                    <a:pt x="506959" y="277705"/>
                    <a:pt x="505379" y="287184"/>
                  </a:cubicBezTo>
                  <a:cubicBezTo>
                    <a:pt x="504150" y="293679"/>
                    <a:pt x="496777" y="304562"/>
                    <a:pt x="492038" y="309477"/>
                  </a:cubicBezTo>
                  <a:cubicBezTo>
                    <a:pt x="479574" y="322292"/>
                    <a:pt x="465181" y="322116"/>
                    <a:pt x="452717" y="304913"/>
                  </a:cubicBezTo>
                  <a:cubicBezTo>
                    <a:pt x="448855" y="307020"/>
                    <a:pt x="445168" y="309653"/>
                    <a:pt x="441131" y="311584"/>
                  </a:cubicBezTo>
                  <a:cubicBezTo>
                    <a:pt x="435690" y="314041"/>
                    <a:pt x="433934" y="317728"/>
                    <a:pt x="433408" y="323872"/>
                  </a:cubicBezTo>
                  <a:cubicBezTo>
                    <a:pt x="432179" y="338441"/>
                    <a:pt x="425860" y="350554"/>
                    <a:pt x="412519" y="357926"/>
                  </a:cubicBezTo>
                  <a:cubicBezTo>
                    <a:pt x="399528" y="365124"/>
                    <a:pt x="387416" y="360384"/>
                    <a:pt x="382150" y="346516"/>
                  </a:cubicBezTo>
                  <a:cubicBezTo>
                    <a:pt x="381272" y="344410"/>
                    <a:pt x="380570" y="342128"/>
                    <a:pt x="379692" y="339319"/>
                  </a:cubicBezTo>
                  <a:cubicBezTo>
                    <a:pt x="377937" y="340021"/>
                    <a:pt x="376357" y="340548"/>
                    <a:pt x="375128" y="341250"/>
                  </a:cubicBezTo>
                  <a:cubicBezTo>
                    <a:pt x="340020" y="360384"/>
                    <a:pt x="304912" y="379693"/>
                    <a:pt x="269629" y="398652"/>
                  </a:cubicBezTo>
                  <a:cubicBezTo>
                    <a:pt x="264714" y="401285"/>
                    <a:pt x="263310" y="404620"/>
                    <a:pt x="262256" y="410062"/>
                  </a:cubicBezTo>
                  <a:cubicBezTo>
                    <a:pt x="260676" y="418137"/>
                    <a:pt x="258219" y="426914"/>
                    <a:pt x="253655" y="433760"/>
                  </a:cubicBezTo>
                  <a:cubicBezTo>
                    <a:pt x="240665" y="453245"/>
                    <a:pt x="221882" y="452191"/>
                    <a:pt x="209945" y="431653"/>
                  </a:cubicBezTo>
                  <a:cubicBezTo>
                    <a:pt x="207136" y="433233"/>
                    <a:pt x="204503" y="434813"/>
                    <a:pt x="201519" y="436042"/>
                  </a:cubicBezTo>
                  <a:cubicBezTo>
                    <a:pt x="195726" y="438499"/>
                    <a:pt x="194673" y="442186"/>
                    <a:pt x="193796" y="448681"/>
                  </a:cubicBezTo>
                  <a:cubicBezTo>
                    <a:pt x="192567" y="458862"/>
                    <a:pt x="189231" y="469745"/>
                    <a:pt x="183263" y="477820"/>
                  </a:cubicBezTo>
                  <a:cubicBezTo>
                    <a:pt x="168869" y="497305"/>
                    <a:pt x="150086" y="493795"/>
                    <a:pt x="140256" y="469921"/>
                  </a:cubicBezTo>
                  <a:cubicBezTo>
                    <a:pt x="129723" y="475538"/>
                    <a:pt x="119191" y="480804"/>
                    <a:pt x="109185" y="486773"/>
                  </a:cubicBezTo>
                  <a:cubicBezTo>
                    <a:pt x="103919" y="489932"/>
                    <a:pt x="99706" y="490108"/>
                    <a:pt x="94089" y="486773"/>
                  </a:cubicBezTo>
                  <a:cubicBezTo>
                    <a:pt x="69689" y="472203"/>
                    <a:pt x="45289" y="457282"/>
                    <a:pt x="20011" y="444292"/>
                  </a:cubicBezTo>
                  <a:cubicBezTo>
                    <a:pt x="7197" y="437621"/>
                    <a:pt x="3510" y="429020"/>
                    <a:pt x="5265" y="415504"/>
                  </a:cubicBezTo>
                  <a:cubicBezTo>
                    <a:pt x="9127" y="417610"/>
                    <a:pt x="12638" y="419541"/>
                    <a:pt x="16676" y="421823"/>
                  </a:cubicBezTo>
                  <a:cubicBezTo>
                    <a:pt x="19309" y="414099"/>
                    <a:pt x="14920" y="410764"/>
                    <a:pt x="9478" y="408657"/>
                  </a:cubicBezTo>
                  <a:cubicBezTo>
                    <a:pt x="1755" y="405849"/>
                    <a:pt x="-1" y="400583"/>
                    <a:pt x="0" y="392683"/>
                  </a:cubicBezTo>
                  <a:cubicBezTo>
                    <a:pt x="350" y="350203"/>
                    <a:pt x="175" y="307897"/>
                    <a:pt x="175" y="263661"/>
                  </a:cubicBezTo>
                  <a:cubicBezTo>
                    <a:pt x="16325" y="273141"/>
                    <a:pt x="31421" y="281917"/>
                    <a:pt x="46166" y="291046"/>
                  </a:cubicBezTo>
                  <a:cubicBezTo>
                    <a:pt x="48097" y="292274"/>
                    <a:pt x="48975" y="296136"/>
                    <a:pt x="48975" y="298769"/>
                  </a:cubicBezTo>
                  <a:cubicBezTo>
                    <a:pt x="49150" y="341777"/>
                    <a:pt x="49151" y="384960"/>
                    <a:pt x="49150" y="430249"/>
                  </a:cubicBezTo>
                  <a:cubicBezTo>
                    <a:pt x="40374" y="425509"/>
                    <a:pt x="33879" y="422174"/>
                    <a:pt x="27384" y="418663"/>
                  </a:cubicBezTo>
                  <a:cubicBezTo>
                    <a:pt x="26682" y="419190"/>
                    <a:pt x="25804" y="419541"/>
                    <a:pt x="25101" y="420067"/>
                  </a:cubicBezTo>
                  <a:cubicBezTo>
                    <a:pt x="26682" y="423227"/>
                    <a:pt x="27384" y="427791"/>
                    <a:pt x="30017" y="429371"/>
                  </a:cubicBezTo>
                  <a:cubicBezTo>
                    <a:pt x="47395" y="439552"/>
                    <a:pt x="65125" y="449207"/>
                    <a:pt x="83030" y="459037"/>
                  </a:cubicBezTo>
                  <a:cubicBezTo>
                    <a:pt x="86189" y="451314"/>
                    <a:pt x="83205" y="446925"/>
                    <a:pt x="76535" y="444994"/>
                  </a:cubicBezTo>
                  <a:cubicBezTo>
                    <a:pt x="58630" y="439903"/>
                    <a:pt x="54592" y="428318"/>
                    <a:pt x="55645" y="410237"/>
                  </a:cubicBezTo>
                  <a:cubicBezTo>
                    <a:pt x="57752" y="376182"/>
                    <a:pt x="57050" y="342128"/>
                    <a:pt x="57401" y="307897"/>
                  </a:cubicBezTo>
                  <a:cubicBezTo>
                    <a:pt x="57401" y="304738"/>
                    <a:pt x="57752" y="301578"/>
                    <a:pt x="57928" y="296839"/>
                  </a:cubicBezTo>
                  <a:cubicBezTo>
                    <a:pt x="76184" y="307371"/>
                    <a:pt x="93387" y="317201"/>
                    <a:pt x="110239" y="327383"/>
                  </a:cubicBezTo>
                  <a:cubicBezTo>
                    <a:pt x="111818" y="328436"/>
                    <a:pt x="112696" y="331946"/>
                    <a:pt x="112696" y="334228"/>
                  </a:cubicBezTo>
                  <a:cubicBezTo>
                    <a:pt x="111643" y="376182"/>
                    <a:pt x="110414" y="418312"/>
                    <a:pt x="109185" y="460793"/>
                  </a:cubicBezTo>
                  <a:cubicBezTo>
                    <a:pt x="106903" y="460617"/>
                    <a:pt x="104972" y="460442"/>
                    <a:pt x="102339" y="460091"/>
                  </a:cubicBezTo>
                  <a:cubicBezTo>
                    <a:pt x="103042" y="464654"/>
                    <a:pt x="103568" y="468517"/>
                    <a:pt x="104270" y="473783"/>
                  </a:cubicBezTo>
                  <a:cubicBezTo>
                    <a:pt x="117962" y="464304"/>
                    <a:pt x="134463" y="460793"/>
                    <a:pt x="144820" y="447803"/>
                  </a:cubicBezTo>
                  <a:cubicBezTo>
                    <a:pt x="144293" y="446925"/>
                    <a:pt x="143942" y="446223"/>
                    <a:pt x="143415" y="445345"/>
                  </a:cubicBezTo>
                  <a:cubicBezTo>
                    <a:pt x="136569" y="448856"/>
                    <a:pt x="129899" y="452542"/>
                    <a:pt x="122175" y="456755"/>
                  </a:cubicBezTo>
                  <a:cubicBezTo>
                    <a:pt x="121824" y="453069"/>
                    <a:pt x="121648" y="450612"/>
                    <a:pt x="121649" y="448154"/>
                  </a:cubicBezTo>
                  <a:cubicBezTo>
                    <a:pt x="122000" y="409886"/>
                    <a:pt x="122526" y="371794"/>
                    <a:pt x="122702" y="333702"/>
                  </a:cubicBezTo>
                  <a:cubicBezTo>
                    <a:pt x="122702" y="328260"/>
                    <a:pt x="123755" y="324925"/>
                    <a:pt x="129197" y="321941"/>
                  </a:cubicBezTo>
                  <a:cubicBezTo>
                    <a:pt x="264714" y="248214"/>
                    <a:pt x="400055" y="174136"/>
                    <a:pt x="535572" y="100234"/>
                  </a:cubicBezTo>
                  <a:cubicBezTo>
                    <a:pt x="536976" y="99531"/>
                    <a:pt x="538380" y="98829"/>
                    <a:pt x="541014" y="97600"/>
                  </a:cubicBezTo>
                  <a:close/>
                  <a:moveTo>
                    <a:pt x="661786" y="79871"/>
                  </a:moveTo>
                  <a:cubicBezTo>
                    <a:pt x="622816" y="94616"/>
                    <a:pt x="622816" y="94616"/>
                    <a:pt x="621939" y="127969"/>
                  </a:cubicBezTo>
                  <a:cubicBezTo>
                    <a:pt x="621939" y="128671"/>
                    <a:pt x="622113" y="129198"/>
                    <a:pt x="622640" y="131304"/>
                  </a:cubicBezTo>
                  <a:cubicBezTo>
                    <a:pt x="634928" y="126564"/>
                    <a:pt x="646514" y="122176"/>
                    <a:pt x="658100" y="117437"/>
                  </a:cubicBezTo>
                  <a:cubicBezTo>
                    <a:pt x="660030" y="116734"/>
                    <a:pt x="662664" y="114803"/>
                    <a:pt x="662663" y="113399"/>
                  </a:cubicBezTo>
                  <a:cubicBezTo>
                    <a:pt x="662839" y="102340"/>
                    <a:pt x="662137" y="91456"/>
                    <a:pt x="661786" y="79871"/>
                  </a:cubicBezTo>
                  <a:close/>
                  <a:moveTo>
                    <a:pt x="422349" y="32476"/>
                  </a:moveTo>
                  <a:cubicBezTo>
                    <a:pt x="429019" y="28789"/>
                    <a:pt x="434110" y="28438"/>
                    <a:pt x="441132" y="32476"/>
                  </a:cubicBezTo>
                  <a:cubicBezTo>
                    <a:pt x="469043" y="48976"/>
                    <a:pt x="497480" y="64599"/>
                    <a:pt x="525742" y="80574"/>
                  </a:cubicBezTo>
                  <a:cubicBezTo>
                    <a:pt x="528726" y="82329"/>
                    <a:pt x="531885" y="84085"/>
                    <a:pt x="535572" y="86367"/>
                  </a:cubicBezTo>
                  <a:cubicBezTo>
                    <a:pt x="469393" y="122879"/>
                    <a:pt x="404268" y="158865"/>
                    <a:pt x="338968" y="194850"/>
                  </a:cubicBezTo>
                  <a:cubicBezTo>
                    <a:pt x="269629" y="233118"/>
                    <a:pt x="200115" y="271035"/>
                    <a:pt x="131128" y="309829"/>
                  </a:cubicBezTo>
                  <a:cubicBezTo>
                    <a:pt x="120069" y="315973"/>
                    <a:pt x="112345" y="315798"/>
                    <a:pt x="101637" y="309478"/>
                  </a:cubicBezTo>
                  <a:cubicBezTo>
                    <a:pt x="74077" y="292977"/>
                    <a:pt x="45639" y="278057"/>
                    <a:pt x="17729" y="262609"/>
                  </a:cubicBezTo>
                  <a:cubicBezTo>
                    <a:pt x="14745" y="260854"/>
                    <a:pt x="11761" y="258923"/>
                    <a:pt x="7547" y="256465"/>
                  </a:cubicBezTo>
                  <a:cubicBezTo>
                    <a:pt x="29315" y="244704"/>
                    <a:pt x="49853" y="233645"/>
                    <a:pt x="70391" y="222586"/>
                  </a:cubicBezTo>
                  <a:cubicBezTo>
                    <a:pt x="187652" y="159216"/>
                    <a:pt x="305088" y="96021"/>
                    <a:pt x="422349" y="32476"/>
                  </a:cubicBezTo>
                  <a:close/>
                  <a:moveTo>
                    <a:pt x="573489" y="0"/>
                  </a:moveTo>
                  <a:cubicBezTo>
                    <a:pt x="576122" y="0"/>
                    <a:pt x="578755" y="0"/>
                    <a:pt x="581389" y="0"/>
                  </a:cubicBezTo>
                  <a:cubicBezTo>
                    <a:pt x="592623" y="4564"/>
                    <a:pt x="603682" y="9655"/>
                    <a:pt x="615092" y="13868"/>
                  </a:cubicBezTo>
                  <a:cubicBezTo>
                    <a:pt x="639668" y="22996"/>
                    <a:pt x="660733" y="36337"/>
                    <a:pt x="671265" y="61966"/>
                  </a:cubicBezTo>
                  <a:cubicBezTo>
                    <a:pt x="672319" y="64599"/>
                    <a:pt x="674074" y="67408"/>
                    <a:pt x="674250" y="70216"/>
                  </a:cubicBezTo>
                  <a:cubicBezTo>
                    <a:pt x="675303" y="91105"/>
                    <a:pt x="676180" y="111819"/>
                    <a:pt x="676882" y="132708"/>
                  </a:cubicBezTo>
                  <a:cubicBezTo>
                    <a:pt x="676883" y="136219"/>
                    <a:pt x="676531" y="140257"/>
                    <a:pt x="675303" y="143592"/>
                  </a:cubicBezTo>
                  <a:cubicBezTo>
                    <a:pt x="666175" y="157986"/>
                    <a:pt x="667052" y="174487"/>
                    <a:pt x="665297" y="190461"/>
                  </a:cubicBezTo>
                  <a:cubicBezTo>
                    <a:pt x="664595" y="196781"/>
                    <a:pt x="662488" y="201169"/>
                    <a:pt x="656520" y="203627"/>
                  </a:cubicBezTo>
                  <a:cubicBezTo>
                    <a:pt x="653535" y="204855"/>
                    <a:pt x="650903" y="207137"/>
                    <a:pt x="647919" y="208542"/>
                  </a:cubicBezTo>
                  <a:cubicBezTo>
                    <a:pt x="637210" y="213633"/>
                    <a:pt x="625800" y="220303"/>
                    <a:pt x="624747" y="232415"/>
                  </a:cubicBezTo>
                  <a:cubicBezTo>
                    <a:pt x="622113" y="249443"/>
                    <a:pt x="601224" y="259097"/>
                    <a:pt x="594554" y="251198"/>
                  </a:cubicBezTo>
                  <a:cubicBezTo>
                    <a:pt x="588761" y="244352"/>
                    <a:pt x="576298" y="253129"/>
                    <a:pt x="567520" y="255411"/>
                  </a:cubicBezTo>
                  <a:cubicBezTo>
                    <a:pt x="558217" y="257693"/>
                    <a:pt x="543647" y="245932"/>
                    <a:pt x="544350" y="235575"/>
                  </a:cubicBezTo>
                  <a:cubicBezTo>
                    <a:pt x="546982" y="196781"/>
                    <a:pt x="549791" y="158162"/>
                    <a:pt x="552600" y="119543"/>
                  </a:cubicBezTo>
                  <a:cubicBezTo>
                    <a:pt x="552950" y="113574"/>
                    <a:pt x="552424" y="107430"/>
                    <a:pt x="554004" y="101813"/>
                  </a:cubicBezTo>
                  <a:cubicBezTo>
                    <a:pt x="558568" y="86190"/>
                    <a:pt x="550493" y="79520"/>
                    <a:pt x="537855" y="73552"/>
                  </a:cubicBezTo>
                  <a:cubicBezTo>
                    <a:pt x="519598" y="64950"/>
                    <a:pt x="502220" y="54769"/>
                    <a:pt x="484665" y="44763"/>
                  </a:cubicBezTo>
                  <a:cubicBezTo>
                    <a:pt x="481857" y="43358"/>
                    <a:pt x="478522" y="38970"/>
                    <a:pt x="479048" y="36512"/>
                  </a:cubicBezTo>
                  <a:cubicBezTo>
                    <a:pt x="479926" y="31948"/>
                    <a:pt x="480979" y="25102"/>
                    <a:pt x="488528" y="26155"/>
                  </a:cubicBezTo>
                  <a:cubicBezTo>
                    <a:pt x="509066" y="29140"/>
                    <a:pt x="526444" y="19660"/>
                    <a:pt x="544174" y="11761"/>
                  </a:cubicBezTo>
                  <a:cubicBezTo>
                    <a:pt x="553828" y="7373"/>
                    <a:pt x="563659" y="3862"/>
                    <a:pt x="573489" y="0"/>
                  </a:cubicBezTo>
                  <a:close/>
                </a:path>
              </a:pathLst>
            </a:custGeom>
            <a:solidFill>
              <a:schemeClr val="accent4"/>
            </a:solidFill>
            <a:ln w="448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80B45C7-8ABD-49BF-AED5-18C8A99FA59A}"/>
              </a:ext>
            </a:extLst>
          </p:cNvPr>
          <p:cNvGrpSpPr/>
          <p:nvPr/>
        </p:nvGrpSpPr>
        <p:grpSpPr>
          <a:xfrm>
            <a:off x="1833705" y="3197315"/>
            <a:ext cx="2218950" cy="1431738"/>
            <a:chOff x="2007302" y="3500544"/>
            <a:chExt cx="1983609" cy="1279888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23F8A1D-FF87-4AAA-B1E4-1447C5E835F3}"/>
                </a:ext>
              </a:extLst>
            </p:cNvPr>
            <p:cNvSpPr/>
            <p:nvPr/>
          </p:nvSpPr>
          <p:spPr>
            <a:xfrm>
              <a:off x="2049341" y="3500544"/>
              <a:ext cx="1921496" cy="1279888"/>
            </a:xfrm>
            <a:custGeom>
              <a:avLst/>
              <a:gdLst>
                <a:gd name="connsiteX0" fmla="*/ 0 w 1924595"/>
                <a:gd name="connsiteY0" fmla="*/ 923109 h 1262743"/>
                <a:gd name="connsiteX1" fmla="*/ 879566 w 1924595"/>
                <a:gd name="connsiteY1" fmla="*/ 470263 h 1262743"/>
                <a:gd name="connsiteX2" fmla="*/ 1698172 w 1924595"/>
                <a:gd name="connsiteY2" fmla="*/ 0 h 1262743"/>
                <a:gd name="connsiteX3" fmla="*/ 1846218 w 1924595"/>
                <a:gd name="connsiteY3" fmla="*/ 34835 h 1262743"/>
                <a:gd name="connsiteX4" fmla="*/ 1915886 w 1924595"/>
                <a:gd name="connsiteY4" fmla="*/ 139338 h 1262743"/>
                <a:gd name="connsiteX5" fmla="*/ 1924595 w 1924595"/>
                <a:gd name="connsiteY5" fmla="*/ 296092 h 1262743"/>
                <a:gd name="connsiteX6" fmla="*/ 174172 w 1924595"/>
                <a:gd name="connsiteY6" fmla="*/ 1262743 h 1262743"/>
                <a:gd name="connsiteX7" fmla="*/ 26126 w 1924595"/>
                <a:gd name="connsiteY7" fmla="*/ 1193075 h 1262743"/>
                <a:gd name="connsiteX8" fmla="*/ 0 w 1924595"/>
                <a:gd name="connsiteY8" fmla="*/ 923109 h 1262743"/>
                <a:gd name="connsiteX0" fmla="*/ 0 w 1901735"/>
                <a:gd name="connsiteY0" fmla="*/ 940254 h 1262743"/>
                <a:gd name="connsiteX1" fmla="*/ 856706 w 1901735"/>
                <a:gd name="connsiteY1" fmla="*/ 470263 h 1262743"/>
                <a:gd name="connsiteX2" fmla="*/ 1675312 w 1901735"/>
                <a:gd name="connsiteY2" fmla="*/ 0 h 1262743"/>
                <a:gd name="connsiteX3" fmla="*/ 1823358 w 1901735"/>
                <a:gd name="connsiteY3" fmla="*/ 34835 h 1262743"/>
                <a:gd name="connsiteX4" fmla="*/ 1893026 w 1901735"/>
                <a:gd name="connsiteY4" fmla="*/ 139338 h 1262743"/>
                <a:gd name="connsiteX5" fmla="*/ 1901735 w 1901735"/>
                <a:gd name="connsiteY5" fmla="*/ 296092 h 1262743"/>
                <a:gd name="connsiteX6" fmla="*/ 151312 w 1901735"/>
                <a:gd name="connsiteY6" fmla="*/ 1262743 h 1262743"/>
                <a:gd name="connsiteX7" fmla="*/ 3266 w 1901735"/>
                <a:gd name="connsiteY7" fmla="*/ 1193075 h 1262743"/>
                <a:gd name="connsiteX8" fmla="*/ 0 w 1901735"/>
                <a:gd name="connsiteY8" fmla="*/ 940254 h 1262743"/>
                <a:gd name="connsiteX0" fmla="*/ 2616 w 1904351"/>
                <a:gd name="connsiteY0" fmla="*/ 940254 h 1262743"/>
                <a:gd name="connsiteX1" fmla="*/ 859322 w 1904351"/>
                <a:gd name="connsiteY1" fmla="*/ 470263 h 1262743"/>
                <a:gd name="connsiteX2" fmla="*/ 1677928 w 1904351"/>
                <a:gd name="connsiteY2" fmla="*/ 0 h 1262743"/>
                <a:gd name="connsiteX3" fmla="*/ 1825974 w 1904351"/>
                <a:gd name="connsiteY3" fmla="*/ 34835 h 1262743"/>
                <a:gd name="connsiteX4" fmla="*/ 1895642 w 1904351"/>
                <a:gd name="connsiteY4" fmla="*/ 139338 h 1262743"/>
                <a:gd name="connsiteX5" fmla="*/ 1904351 w 1904351"/>
                <a:gd name="connsiteY5" fmla="*/ 296092 h 1262743"/>
                <a:gd name="connsiteX6" fmla="*/ 153928 w 1904351"/>
                <a:gd name="connsiteY6" fmla="*/ 1262743 h 1262743"/>
                <a:gd name="connsiteX7" fmla="*/ 167 w 1904351"/>
                <a:gd name="connsiteY7" fmla="*/ 1193075 h 1262743"/>
                <a:gd name="connsiteX8" fmla="*/ 2616 w 1904351"/>
                <a:gd name="connsiteY8" fmla="*/ 940254 h 1262743"/>
                <a:gd name="connsiteX0" fmla="*/ 2616 w 1904351"/>
                <a:gd name="connsiteY0" fmla="*/ 940254 h 1274173"/>
                <a:gd name="connsiteX1" fmla="*/ 859322 w 1904351"/>
                <a:gd name="connsiteY1" fmla="*/ 470263 h 1274173"/>
                <a:gd name="connsiteX2" fmla="*/ 1677928 w 1904351"/>
                <a:gd name="connsiteY2" fmla="*/ 0 h 1274173"/>
                <a:gd name="connsiteX3" fmla="*/ 1825974 w 1904351"/>
                <a:gd name="connsiteY3" fmla="*/ 34835 h 1274173"/>
                <a:gd name="connsiteX4" fmla="*/ 1895642 w 1904351"/>
                <a:gd name="connsiteY4" fmla="*/ 139338 h 1274173"/>
                <a:gd name="connsiteX5" fmla="*/ 1904351 w 1904351"/>
                <a:gd name="connsiteY5" fmla="*/ 296092 h 1274173"/>
                <a:gd name="connsiteX6" fmla="*/ 185361 w 1904351"/>
                <a:gd name="connsiteY6" fmla="*/ 1274173 h 1274173"/>
                <a:gd name="connsiteX7" fmla="*/ 167 w 1904351"/>
                <a:gd name="connsiteY7" fmla="*/ 1193075 h 1274173"/>
                <a:gd name="connsiteX8" fmla="*/ 2616 w 1904351"/>
                <a:gd name="connsiteY8" fmla="*/ 940254 h 1274173"/>
                <a:gd name="connsiteX0" fmla="*/ 2616 w 1921496"/>
                <a:gd name="connsiteY0" fmla="*/ 940254 h 1274173"/>
                <a:gd name="connsiteX1" fmla="*/ 859322 w 1921496"/>
                <a:gd name="connsiteY1" fmla="*/ 47026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0254 h 1274173"/>
                <a:gd name="connsiteX1" fmla="*/ 819317 w 1921496"/>
                <a:gd name="connsiteY1" fmla="*/ 48169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0254 h 1274173"/>
                <a:gd name="connsiteX1" fmla="*/ 819317 w 1921496"/>
                <a:gd name="connsiteY1" fmla="*/ 48169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56749 w 1921496"/>
                <a:gd name="connsiteY2" fmla="*/ 419946 h 1279888"/>
                <a:gd name="connsiteX3" fmla="*/ 1655068 w 1921496"/>
                <a:gd name="connsiteY3" fmla="*/ 0 h 1279888"/>
                <a:gd name="connsiteX4" fmla="*/ 1825974 w 1921496"/>
                <a:gd name="connsiteY4" fmla="*/ 40550 h 1279888"/>
                <a:gd name="connsiteX5" fmla="*/ 1895642 w 1921496"/>
                <a:gd name="connsiteY5" fmla="*/ 145053 h 1279888"/>
                <a:gd name="connsiteX6" fmla="*/ 1921496 w 1921496"/>
                <a:gd name="connsiteY6" fmla="*/ 296092 h 1279888"/>
                <a:gd name="connsiteX7" fmla="*/ 185361 w 1921496"/>
                <a:gd name="connsiteY7" fmla="*/ 1279888 h 1279888"/>
                <a:gd name="connsiteX8" fmla="*/ 167 w 1921496"/>
                <a:gd name="connsiteY8" fmla="*/ 1198790 h 1279888"/>
                <a:gd name="connsiteX9" fmla="*/ 2616 w 1921496"/>
                <a:gd name="connsiteY9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655068 w 1921496"/>
                <a:gd name="connsiteY3" fmla="*/ 0 h 1279888"/>
                <a:gd name="connsiteX4" fmla="*/ 1825974 w 1921496"/>
                <a:gd name="connsiteY4" fmla="*/ 40550 h 1279888"/>
                <a:gd name="connsiteX5" fmla="*/ 1895642 w 1921496"/>
                <a:gd name="connsiteY5" fmla="*/ 145053 h 1279888"/>
                <a:gd name="connsiteX6" fmla="*/ 1921496 w 1921496"/>
                <a:gd name="connsiteY6" fmla="*/ 296092 h 1279888"/>
                <a:gd name="connsiteX7" fmla="*/ 185361 w 1921496"/>
                <a:gd name="connsiteY7" fmla="*/ 1279888 h 1279888"/>
                <a:gd name="connsiteX8" fmla="*/ 167 w 1921496"/>
                <a:gd name="connsiteY8" fmla="*/ 1198790 h 1279888"/>
                <a:gd name="connsiteX9" fmla="*/ 2616 w 1921496"/>
                <a:gd name="connsiteY9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516819 w 1921496"/>
                <a:gd name="connsiteY3" fmla="*/ 74189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528249 w 1921496"/>
                <a:gd name="connsiteY3" fmla="*/ 88476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68179 w 1921496"/>
                <a:gd name="connsiteY2" fmla="*/ 414231 h 1279888"/>
                <a:gd name="connsiteX3" fmla="*/ 1528249 w 1921496"/>
                <a:gd name="connsiteY3" fmla="*/ 88476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891027 w 1921496"/>
                <a:gd name="connsiteY2" fmla="*/ 445664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1496" h="1279888">
                  <a:moveTo>
                    <a:pt x="2616" y="945969"/>
                  </a:moveTo>
                  <a:lnTo>
                    <a:pt x="827890" y="478835"/>
                  </a:lnTo>
                  <a:cubicBezTo>
                    <a:pt x="881661" y="501179"/>
                    <a:pt x="953372" y="533583"/>
                    <a:pt x="973895" y="557106"/>
                  </a:cubicBezTo>
                  <a:cubicBezTo>
                    <a:pt x="971559" y="497762"/>
                    <a:pt x="953415" y="473762"/>
                    <a:pt x="968179" y="414231"/>
                  </a:cubicBezTo>
                  <a:cubicBezTo>
                    <a:pt x="1084429" y="345361"/>
                    <a:pt x="1413768" y="157514"/>
                    <a:pt x="1528249" y="88476"/>
                  </a:cubicBezTo>
                  <a:cubicBezTo>
                    <a:pt x="1642730" y="19438"/>
                    <a:pt x="1603542" y="5606"/>
                    <a:pt x="1655068" y="0"/>
                  </a:cubicBezTo>
                  <a:cubicBezTo>
                    <a:pt x="1703465" y="27804"/>
                    <a:pt x="1769005" y="27033"/>
                    <a:pt x="1825974" y="40550"/>
                  </a:cubicBezTo>
                  <a:cubicBezTo>
                    <a:pt x="1912062" y="66812"/>
                    <a:pt x="1915281" y="124506"/>
                    <a:pt x="1895642" y="145053"/>
                  </a:cubicBezTo>
                  <a:lnTo>
                    <a:pt x="1921496" y="296092"/>
                  </a:lnTo>
                  <a:lnTo>
                    <a:pt x="185361" y="1279888"/>
                  </a:lnTo>
                  <a:lnTo>
                    <a:pt x="167" y="1198790"/>
                  </a:lnTo>
                  <a:cubicBezTo>
                    <a:pt x="-922" y="1114516"/>
                    <a:pt x="3705" y="1030243"/>
                    <a:pt x="2616" y="9459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Freeform: Shape 86">
              <a:extLst>
                <a:ext uri="{FF2B5EF4-FFF2-40B4-BE49-F238E27FC236}">
                  <a16:creationId xmlns:a16="http://schemas.microsoft.com/office/drawing/2014/main" id="{EC42A2C0-E1E8-4512-BF79-ADC04580A3D7}"/>
                </a:ext>
              </a:extLst>
            </p:cNvPr>
            <p:cNvSpPr/>
            <p:nvPr/>
          </p:nvSpPr>
          <p:spPr>
            <a:xfrm rot="21374498">
              <a:off x="2007302" y="3542915"/>
              <a:ext cx="1983609" cy="1220103"/>
            </a:xfrm>
            <a:custGeom>
              <a:avLst/>
              <a:gdLst>
                <a:gd name="connsiteX0" fmla="*/ 0 w 1280046"/>
                <a:gd name="connsiteY0" fmla="*/ 684400 h 787347"/>
                <a:gd name="connsiteX1" fmla="*/ 108164 w 1280046"/>
                <a:gd name="connsiteY1" fmla="*/ 755666 h 787347"/>
                <a:gd name="connsiteX2" fmla="*/ 130403 w 1280046"/>
                <a:gd name="connsiteY2" fmla="*/ 757183 h 787347"/>
                <a:gd name="connsiteX3" fmla="*/ 219360 w 1280046"/>
                <a:gd name="connsiteY3" fmla="*/ 713715 h 787347"/>
                <a:gd name="connsiteX4" fmla="*/ 213295 w 1280046"/>
                <a:gd name="connsiteY4" fmla="*/ 741261 h 787347"/>
                <a:gd name="connsiteX5" fmla="*/ 189793 w 1280046"/>
                <a:gd name="connsiteY5" fmla="*/ 749348 h 787347"/>
                <a:gd name="connsiteX6" fmla="*/ 175135 w 1280046"/>
                <a:gd name="connsiteY6" fmla="*/ 741261 h 787347"/>
                <a:gd name="connsiteX7" fmla="*/ 162246 w 1280046"/>
                <a:gd name="connsiteY7" fmla="*/ 747074 h 787347"/>
                <a:gd name="connsiteX8" fmla="*/ 141270 w 1280046"/>
                <a:gd name="connsiteY8" fmla="*/ 770576 h 787347"/>
                <a:gd name="connsiteX9" fmla="*/ 111449 w 1280046"/>
                <a:gd name="connsiteY9" fmla="*/ 777400 h 787347"/>
                <a:gd name="connsiteX10" fmla="*/ 96286 w 1280046"/>
                <a:gd name="connsiteY10" fmla="*/ 766028 h 787347"/>
                <a:gd name="connsiteX11" fmla="*/ 19712 w 1280046"/>
                <a:gd name="connsiteY11" fmla="*/ 713715 h 787347"/>
                <a:gd name="connsiteX12" fmla="*/ 0 w 1280046"/>
                <a:gd name="connsiteY12" fmla="*/ 689960 h 787347"/>
                <a:gd name="connsiteX13" fmla="*/ 0 w 1280046"/>
                <a:gd name="connsiteY13" fmla="*/ 684400 h 787347"/>
                <a:gd name="connsiteX14" fmla="*/ 15163 w 1280046"/>
                <a:gd name="connsiteY14" fmla="*/ 546669 h 787347"/>
                <a:gd name="connsiteX15" fmla="*/ 83144 w 1280046"/>
                <a:gd name="connsiteY15" fmla="*/ 590389 h 787347"/>
                <a:gd name="connsiteX16" fmla="*/ 113218 w 1280046"/>
                <a:gd name="connsiteY16" fmla="*/ 646240 h 787347"/>
                <a:gd name="connsiteX17" fmla="*/ 112712 w 1280046"/>
                <a:gd name="connsiteY17" fmla="*/ 728627 h 787347"/>
                <a:gd name="connsiteX18" fmla="*/ 19459 w 1280046"/>
                <a:gd name="connsiteY18" fmla="*/ 669237 h 787347"/>
                <a:gd name="connsiteX19" fmla="*/ 15416 w 1280046"/>
                <a:gd name="connsiteY19" fmla="*/ 661403 h 787347"/>
                <a:gd name="connsiteX20" fmla="*/ 15163 w 1280046"/>
                <a:gd name="connsiteY20" fmla="*/ 546669 h 787347"/>
                <a:gd name="connsiteX21" fmla="*/ 674001 w 1280046"/>
                <a:gd name="connsiteY21" fmla="*/ 488543 h 787347"/>
                <a:gd name="connsiteX22" fmla="*/ 676022 w 1280046"/>
                <a:gd name="connsiteY22" fmla="*/ 490060 h 787347"/>
                <a:gd name="connsiteX23" fmla="*/ 667935 w 1280046"/>
                <a:gd name="connsiteY23" fmla="*/ 501432 h 787347"/>
                <a:gd name="connsiteX24" fmla="*/ 642664 w 1280046"/>
                <a:gd name="connsiteY24" fmla="*/ 537318 h 787347"/>
                <a:gd name="connsiteX25" fmla="*/ 611579 w 1280046"/>
                <a:gd name="connsiteY25" fmla="*/ 542120 h 787347"/>
                <a:gd name="connsiteX26" fmla="*/ 592120 w 1280046"/>
                <a:gd name="connsiteY26" fmla="*/ 548185 h 787347"/>
                <a:gd name="connsiteX27" fmla="*/ 548652 w 1280046"/>
                <a:gd name="connsiteY27" fmla="*/ 565118 h 787347"/>
                <a:gd name="connsiteX28" fmla="*/ 533742 w 1280046"/>
                <a:gd name="connsiteY28" fmla="*/ 568150 h 787347"/>
                <a:gd name="connsiteX29" fmla="*/ 246653 w 1280046"/>
                <a:gd name="connsiteY29" fmla="*/ 704113 h 787347"/>
                <a:gd name="connsiteX30" fmla="*/ 229722 w 1280046"/>
                <a:gd name="connsiteY30" fmla="*/ 711947 h 787347"/>
                <a:gd name="connsiteX31" fmla="*/ 227953 w 1280046"/>
                <a:gd name="connsiteY31" fmla="*/ 709420 h 787347"/>
                <a:gd name="connsiteX32" fmla="*/ 674001 w 1280046"/>
                <a:gd name="connsiteY32" fmla="*/ 488543 h 787347"/>
                <a:gd name="connsiteX33" fmla="*/ 373328 w 1280046"/>
                <a:gd name="connsiteY33" fmla="*/ 485669 h 787347"/>
                <a:gd name="connsiteX34" fmla="*/ 378319 w 1280046"/>
                <a:gd name="connsiteY34" fmla="*/ 485763 h 787347"/>
                <a:gd name="connsiteX35" fmla="*/ 378067 w 1280046"/>
                <a:gd name="connsiteY35" fmla="*/ 603025 h 787347"/>
                <a:gd name="connsiteX36" fmla="*/ 372760 w 1280046"/>
                <a:gd name="connsiteY36" fmla="*/ 610860 h 787347"/>
                <a:gd name="connsiteX37" fmla="*/ 120547 w 1280046"/>
                <a:gd name="connsiteY37" fmla="*/ 730143 h 787347"/>
                <a:gd name="connsiteX38" fmla="*/ 120547 w 1280046"/>
                <a:gd name="connsiteY38" fmla="*/ 706135 h 787347"/>
                <a:gd name="connsiteX39" fmla="*/ 120799 w 1280046"/>
                <a:gd name="connsiteY39" fmla="*/ 620210 h 787347"/>
                <a:gd name="connsiteX40" fmla="*/ 126612 w 1280046"/>
                <a:gd name="connsiteY40" fmla="*/ 608333 h 787347"/>
                <a:gd name="connsiteX41" fmla="*/ 371749 w 1280046"/>
                <a:gd name="connsiteY41" fmla="*/ 485763 h 787347"/>
                <a:gd name="connsiteX42" fmla="*/ 373328 w 1280046"/>
                <a:gd name="connsiteY42" fmla="*/ 485669 h 787347"/>
                <a:gd name="connsiteX43" fmla="*/ 688910 w 1280046"/>
                <a:gd name="connsiteY43" fmla="*/ 466052 h 787347"/>
                <a:gd name="connsiteX44" fmla="*/ 690679 w 1280046"/>
                <a:gd name="connsiteY44" fmla="*/ 470601 h 787347"/>
                <a:gd name="connsiteX45" fmla="*/ 450597 w 1280046"/>
                <a:gd name="connsiteY45" fmla="*/ 588873 h 787347"/>
                <a:gd name="connsiteX46" fmla="*/ 131161 w 1280046"/>
                <a:gd name="connsiteY46" fmla="*/ 746569 h 787347"/>
                <a:gd name="connsiteX47" fmla="*/ 110185 w 1280046"/>
                <a:gd name="connsiteY47" fmla="*/ 745558 h 787347"/>
                <a:gd name="connsiteX48" fmla="*/ 13141 w 1280046"/>
                <a:gd name="connsiteY48" fmla="*/ 681874 h 787347"/>
                <a:gd name="connsiteX49" fmla="*/ 4802 w 1280046"/>
                <a:gd name="connsiteY49" fmla="*/ 675556 h 787347"/>
                <a:gd name="connsiteX50" fmla="*/ 6318 w 1280046"/>
                <a:gd name="connsiteY50" fmla="*/ 672523 h 787347"/>
                <a:gd name="connsiteX51" fmla="*/ 19459 w 1280046"/>
                <a:gd name="connsiteY51" fmla="*/ 678588 h 787347"/>
                <a:gd name="connsiteX52" fmla="*/ 109680 w 1280046"/>
                <a:gd name="connsiteY52" fmla="*/ 737724 h 787347"/>
                <a:gd name="connsiteX53" fmla="*/ 131666 w 1280046"/>
                <a:gd name="connsiteY53" fmla="*/ 738988 h 787347"/>
                <a:gd name="connsiteX54" fmla="*/ 671473 w 1280046"/>
                <a:gd name="connsiteY54" fmla="*/ 472370 h 787347"/>
                <a:gd name="connsiteX55" fmla="*/ 688910 w 1280046"/>
                <a:gd name="connsiteY55" fmla="*/ 466052 h 787347"/>
                <a:gd name="connsiteX56" fmla="*/ 271641 w 1280046"/>
                <a:gd name="connsiteY56" fmla="*/ 423248 h 787347"/>
                <a:gd name="connsiteX57" fmla="*/ 284056 w 1280046"/>
                <a:gd name="connsiteY57" fmla="*/ 427639 h 787347"/>
                <a:gd name="connsiteX58" fmla="*/ 371749 w 1280046"/>
                <a:gd name="connsiteY58" fmla="*/ 476919 h 787347"/>
                <a:gd name="connsiteX59" fmla="*/ 124843 w 1280046"/>
                <a:gd name="connsiteY59" fmla="*/ 599993 h 787347"/>
                <a:gd name="connsiteX60" fmla="*/ 113724 w 1280046"/>
                <a:gd name="connsiteY60" fmla="*/ 601762 h 787347"/>
                <a:gd name="connsiteX61" fmla="*/ 19965 w 1280046"/>
                <a:gd name="connsiteY61" fmla="*/ 540857 h 787347"/>
                <a:gd name="connsiteX62" fmla="*/ 216074 w 1280046"/>
                <a:gd name="connsiteY62" fmla="*/ 447351 h 787347"/>
                <a:gd name="connsiteX63" fmla="*/ 259037 w 1280046"/>
                <a:gd name="connsiteY63" fmla="*/ 426628 h 787347"/>
                <a:gd name="connsiteX64" fmla="*/ 271641 w 1280046"/>
                <a:gd name="connsiteY64" fmla="*/ 423248 h 787347"/>
                <a:gd name="connsiteX65" fmla="*/ 315393 w 1280046"/>
                <a:gd name="connsiteY65" fmla="*/ 406410 h 787347"/>
                <a:gd name="connsiteX66" fmla="*/ 407887 w 1280046"/>
                <a:gd name="connsiteY66" fmla="*/ 464282 h 787347"/>
                <a:gd name="connsiteX67" fmla="*/ 412942 w 1280046"/>
                <a:gd name="connsiteY67" fmla="*/ 472622 h 787347"/>
                <a:gd name="connsiteX68" fmla="*/ 413195 w 1280046"/>
                <a:gd name="connsiteY68" fmla="*/ 579269 h 787347"/>
                <a:gd name="connsiteX69" fmla="*/ 389186 w 1280046"/>
                <a:gd name="connsiteY69" fmla="*/ 552734 h 787347"/>
                <a:gd name="connsiteX70" fmla="*/ 387923 w 1280046"/>
                <a:gd name="connsiteY70" fmla="*/ 485763 h 787347"/>
                <a:gd name="connsiteX71" fmla="*/ 379583 w 1280046"/>
                <a:gd name="connsiteY71" fmla="*/ 470853 h 787347"/>
                <a:gd name="connsiteX72" fmla="*/ 332830 w 1280046"/>
                <a:gd name="connsiteY72" fmla="*/ 440274 h 787347"/>
                <a:gd name="connsiteX73" fmla="*/ 315393 w 1280046"/>
                <a:gd name="connsiteY73" fmla="*/ 406410 h 787347"/>
                <a:gd name="connsiteX74" fmla="*/ 719996 w 1280046"/>
                <a:gd name="connsiteY74" fmla="*/ 400344 h 787347"/>
                <a:gd name="connsiteX75" fmla="*/ 751839 w 1280046"/>
                <a:gd name="connsiteY75" fmla="*/ 406410 h 787347"/>
                <a:gd name="connsiteX76" fmla="*/ 751839 w 1280046"/>
                <a:gd name="connsiteY76" fmla="*/ 464536 h 787347"/>
                <a:gd name="connsiteX77" fmla="*/ 719996 w 1280046"/>
                <a:gd name="connsiteY77" fmla="*/ 464536 h 787347"/>
                <a:gd name="connsiteX78" fmla="*/ 719996 w 1280046"/>
                <a:gd name="connsiteY78" fmla="*/ 400344 h 787347"/>
                <a:gd name="connsiteX79" fmla="*/ 686889 w 1280046"/>
                <a:gd name="connsiteY79" fmla="*/ 382907 h 787347"/>
                <a:gd name="connsiteX80" fmla="*/ 706855 w 1280046"/>
                <a:gd name="connsiteY80" fmla="*/ 397312 h 787347"/>
                <a:gd name="connsiteX81" fmla="*/ 710898 w 1280046"/>
                <a:gd name="connsiteY81" fmla="*/ 404388 h 787347"/>
                <a:gd name="connsiteX82" fmla="*/ 711151 w 1280046"/>
                <a:gd name="connsiteY82" fmla="*/ 460744 h 787347"/>
                <a:gd name="connsiteX83" fmla="*/ 686889 w 1280046"/>
                <a:gd name="connsiteY83" fmla="*/ 382907 h 787347"/>
                <a:gd name="connsiteX84" fmla="*/ 675012 w 1280046"/>
                <a:gd name="connsiteY84" fmla="*/ 343231 h 787347"/>
                <a:gd name="connsiteX85" fmla="*/ 674759 w 1280046"/>
                <a:gd name="connsiteY85" fmla="*/ 451647 h 787347"/>
                <a:gd name="connsiteX86" fmla="*/ 667936 w 1280046"/>
                <a:gd name="connsiteY86" fmla="*/ 464283 h 787347"/>
                <a:gd name="connsiteX87" fmla="*/ 426083 w 1280046"/>
                <a:gd name="connsiteY87" fmla="*/ 584577 h 787347"/>
                <a:gd name="connsiteX88" fmla="*/ 421029 w 1280046"/>
                <a:gd name="connsiteY88" fmla="*/ 585082 h 787347"/>
                <a:gd name="connsiteX89" fmla="*/ 421029 w 1280046"/>
                <a:gd name="connsiteY89" fmla="*/ 568150 h 787347"/>
                <a:gd name="connsiteX90" fmla="*/ 421282 w 1280046"/>
                <a:gd name="connsiteY90" fmla="*/ 477930 h 787347"/>
                <a:gd name="connsiteX91" fmla="*/ 428610 w 1280046"/>
                <a:gd name="connsiteY91" fmla="*/ 464283 h 787347"/>
                <a:gd name="connsiteX92" fmla="*/ 666672 w 1280046"/>
                <a:gd name="connsiteY92" fmla="*/ 345505 h 787347"/>
                <a:gd name="connsiteX93" fmla="*/ 675012 w 1280046"/>
                <a:gd name="connsiteY93" fmla="*/ 343231 h 787347"/>
                <a:gd name="connsiteX94" fmla="*/ 571239 w 1280046"/>
                <a:gd name="connsiteY94" fmla="*/ 274712 h 787347"/>
                <a:gd name="connsiteX95" fmla="*/ 577463 w 1280046"/>
                <a:gd name="connsiteY95" fmla="*/ 274997 h 787347"/>
                <a:gd name="connsiteX96" fmla="*/ 669452 w 1280046"/>
                <a:gd name="connsiteY96" fmla="*/ 335649 h 787347"/>
                <a:gd name="connsiteX97" fmla="*/ 485979 w 1280046"/>
                <a:gd name="connsiteY97" fmla="*/ 426881 h 787347"/>
                <a:gd name="connsiteX98" fmla="*/ 426084 w 1280046"/>
                <a:gd name="connsiteY98" fmla="*/ 456449 h 787347"/>
                <a:gd name="connsiteX99" fmla="*/ 413954 w 1280046"/>
                <a:gd name="connsiteY99" fmla="*/ 457965 h 787347"/>
                <a:gd name="connsiteX100" fmla="*/ 321205 w 1280046"/>
                <a:gd name="connsiteY100" fmla="*/ 400598 h 787347"/>
                <a:gd name="connsiteX101" fmla="*/ 331820 w 1280046"/>
                <a:gd name="connsiteY101" fmla="*/ 394532 h 787347"/>
                <a:gd name="connsiteX102" fmla="*/ 564068 w 1280046"/>
                <a:gd name="connsiteY102" fmla="*/ 277271 h 787347"/>
                <a:gd name="connsiteX103" fmla="*/ 571239 w 1280046"/>
                <a:gd name="connsiteY103" fmla="*/ 274712 h 787347"/>
                <a:gd name="connsiteX104" fmla="*/ 659848 w 1280046"/>
                <a:gd name="connsiteY104" fmla="*/ 245933 h 787347"/>
                <a:gd name="connsiteX105" fmla="*/ 727324 w 1280046"/>
                <a:gd name="connsiteY105" fmla="*/ 290917 h 787347"/>
                <a:gd name="connsiteX106" fmla="*/ 730609 w 1280046"/>
                <a:gd name="connsiteY106" fmla="*/ 297741 h 787347"/>
                <a:gd name="connsiteX107" fmla="*/ 730862 w 1280046"/>
                <a:gd name="connsiteY107" fmla="*/ 393016 h 787347"/>
                <a:gd name="connsiteX108" fmla="*/ 726566 w 1280046"/>
                <a:gd name="connsiteY108" fmla="*/ 397059 h 787347"/>
                <a:gd name="connsiteX109" fmla="*/ 689922 w 1280046"/>
                <a:gd name="connsiteY109" fmla="*/ 373809 h 787347"/>
                <a:gd name="connsiteX110" fmla="*/ 684867 w 1280046"/>
                <a:gd name="connsiteY110" fmla="*/ 351570 h 787347"/>
                <a:gd name="connsiteX111" fmla="*/ 669705 w 1280046"/>
                <a:gd name="connsiteY111" fmla="*/ 324781 h 787347"/>
                <a:gd name="connsiteX112" fmla="*/ 656816 w 1280046"/>
                <a:gd name="connsiteY112" fmla="*/ 300015 h 787347"/>
                <a:gd name="connsiteX113" fmla="*/ 659848 w 1280046"/>
                <a:gd name="connsiteY113" fmla="*/ 245933 h 787347"/>
                <a:gd name="connsiteX114" fmla="*/ 1277493 w 1280046"/>
                <a:gd name="connsiteY114" fmla="*/ 150911 h 787347"/>
                <a:gd name="connsiteX115" fmla="*/ 1277240 w 1280046"/>
                <a:gd name="connsiteY115" fmla="*/ 199180 h 787347"/>
                <a:gd name="connsiteX116" fmla="*/ 1272438 w 1280046"/>
                <a:gd name="connsiteY116" fmla="*/ 206762 h 787347"/>
                <a:gd name="connsiteX117" fmla="*/ 1240848 w 1280046"/>
                <a:gd name="connsiteY117" fmla="*/ 239363 h 787347"/>
                <a:gd name="connsiteX118" fmla="*/ 1223663 w 1280046"/>
                <a:gd name="connsiteY118" fmla="*/ 242395 h 787347"/>
                <a:gd name="connsiteX119" fmla="*/ 1201172 w 1280046"/>
                <a:gd name="connsiteY119" fmla="*/ 257306 h 787347"/>
                <a:gd name="connsiteX120" fmla="*/ 1184998 w 1280046"/>
                <a:gd name="connsiteY120" fmla="*/ 266909 h 787347"/>
                <a:gd name="connsiteX121" fmla="*/ 1170340 w 1280046"/>
                <a:gd name="connsiteY121" fmla="*/ 264129 h 787347"/>
                <a:gd name="connsiteX122" fmla="*/ 1157957 w 1280046"/>
                <a:gd name="connsiteY122" fmla="*/ 271963 h 787347"/>
                <a:gd name="connsiteX123" fmla="*/ 1130411 w 1280046"/>
                <a:gd name="connsiteY123" fmla="*/ 284094 h 787347"/>
                <a:gd name="connsiteX124" fmla="*/ 1104886 w 1280046"/>
                <a:gd name="connsiteY124" fmla="*/ 301531 h 787347"/>
                <a:gd name="connsiteX125" fmla="*/ 916105 w 1280046"/>
                <a:gd name="connsiteY125" fmla="*/ 393522 h 787347"/>
                <a:gd name="connsiteX126" fmla="*/ 900942 w 1280046"/>
                <a:gd name="connsiteY126" fmla="*/ 399839 h 787347"/>
                <a:gd name="connsiteX127" fmla="*/ 899678 w 1280046"/>
                <a:gd name="connsiteY127" fmla="*/ 375325 h 787347"/>
                <a:gd name="connsiteX128" fmla="*/ 895888 w 1280046"/>
                <a:gd name="connsiteY128" fmla="*/ 373556 h 787347"/>
                <a:gd name="connsiteX129" fmla="*/ 889064 w 1280046"/>
                <a:gd name="connsiteY129" fmla="*/ 385182 h 787347"/>
                <a:gd name="connsiteX130" fmla="*/ 886284 w 1280046"/>
                <a:gd name="connsiteY130" fmla="*/ 402619 h 787347"/>
                <a:gd name="connsiteX131" fmla="*/ 861265 w 1280046"/>
                <a:gd name="connsiteY131" fmla="*/ 416772 h 787347"/>
                <a:gd name="connsiteX132" fmla="*/ 845597 w 1280046"/>
                <a:gd name="connsiteY132" fmla="*/ 423342 h 787347"/>
                <a:gd name="connsiteX133" fmla="*/ 816281 w 1280046"/>
                <a:gd name="connsiteY133" fmla="*/ 438253 h 787347"/>
                <a:gd name="connsiteX134" fmla="*/ 797328 w 1280046"/>
                <a:gd name="connsiteY134" fmla="*/ 448361 h 787347"/>
                <a:gd name="connsiteX135" fmla="*/ 779384 w 1280046"/>
                <a:gd name="connsiteY135" fmla="*/ 466052 h 787347"/>
                <a:gd name="connsiteX136" fmla="*/ 770540 w 1280046"/>
                <a:gd name="connsiteY136" fmla="*/ 443307 h 787347"/>
                <a:gd name="connsiteX137" fmla="*/ 765738 w 1280046"/>
                <a:gd name="connsiteY137" fmla="*/ 468073 h 787347"/>
                <a:gd name="connsiteX138" fmla="*/ 761441 w 1280046"/>
                <a:gd name="connsiteY138" fmla="*/ 467568 h 787347"/>
                <a:gd name="connsiteX139" fmla="*/ 761694 w 1280046"/>
                <a:gd name="connsiteY139" fmla="*/ 406410 h 787347"/>
                <a:gd name="connsiteX140" fmla="*/ 768770 w 1280046"/>
                <a:gd name="connsiteY140" fmla="*/ 400850 h 787347"/>
                <a:gd name="connsiteX141" fmla="*/ 1270416 w 1280046"/>
                <a:gd name="connsiteY141" fmla="*/ 152680 h 787347"/>
                <a:gd name="connsiteX142" fmla="*/ 1277493 w 1280046"/>
                <a:gd name="connsiteY142" fmla="*/ 150911 h 787347"/>
                <a:gd name="connsiteX143" fmla="*/ 1114742 w 1280046"/>
                <a:gd name="connsiteY143" fmla="*/ 110224 h 787347"/>
                <a:gd name="connsiteX144" fmla="*/ 1114489 w 1280046"/>
                <a:gd name="connsiteY144" fmla="*/ 179721 h 787347"/>
                <a:gd name="connsiteX145" fmla="*/ 1109182 w 1280046"/>
                <a:gd name="connsiteY145" fmla="*/ 188061 h 787347"/>
                <a:gd name="connsiteX146" fmla="*/ 976757 w 1280046"/>
                <a:gd name="connsiteY146" fmla="*/ 254526 h 787347"/>
                <a:gd name="connsiteX147" fmla="*/ 977010 w 1280046"/>
                <a:gd name="connsiteY147" fmla="*/ 185028 h 787347"/>
                <a:gd name="connsiteX148" fmla="*/ 982065 w 1280046"/>
                <a:gd name="connsiteY148" fmla="*/ 175425 h 787347"/>
                <a:gd name="connsiteX149" fmla="*/ 1114742 w 1280046"/>
                <a:gd name="connsiteY149" fmla="*/ 110224 h 787347"/>
                <a:gd name="connsiteX150" fmla="*/ 1215577 w 1280046"/>
                <a:gd name="connsiteY150" fmla="*/ 86974 h 787347"/>
                <a:gd name="connsiteX151" fmla="*/ 1220378 w 1280046"/>
                <a:gd name="connsiteY151" fmla="*/ 131705 h 787347"/>
                <a:gd name="connsiteX152" fmla="*/ 1237311 w 1280046"/>
                <a:gd name="connsiteY152" fmla="*/ 132715 h 787347"/>
                <a:gd name="connsiteX153" fmla="*/ 1218862 w 1280046"/>
                <a:gd name="connsiteY153" fmla="*/ 167338 h 787347"/>
                <a:gd name="connsiteX154" fmla="*/ 765485 w 1280046"/>
                <a:gd name="connsiteY154" fmla="*/ 392764 h 787347"/>
                <a:gd name="connsiteX155" fmla="*/ 738444 w 1280046"/>
                <a:gd name="connsiteY155" fmla="*/ 399334 h 787347"/>
                <a:gd name="connsiteX156" fmla="*/ 738697 w 1280046"/>
                <a:gd name="connsiteY156" fmla="*/ 299004 h 787347"/>
                <a:gd name="connsiteX157" fmla="*/ 744256 w 1280046"/>
                <a:gd name="connsiteY157" fmla="*/ 291170 h 787347"/>
                <a:gd name="connsiteX158" fmla="*/ 966396 w 1280046"/>
                <a:gd name="connsiteY158" fmla="*/ 183259 h 787347"/>
                <a:gd name="connsiteX159" fmla="*/ 968923 w 1280046"/>
                <a:gd name="connsiteY159" fmla="*/ 183765 h 787347"/>
                <a:gd name="connsiteX160" fmla="*/ 968923 w 1280046"/>
                <a:gd name="connsiteY160" fmla="*/ 266656 h 787347"/>
                <a:gd name="connsiteX161" fmla="*/ 981054 w 1280046"/>
                <a:gd name="connsiteY161" fmla="*/ 261097 h 787347"/>
                <a:gd name="connsiteX162" fmla="*/ 1111710 w 1280046"/>
                <a:gd name="connsiteY162" fmla="*/ 195895 h 787347"/>
                <a:gd name="connsiteX163" fmla="*/ 1122324 w 1280046"/>
                <a:gd name="connsiteY163" fmla="*/ 179721 h 787347"/>
                <a:gd name="connsiteX164" fmla="*/ 1126367 w 1280046"/>
                <a:gd name="connsiteY164" fmla="*/ 133221 h 787347"/>
                <a:gd name="connsiteX165" fmla="*/ 1166297 w 1280046"/>
                <a:gd name="connsiteY165" fmla="*/ 111487 h 787347"/>
                <a:gd name="connsiteX166" fmla="*/ 1215577 w 1280046"/>
                <a:gd name="connsiteY166" fmla="*/ 86974 h 787347"/>
                <a:gd name="connsiteX167" fmla="*/ 1207143 w 1280046"/>
                <a:gd name="connsiteY167" fmla="*/ 56805 h 787347"/>
                <a:gd name="connsiteX168" fmla="*/ 1212292 w 1280046"/>
                <a:gd name="connsiteY168" fmla="*/ 58416 h 787347"/>
                <a:gd name="connsiteX169" fmla="*/ 1209764 w 1280046"/>
                <a:gd name="connsiteY169" fmla="*/ 79897 h 787347"/>
                <a:gd name="connsiteX170" fmla="*/ 1124850 w 1280046"/>
                <a:gd name="connsiteY170" fmla="*/ 123870 h 787347"/>
                <a:gd name="connsiteX171" fmla="*/ 1119796 w 1280046"/>
                <a:gd name="connsiteY171" fmla="*/ 91775 h 787347"/>
                <a:gd name="connsiteX172" fmla="*/ 1161495 w 1280046"/>
                <a:gd name="connsiteY172" fmla="*/ 73074 h 787347"/>
                <a:gd name="connsiteX173" fmla="*/ 1199150 w 1280046"/>
                <a:gd name="connsiteY173" fmla="*/ 56900 h 787347"/>
                <a:gd name="connsiteX174" fmla="*/ 1207143 w 1280046"/>
                <a:gd name="connsiteY174" fmla="*/ 56805 h 787347"/>
                <a:gd name="connsiteX175" fmla="*/ 1045086 w 1280046"/>
                <a:gd name="connsiteY175" fmla="*/ 53868 h 787347"/>
                <a:gd name="connsiteX176" fmla="*/ 1056111 w 1280046"/>
                <a:gd name="connsiteY176" fmla="*/ 57405 h 787347"/>
                <a:gd name="connsiteX177" fmla="*/ 1104380 w 1280046"/>
                <a:gd name="connsiteY177" fmla="*/ 88490 h 787347"/>
                <a:gd name="connsiteX178" fmla="*/ 1103622 w 1280046"/>
                <a:gd name="connsiteY178" fmla="*/ 107444 h 787347"/>
                <a:gd name="connsiteX179" fmla="*/ 744257 w 1280046"/>
                <a:gd name="connsiteY179" fmla="*/ 282325 h 787347"/>
                <a:gd name="connsiteX180" fmla="*/ 730609 w 1280046"/>
                <a:gd name="connsiteY180" fmla="*/ 283589 h 787347"/>
                <a:gd name="connsiteX181" fmla="*/ 665156 w 1280046"/>
                <a:gd name="connsiteY181" fmla="*/ 240374 h 787347"/>
                <a:gd name="connsiteX182" fmla="*/ 955782 w 1280046"/>
                <a:gd name="connsiteY182" fmla="*/ 97082 h 787347"/>
                <a:gd name="connsiteX183" fmla="*/ 1034630 w 1280046"/>
                <a:gd name="connsiteY183" fmla="*/ 57153 h 787347"/>
                <a:gd name="connsiteX184" fmla="*/ 1045086 w 1280046"/>
                <a:gd name="connsiteY184" fmla="*/ 53868 h 787347"/>
                <a:gd name="connsiteX185" fmla="*/ 1122513 w 1280046"/>
                <a:gd name="connsiteY185" fmla="*/ 133 h 787347"/>
                <a:gd name="connsiteX186" fmla="*/ 1147848 w 1280046"/>
                <a:gd name="connsiteY186" fmla="*/ 10147 h 787347"/>
                <a:gd name="connsiteX187" fmla="*/ 1199150 w 1280046"/>
                <a:gd name="connsiteY187" fmla="*/ 25816 h 787347"/>
                <a:gd name="connsiteX188" fmla="*/ 1229476 w 1280046"/>
                <a:gd name="connsiteY188" fmla="*/ 34661 h 787347"/>
                <a:gd name="connsiteX189" fmla="*/ 1254748 w 1280046"/>
                <a:gd name="connsiteY189" fmla="*/ 50835 h 787347"/>
                <a:gd name="connsiteX190" fmla="*/ 1280020 w 1280046"/>
                <a:gd name="connsiteY190" fmla="*/ 98852 h 787347"/>
                <a:gd name="connsiteX191" fmla="*/ 1277998 w 1280046"/>
                <a:gd name="connsiteY191" fmla="*/ 117806 h 787347"/>
                <a:gd name="connsiteX192" fmla="*/ 1244640 w 1280046"/>
                <a:gd name="connsiteY192" fmla="*/ 153439 h 787347"/>
                <a:gd name="connsiteX193" fmla="*/ 1247672 w 1280046"/>
                <a:gd name="connsiteY193" fmla="*/ 125640 h 787347"/>
                <a:gd name="connsiteX194" fmla="*/ 1228971 w 1280046"/>
                <a:gd name="connsiteY194" fmla="*/ 122608 h 787347"/>
                <a:gd name="connsiteX195" fmla="*/ 1223411 w 1280046"/>
                <a:gd name="connsiteY195" fmla="*/ 67262 h 787347"/>
                <a:gd name="connsiteX196" fmla="*/ 1226191 w 1280046"/>
                <a:gd name="connsiteY196" fmla="*/ 65746 h 787347"/>
                <a:gd name="connsiteX197" fmla="*/ 1231498 w 1280046"/>
                <a:gd name="connsiteY197" fmla="*/ 73074 h 787347"/>
                <a:gd name="connsiteX198" fmla="*/ 1270922 w 1280046"/>
                <a:gd name="connsiteY198" fmla="*/ 116290 h 787347"/>
                <a:gd name="connsiteX199" fmla="*/ 1246914 w 1280046"/>
                <a:gd name="connsiteY199" fmla="*/ 53110 h 787347"/>
                <a:gd name="connsiteX200" fmla="*/ 1191569 w 1280046"/>
                <a:gd name="connsiteY200" fmla="*/ 30618 h 787347"/>
                <a:gd name="connsiteX201" fmla="*/ 1181460 w 1280046"/>
                <a:gd name="connsiteY201" fmla="*/ 32386 h 787347"/>
                <a:gd name="connsiteX202" fmla="*/ 1199908 w 1280046"/>
                <a:gd name="connsiteY202" fmla="*/ 47803 h 787347"/>
                <a:gd name="connsiteX203" fmla="*/ 1118027 w 1280046"/>
                <a:gd name="connsiteY203" fmla="*/ 83688 h 787347"/>
                <a:gd name="connsiteX204" fmla="*/ 1107160 w 1280046"/>
                <a:gd name="connsiteY204" fmla="*/ 80656 h 787347"/>
                <a:gd name="connsiteX205" fmla="*/ 1062176 w 1280046"/>
                <a:gd name="connsiteY205" fmla="*/ 52099 h 787347"/>
                <a:gd name="connsiteX206" fmla="*/ 1033367 w 1280046"/>
                <a:gd name="connsiteY206" fmla="*/ 49824 h 787347"/>
                <a:gd name="connsiteX207" fmla="*/ 1030587 w 1280046"/>
                <a:gd name="connsiteY207" fmla="*/ 47297 h 787347"/>
                <a:gd name="connsiteX208" fmla="*/ 1037157 w 1280046"/>
                <a:gd name="connsiteY208" fmla="*/ 36683 h 787347"/>
                <a:gd name="connsiteX209" fmla="*/ 1096040 w 1280046"/>
                <a:gd name="connsiteY209" fmla="*/ 5093 h 787347"/>
                <a:gd name="connsiteX210" fmla="*/ 1122513 w 1280046"/>
                <a:gd name="connsiteY210" fmla="*/ 133 h 78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280046" h="787347">
                  <a:moveTo>
                    <a:pt x="0" y="684400"/>
                  </a:moveTo>
                  <a:cubicBezTo>
                    <a:pt x="36139" y="708155"/>
                    <a:pt x="72277" y="731405"/>
                    <a:pt x="108164" y="755666"/>
                  </a:cubicBezTo>
                  <a:cubicBezTo>
                    <a:pt x="115998" y="760974"/>
                    <a:pt x="121810" y="761479"/>
                    <a:pt x="130403" y="757183"/>
                  </a:cubicBezTo>
                  <a:cubicBezTo>
                    <a:pt x="159719" y="742272"/>
                    <a:pt x="189793" y="728120"/>
                    <a:pt x="219360" y="713715"/>
                  </a:cubicBezTo>
                  <a:cubicBezTo>
                    <a:pt x="221382" y="725087"/>
                    <a:pt x="216833" y="736713"/>
                    <a:pt x="213295" y="741261"/>
                  </a:cubicBezTo>
                  <a:cubicBezTo>
                    <a:pt x="207988" y="748084"/>
                    <a:pt x="198132" y="750106"/>
                    <a:pt x="189793" y="749348"/>
                  </a:cubicBezTo>
                  <a:cubicBezTo>
                    <a:pt x="186002" y="749095"/>
                    <a:pt x="183222" y="744799"/>
                    <a:pt x="175135" y="741261"/>
                  </a:cubicBezTo>
                  <a:cubicBezTo>
                    <a:pt x="172860" y="742272"/>
                    <a:pt x="167806" y="745052"/>
                    <a:pt x="162246" y="747074"/>
                  </a:cubicBezTo>
                  <a:cubicBezTo>
                    <a:pt x="150620" y="751117"/>
                    <a:pt x="144302" y="757941"/>
                    <a:pt x="141270" y="770576"/>
                  </a:cubicBezTo>
                  <a:cubicBezTo>
                    <a:pt x="136216" y="790794"/>
                    <a:pt x="125854" y="792310"/>
                    <a:pt x="111449" y="777400"/>
                  </a:cubicBezTo>
                  <a:cubicBezTo>
                    <a:pt x="107153" y="772851"/>
                    <a:pt x="101593" y="769566"/>
                    <a:pt x="96286" y="766028"/>
                  </a:cubicBezTo>
                  <a:cubicBezTo>
                    <a:pt x="70761" y="748590"/>
                    <a:pt x="45489" y="730900"/>
                    <a:pt x="19712" y="713715"/>
                  </a:cubicBezTo>
                  <a:cubicBezTo>
                    <a:pt x="10867" y="707650"/>
                    <a:pt x="1769" y="701837"/>
                    <a:pt x="0" y="689960"/>
                  </a:cubicBezTo>
                  <a:cubicBezTo>
                    <a:pt x="0" y="687938"/>
                    <a:pt x="0" y="686169"/>
                    <a:pt x="0" y="684400"/>
                  </a:cubicBezTo>
                  <a:close/>
                  <a:moveTo>
                    <a:pt x="15163" y="546669"/>
                  </a:moveTo>
                  <a:cubicBezTo>
                    <a:pt x="38413" y="561832"/>
                    <a:pt x="59642" y="578258"/>
                    <a:pt x="83144" y="590389"/>
                  </a:cubicBezTo>
                  <a:cubicBezTo>
                    <a:pt x="107153" y="602773"/>
                    <a:pt x="115997" y="619199"/>
                    <a:pt x="113218" y="646240"/>
                  </a:cubicBezTo>
                  <a:cubicBezTo>
                    <a:pt x="110691" y="672776"/>
                    <a:pt x="112712" y="699564"/>
                    <a:pt x="112712" y="728627"/>
                  </a:cubicBezTo>
                  <a:cubicBezTo>
                    <a:pt x="80365" y="708156"/>
                    <a:pt x="49786" y="688950"/>
                    <a:pt x="19459" y="669237"/>
                  </a:cubicBezTo>
                  <a:cubicBezTo>
                    <a:pt x="17185" y="667974"/>
                    <a:pt x="15163" y="664183"/>
                    <a:pt x="15416" y="661403"/>
                  </a:cubicBezTo>
                  <a:cubicBezTo>
                    <a:pt x="15163" y="623748"/>
                    <a:pt x="15163" y="586345"/>
                    <a:pt x="15163" y="546669"/>
                  </a:cubicBezTo>
                  <a:close/>
                  <a:moveTo>
                    <a:pt x="674001" y="488543"/>
                  </a:moveTo>
                  <a:cubicBezTo>
                    <a:pt x="674759" y="489049"/>
                    <a:pt x="675264" y="489554"/>
                    <a:pt x="676022" y="490060"/>
                  </a:cubicBezTo>
                  <a:cubicBezTo>
                    <a:pt x="673242" y="493851"/>
                    <a:pt x="672232" y="499410"/>
                    <a:pt x="667935" y="501432"/>
                  </a:cubicBezTo>
                  <a:cubicBezTo>
                    <a:pt x="643422" y="512804"/>
                    <a:pt x="651508" y="525946"/>
                    <a:pt x="642664" y="537318"/>
                  </a:cubicBezTo>
                  <a:cubicBezTo>
                    <a:pt x="634576" y="547933"/>
                    <a:pt x="619161" y="551218"/>
                    <a:pt x="611579" y="542120"/>
                  </a:cubicBezTo>
                  <a:cubicBezTo>
                    <a:pt x="601976" y="536307"/>
                    <a:pt x="592120" y="538329"/>
                    <a:pt x="592120" y="548185"/>
                  </a:cubicBezTo>
                  <a:cubicBezTo>
                    <a:pt x="592120" y="572446"/>
                    <a:pt x="564068" y="579523"/>
                    <a:pt x="548652" y="565118"/>
                  </a:cubicBezTo>
                  <a:cubicBezTo>
                    <a:pt x="544609" y="563601"/>
                    <a:pt x="538291" y="565876"/>
                    <a:pt x="533742" y="568150"/>
                  </a:cubicBezTo>
                  <a:cubicBezTo>
                    <a:pt x="437961" y="613387"/>
                    <a:pt x="342434" y="658623"/>
                    <a:pt x="246653" y="704113"/>
                  </a:cubicBezTo>
                  <a:cubicBezTo>
                    <a:pt x="241094" y="706640"/>
                    <a:pt x="235282" y="709420"/>
                    <a:pt x="229722" y="711947"/>
                  </a:cubicBezTo>
                  <a:cubicBezTo>
                    <a:pt x="229216" y="711189"/>
                    <a:pt x="228458" y="710178"/>
                    <a:pt x="227953" y="709420"/>
                  </a:cubicBezTo>
                  <a:cubicBezTo>
                    <a:pt x="376804" y="635879"/>
                    <a:pt x="525402" y="562085"/>
                    <a:pt x="674001" y="488543"/>
                  </a:cubicBezTo>
                  <a:close/>
                  <a:moveTo>
                    <a:pt x="373328" y="485669"/>
                  </a:moveTo>
                  <a:cubicBezTo>
                    <a:pt x="374276" y="485700"/>
                    <a:pt x="375792" y="485763"/>
                    <a:pt x="378319" y="485763"/>
                  </a:cubicBezTo>
                  <a:cubicBezTo>
                    <a:pt x="378319" y="524935"/>
                    <a:pt x="378319" y="564107"/>
                    <a:pt x="378067" y="603025"/>
                  </a:cubicBezTo>
                  <a:cubicBezTo>
                    <a:pt x="378067" y="605553"/>
                    <a:pt x="375287" y="609596"/>
                    <a:pt x="372760" y="610860"/>
                  </a:cubicBezTo>
                  <a:cubicBezTo>
                    <a:pt x="289615" y="650537"/>
                    <a:pt x="206218" y="689708"/>
                    <a:pt x="120547" y="730143"/>
                  </a:cubicBezTo>
                  <a:cubicBezTo>
                    <a:pt x="120547" y="721045"/>
                    <a:pt x="120547" y="713463"/>
                    <a:pt x="120547" y="706135"/>
                  </a:cubicBezTo>
                  <a:cubicBezTo>
                    <a:pt x="120547" y="677577"/>
                    <a:pt x="120294" y="648767"/>
                    <a:pt x="120799" y="620210"/>
                  </a:cubicBezTo>
                  <a:cubicBezTo>
                    <a:pt x="120799" y="616167"/>
                    <a:pt x="123327" y="609849"/>
                    <a:pt x="126612" y="608333"/>
                  </a:cubicBezTo>
                  <a:cubicBezTo>
                    <a:pt x="208240" y="567139"/>
                    <a:pt x="290121" y="526451"/>
                    <a:pt x="371749" y="485763"/>
                  </a:cubicBezTo>
                  <a:cubicBezTo>
                    <a:pt x="372002" y="485637"/>
                    <a:pt x="372381" y="485637"/>
                    <a:pt x="373328" y="485669"/>
                  </a:cubicBezTo>
                  <a:close/>
                  <a:moveTo>
                    <a:pt x="688910" y="466052"/>
                  </a:moveTo>
                  <a:cubicBezTo>
                    <a:pt x="689416" y="467568"/>
                    <a:pt x="690174" y="469084"/>
                    <a:pt x="690679" y="470601"/>
                  </a:cubicBezTo>
                  <a:cubicBezTo>
                    <a:pt x="610568" y="510024"/>
                    <a:pt x="530709" y="549449"/>
                    <a:pt x="450597" y="588873"/>
                  </a:cubicBezTo>
                  <a:cubicBezTo>
                    <a:pt x="344203" y="641438"/>
                    <a:pt x="237555" y="693751"/>
                    <a:pt x="131161" y="746569"/>
                  </a:cubicBezTo>
                  <a:cubicBezTo>
                    <a:pt x="123579" y="750360"/>
                    <a:pt x="117767" y="750613"/>
                    <a:pt x="110185" y="745558"/>
                  </a:cubicBezTo>
                  <a:cubicBezTo>
                    <a:pt x="78090" y="724077"/>
                    <a:pt x="45236" y="703355"/>
                    <a:pt x="13141" y="681874"/>
                  </a:cubicBezTo>
                  <a:cubicBezTo>
                    <a:pt x="10109" y="679852"/>
                    <a:pt x="7582" y="677577"/>
                    <a:pt x="4802" y="675556"/>
                  </a:cubicBezTo>
                  <a:cubicBezTo>
                    <a:pt x="5307" y="674545"/>
                    <a:pt x="5813" y="673534"/>
                    <a:pt x="6318" y="672523"/>
                  </a:cubicBezTo>
                  <a:cubicBezTo>
                    <a:pt x="10614" y="674545"/>
                    <a:pt x="15416" y="676061"/>
                    <a:pt x="19459" y="678588"/>
                  </a:cubicBezTo>
                  <a:cubicBezTo>
                    <a:pt x="49533" y="698047"/>
                    <a:pt x="79859" y="717506"/>
                    <a:pt x="109680" y="737724"/>
                  </a:cubicBezTo>
                  <a:cubicBezTo>
                    <a:pt x="117514" y="743031"/>
                    <a:pt x="123327" y="743031"/>
                    <a:pt x="131666" y="738988"/>
                  </a:cubicBezTo>
                  <a:cubicBezTo>
                    <a:pt x="311349" y="650031"/>
                    <a:pt x="491285" y="561074"/>
                    <a:pt x="671473" y="472370"/>
                  </a:cubicBezTo>
                  <a:cubicBezTo>
                    <a:pt x="677033" y="469590"/>
                    <a:pt x="683098" y="468073"/>
                    <a:pt x="688910" y="466052"/>
                  </a:cubicBezTo>
                  <a:close/>
                  <a:moveTo>
                    <a:pt x="271641" y="423248"/>
                  </a:moveTo>
                  <a:cubicBezTo>
                    <a:pt x="275653" y="423532"/>
                    <a:pt x="279634" y="425112"/>
                    <a:pt x="284056" y="427639"/>
                  </a:cubicBezTo>
                  <a:cubicBezTo>
                    <a:pt x="312361" y="444065"/>
                    <a:pt x="340918" y="459733"/>
                    <a:pt x="371749" y="476919"/>
                  </a:cubicBezTo>
                  <a:cubicBezTo>
                    <a:pt x="287595" y="518870"/>
                    <a:pt x="206219" y="559558"/>
                    <a:pt x="124843" y="599993"/>
                  </a:cubicBezTo>
                  <a:cubicBezTo>
                    <a:pt x="121558" y="601762"/>
                    <a:pt x="116251" y="603278"/>
                    <a:pt x="113724" y="601762"/>
                  </a:cubicBezTo>
                  <a:cubicBezTo>
                    <a:pt x="82892" y="582050"/>
                    <a:pt x="52060" y="561833"/>
                    <a:pt x="19965" y="540857"/>
                  </a:cubicBezTo>
                  <a:cubicBezTo>
                    <a:pt x="86683" y="509015"/>
                    <a:pt x="151379" y="477930"/>
                    <a:pt x="216074" y="447351"/>
                  </a:cubicBezTo>
                  <a:cubicBezTo>
                    <a:pt x="230480" y="440527"/>
                    <a:pt x="245137" y="434462"/>
                    <a:pt x="259037" y="426628"/>
                  </a:cubicBezTo>
                  <a:cubicBezTo>
                    <a:pt x="263586" y="423974"/>
                    <a:pt x="267629" y="422963"/>
                    <a:pt x="271641" y="423248"/>
                  </a:cubicBezTo>
                  <a:close/>
                  <a:moveTo>
                    <a:pt x="315393" y="406410"/>
                  </a:moveTo>
                  <a:cubicBezTo>
                    <a:pt x="347235" y="426122"/>
                    <a:pt x="377561" y="445076"/>
                    <a:pt x="407887" y="464282"/>
                  </a:cubicBezTo>
                  <a:cubicBezTo>
                    <a:pt x="410415" y="465799"/>
                    <a:pt x="412942" y="469843"/>
                    <a:pt x="412942" y="472622"/>
                  </a:cubicBezTo>
                  <a:cubicBezTo>
                    <a:pt x="413195" y="508255"/>
                    <a:pt x="413195" y="543636"/>
                    <a:pt x="413195" y="579269"/>
                  </a:cubicBezTo>
                  <a:cubicBezTo>
                    <a:pt x="389692" y="573962"/>
                    <a:pt x="389692" y="573962"/>
                    <a:pt x="389186" y="552734"/>
                  </a:cubicBezTo>
                  <a:cubicBezTo>
                    <a:pt x="388681" y="530242"/>
                    <a:pt x="389186" y="508003"/>
                    <a:pt x="387923" y="485763"/>
                  </a:cubicBezTo>
                  <a:cubicBezTo>
                    <a:pt x="387670" y="480709"/>
                    <a:pt x="383879" y="473886"/>
                    <a:pt x="379583" y="470853"/>
                  </a:cubicBezTo>
                  <a:cubicBezTo>
                    <a:pt x="364673" y="459986"/>
                    <a:pt x="349004" y="449372"/>
                    <a:pt x="332830" y="440274"/>
                  </a:cubicBezTo>
                  <a:cubicBezTo>
                    <a:pt x="319942" y="432945"/>
                    <a:pt x="313876" y="423342"/>
                    <a:pt x="315393" y="406410"/>
                  </a:cubicBezTo>
                  <a:close/>
                  <a:moveTo>
                    <a:pt x="719996" y="400344"/>
                  </a:moveTo>
                  <a:cubicBezTo>
                    <a:pt x="730863" y="402366"/>
                    <a:pt x="741477" y="404388"/>
                    <a:pt x="751839" y="406410"/>
                  </a:cubicBezTo>
                  <a:cubicBezTo>
                    <a:pt x="751839" y="425870"/>
                    <a:pt x="751839" y="444824"/>
                    <a:pt x="751839" y="464536"/>
                  </a:cubicBezTo>
                  <a:cubicBezTo>
                    <a:pt x="740466" y="464536"/>
                    <a:pt x="730611" y="464536"/>
                    <a:pt x="719996" y="464536"/>
                  </a:cubicBezTo>
                  <a:cubicBezTo>
                    <a:pt x="719996" y="443307"/>
                    <a:pt x="719996" y="422332"/>
                    <a:pt x="719996" y="400344"/>
                  </a:cubicBezTo>
                  <a:close/>
                  <a:moveTo>
                    <a:pt x="686889" y="382907"/>
                  </a:moveTo>
                  <a:cubicBezTo>
                    <a:pt x="694471" y="388214"/>
                    <a:pt x="700789" y="392510"/>
                    <a:pt x="706855" y="397312"/>
                  </a:cubicBezTo>
                  <a:cubicBezTo>
                    <a:pt x="708876" y="399081"/>
                    <a:pt x="710898" y="402113"/>
                    <a:pt x="710898" y="404388"/>
                  </a:cubicBezTo>
                  <a:cubicBezTo>
                    <a:pt x="711403" y="423089"/>
                    <a:pt x="711151" y="441537"/>
                    <a:pt x="711151" y="460744"/>
                  </a:cubicBezTo>
                  <a:cubicBezTo>
                    <a:pt x="685626" y="445833"/>
                    <a:pt x="681835" y="433451"/>
                    <a:pt x="686889" y="382907"/>
                  </a:cubicBezTo>
                  <a:close/>
                  <a:moveTo>
                    <a:pt x="675012" y="343231"/>
                  </a:moveTo>
                  <a:cubicBezTo>
                    <a:pt x="675012" y="380633"/>
                    <a:pt x="675264" y="416267"/>
                    <a:pt x="674759" y="451647"/>
                  </a:cubicBezTo>
                  <a:cubicBezTo>
                    <a:pt x="674759" y="455944"/>
                    <a:pt x="671474" y="462514"/>
                    <a:pt x="667936" y="464283"/>
                  </a:cubicBezTo>
                  <a:cubicBezTo>
                    <a:pt x="587571" y="504718"/>
                    <a:pt x="506701" y="544647"/>
                    <a:pt x="426083" y="584577"/>
                  </a:cubicBezTo>
                  <a:cubicBezTo>
                    <a:pt x="425325" y="585082"/>
                    <a:pt x="424314" y="584830"/>
                    <a:pt x="421029" y="585082"/>
                  </a:cubicBezTo>
                  <a:cubicBezTo>
                    <a:pt x="421029" y="579270"/>
                    <a:pt x="421029" y="573710"/>
                    <a:pt x="421029" y="568150"/>
                  </a:cubicBezTo>
                  <a:cubicBezTo>
                    <a:pt x="421029" y="538077"/>
                    <a:pt x="420524" y="508004"/>
                    <a:pt x="421282" y="477930"/>
                  </a:cubicBezTo>
                  <a:cubicBezTo>
                    <a:pt x="421534" y="473128"/>
                    <a:pt x="424820" y="466305"/>
                    <a:pt x="428610" y="464283"/>
                  </a:cubicBezTo>
                  <a:cubicBezTo>
                    <a:pt x="507965" y="424353"/>
                    <a:pt x="587318" y="385181"/>
                    <a:pt x="666672" y="345505"/>
                  </a:cubicBezTo>
                  <a:cubicBezTo>
                    <a:pt x="667936" y="345000"/>
                    <a:pt x="669199" y="344747"/>
                    <a:pt x="675012" y="343231"/>
                  </a:cubicBezTo>
                  <a:close/>
                  <a:moveTo>
                    <a:pt x="571239" y="274712"/>
                  </a:moveTo>
                  <a:cubicBezTo>
                    <a:pt x="573735" y="274175"/>
                    <a:pt x="576073" y="274112"/>
                    <a:pt x="577463" y="274997"/>
                  </a:cubicBezTo>
                  <a:cubicBezTo>
                    <a:pt x="608042" y="294456"/>
                    <a:pt x="638115" y="314673"/>
                    <a:pt x="669452" y="335649"/>
                  </a:cubicBezTo>
                  <a:cubicBezTo>
                    <a:pt x="607283" y="366481"/>
                    <a:pt x="546631" y="396807"/>
                    <a:pt x="485979" y="426881"/>
                  </a:cubicBezTo>
                  <a:cubicBezTo>
                    <a:pt x="466014" y="436737"/>
                    <a:pt x="446301" y="446845"/>
                    <a:pt x="426084" y="456449"/>
                  </a:cubicBezTo>
                  <a:cubicBezTo>
                    <a:pt x="422546" y="458218"/>
                    <a:pt x="416734" y="459987"/>
                    <a:pt x="413954" y="457965"/>
                  </a:cubicBezTo>
                  <a:cubicBezTo>
                    <a:pt x="383374" y="439517"/>
                    <a:pt x="353048" y="420563"/>
                    <a:pt x="321205" y="400598"/>
                  </a:cubicBezTo>
                  <a:cubicBezTo>
                    <a:pt x="325755" y="398070"/>
                    <a:pt x="328787" y="396049"/>
                    <a:pt x="331820" y="394532"/>
                  </a:cubicBezTo>
                  <a:cubicBezTo>
                    <a:pt x="409151" y="355361"/>
                    <a:pt x="486484" y="316190"/>
                    <a:pt x="564068" y="277271"/>
                  </a:cubicBezTo>
                  <a:cubicBezTo>
                    <a:pt x="566090" y="276260"/>
                    <a:pt x="568743" y="275249"/>
                    <a:pt x="571239" y="274712"/>
                  </a:cubicBezTo>
                  <a:close/>
                  <a:moveTo>
                    <a:pt x="659848" y="245933"/>
                  </a:moveTo>
                  <a:cubicBezTo>
                    <a:pt x="683098" y="261349"/>
                    <a:pt x="705337" y="276007"/>
                    <a:pt x="727324" y="290917"/>
                  </a:cubicBezTo>
                  <a:cubicBezTo>
                    <a:pt x="729093" y="292181"/>
                    <a:pt x="730609" y="295466"/>
                    <a:pt x="730609" y="297741"/>
                  </a:cubicBezTo>
                  <a:cubicBezTo>
                    <a:pt x="730862" y="329331"/>
                    <a:pt x="730862" y="361174"/>
                    <a:pt x="730862" y="393016"/>
                  </a:cubicBezTo>
                  <a:cubicBezTo>
                    <a:pt x="729346" y="394280"/>
                    <a:pt x="728082" y="395796"/>
                    <a:pt x="726566" y="397059"/>
                  </a:cubicBezTo>
                  <a:cubicBezTo>
                    <a:pt x="714183" y="389478"/>
                    <a:pt x="700536" y="383160"/>
                    <a:pt x="689922" y="373809"/>
                  </a:cubicBezTo>
                  <a:cubicBezTo>
                    <a:pt x="685120" y="369766"/>
                    <a:pt x="684362" y="359152"/>
                    <a:pt x="684867" y="351570"/>
                  </a:cubicBezTo>
                  <a:cubicBezTo>
                    <a:pt x="685626" y="338681"/>
                    <a:pt x="682087" y="329583"/>
                    <a:pt x="669705" y="324781"/>
                  </a:cubicBezTo>
                  <a:cubicBezTo>
                    <a:pt x="657826" y="320485"/>
                    <a:pt x="655552" y="311640"/>
                    <a:pt x="656816" y="300015"/>
                  </a:cubicBezTo>
                  <a:cubicBezTo>
                    <a:pt x="658585" y="282830"/>
                    <a:pt x="658837" y="265645"/>
                    <a:pt x="659848" y="245933"/>
                  </a:cubicBezTo>
                  <a:close/>
                  <a:moveTo>
                    <a:pt x="1277493" y="150911"/>
                  </a:moveTo>
                  <a:cubicBezTo>
                    <a:pt x="1277493" y="167591"/>
                    <a:pt x="1277745" y="183512"/>
                    <a:pt x="1277240" y="199180"/>
                  </a:cubicBezTo>
                  <a:cubicBezTo>
                    <a:pt x="1277240" y="201707"/>
                    <a:pt x="1274460" y="204740"/>
                    <a:pt x="1272438" y="206762"/>
                  </a:cubicBezTo>
                  <a:cubicBezTo>
                    <a:pt x="1261571" y="217124"/>
                    <a:pt x="1246408" y="223188"/>
                    <a:pt x="1240848" y="239363"/>
                  </a:cubicBezTo>
                  <a:cubicBezTo>
                    <a:pt x="1239837" y="242143"/>
                    <a:pt x="1229476" y="243153"/>
                    <a:pt x="1223663" y="242395"/>
                  </a:cubicBezTo>
                  <a:cubicBezTo>
                    <a:pt x="1207742" y="240374"/>
                    <a:pt x="1204710" y="241890"/>
                    <a:pt x="1201172" y="257306"/>
                  </a:cubicBezTo>
                  <a:cubicBezTo>
                    <a:pt x="1199150" y="266151"/>
                    <a:pt x="1193590" y="269183"/>
                    <a:pt x="1184998" y="266909"/>
                  </a:cubicBezTo>
                  <a:cubicBezTo>
                    <a:pt x="1179943" y="265645"/>
                    <a:pt x="1174889" y="263371"/>
                    <a:pt x="1170340" y="264129"/>
                  </a:cubicBezTo>
                  <a:cubicBezTo>
                    <a:pt x="1165791" y="264887"/>
                    <a:pt x="1159473" y="268173"/>
                    <a:pt x="1157957" y="271963"/>
                  </a:cubicBezTo>
                  <a:cubicBezTo>
                    <a:pt x="1148353" y="293950"/>
                    <a:pt x="1148859" y="293950"/>
                    <a:pt x="1130411" y="284094"/>
                  </a:cubicBezTo>
                  <a:cubicBezTo>
                    <a:pt x="1121060" y="290665"/>
                    <a:pt x="1113478" y="297235"/>
                    <a:pt x="1104886" y="301531"/>
                  </a:cubicBezTo>
                  <a:cubicBezTo>
                    <a:pt x="1041959" y="332363"/>
                    <a:pt x="979032" y="362942"/>
                    <a:pt x="916105" y="393522"/>
                  </a:cubicBezTo>
                  <a:cubicBezTo>
                    <a:pt x="911304" y="395796"/>
                    <a:pt x="906502" y="397565"/>
                    <a:pt x="900942" y="399839"/>
                  </a:cubicBezTo>
                  <a:cubicBezTo>
                    <a:pt x="900436" y="390489"/>
                    <a:pt x="899931" y="382907"/>
                    <a:pt x="899678" y="375325"/>
                  </a:cubicBezTo>
                  <a:cubicBezTo>
                    <a:pt x="898415" y="374820"/>
                    <a:pt x="897151" y="374062"/>
                    <a:pt x="895888" y="373556"/>
                  </a:cubicBezTo>
                  <a:cubicBezTo>
                    <a:pt x="893613" y="377600"/>
                    <a:pt x="890328" y="381138"/>
                    <a:pt x="889064" y="385182"/>
                  </a:cubicBezTo>
                  <a:cubicBezTo>
                    <a:pt x="887295" y="390742"/>
                    <a:pt x="887548" y="396807"/>
                    <a:pt x="886284" y="402619"/>
                  </a:cubicBezTo>
                  <a:cubicBezTo>
                    <a:pt x="883252" y="416266"/>
                    <a:pt x="873649" y="422331"/>
                    <a:pt x="861265" y="416772"/>
                  </a:cubicBezTo>
                  <a:cubicBezTo>
                    <a:pt x="852420" y="412728"/>
                    <a:pt x="848377" y="416266"/>
                    <a:pt x="845597" y="423342"/>
                  </a:cubicBezTo>
                  <a:cubicBezTo>
                    <a:pt x="840037" y="436989"/>
                    <a:pt x="830433" y="442044"/>
                    <a:pt x="816281" y="438253"/>
                  </a:cubicBezTo>
                  <a:cubicBezTo>
                    <a:pt x="806931" y="435725"/>
                    <a:pt x="801876" y="439516"/>
                    <a:pt x="797328" y="448361"/>
                  </a:cubicBezTo>
                  <a:cubicBezTo>
                    <a:pt x="794042" y="454679"/>
                    <a:pt x="786713" y="458975"/>
                    <a:pt x="779384" y="466052"/>
                  </a:cubicBezTo>
                  <a:cubicBezTo>
                    <a:pt x="775847" y="456954"/>
                    <a:pt x="773825" y="451646"/>
                    <a:pt x="770540" y="443307"/>
                  </a:cubicBezTo>
                  <a:cubicBezTo>
                    <a:pt x="768518" y="453415"/>
                    <a:pt x="767254" y="460745"/>
                    <a:pt x="765738" y="468073"/>
                  </a:cubicBezTo>
                  <a:cubicBezTo>
                    <a:pt x="764221" y="467821"/>
                    <a:pt x="762958" y="467821"/>
                    <a:pt x="761441" y="467568"/>
                  </a:cubicBezTo>
                  <a:cubicBezTo>
                    <a:pt x="761441" y="447098"/>
                    <a:pt x="761189" y="426880"/>
                    <a:pt x="761694" y="406410"/>
                  </a:cubicBezTo>
                  <a:cubicBezTo>
                    <a:pt x="761694" y="404641"/>
                    <a:pt x="765990" y="402114"/>
                    <a:pt x="768770" y="400850"/>
                  </a:cubicBezTo>
                  <a:cubicBezTo>
                    <a:pt x="935817" y="317958"/>
                    <a:pt x="1103117" y="235319"/>
                    <a:pt x="1270416" y="152680"/>
                  </a:cubicBezTo>
                  <a:cubicBezTo>
                    <a:pt x="1271680" y="152175"/>
                    <a:pt x="1272944" y="152175"/>
                    <a:pt x="1277493" y="150911"/>
                  </a:cubicBezTo>
                  <a:close/>
                  <a:moveTo>
                    <a:pt x="1114742" y="110224"/>
                  </a:moveTo>
                  <a:cubicBezTo>
                    <a:pt x="1114742" y="134485"/>
                    <a:pt x="1114994" y="157229"/>
                    <a:pt x="1114489" y="179721"/>
                  </a:cubicBezTo>
                  <a:cubicBezTo>
                    <a:pt x="1114489" y="182754"/>
                    <a:pt x="1111709" y="186797"/>
                    <a:pt x="1109182" y="188061"/>
                  </a:cubicBezTo>
                  <a:cubicBezTo>
                    <a:pt x="1065967" y="210048"/>
                    <a:pt x="1022499" y="231782"/>
                    <a:pt x="976757" y="254526"/>
                  </a:cubicBezTo>
                  <a:cubicBezTo>
                    <a:pt x="976757" y="229507"/>
                    <a:pt x="976505" y="207268"/>
                    <a:pt x="977010" y="185028"/>
                  </a:cubicBezTo>
                  <a:cubicBezTo>
                    <a:pt x="977010" y="181743"/>
                    <a:pt x="979285" y="176688"/>
                    <a:pt x="982065" y="175425"/>
                  </a:cubicBezTo>
                  <a:cubicBezTo>
                    <a:pt x="1025785" y="153691"/>
                    <a:pt x="1070010" y="132463"/>
                    <a:pt x="1114742" y="110224"/>
                  </a:cubicBezTo>
                  <a:close/>
                  <a:moveTo>
                    <a:pt x="1215577" y="86974"/>
                  </a:moveTo>
                  <a:cubicBezTo>
                    <a:pt x="1217346" y="102389"/>
                    <a:pt x="1218862" y="116542"/>
                    <a:pt x="1220378" y="131705"/>
                  </a:cubicBezTo>
                  <a:cubicBezTo>
                    <a:pt x="1226191" y="131957"/>
                    <a:pt x="1231751" y="132463"/>
                    <a:pt x="1237311" y="132715"/>
                  </a:cubicBezTo>
                  <a:cubicBezTo>
                    <a:pt x="1239838" y="156976"/>
                    <a:pt x="1239838" y="156976"/>
                    <a:pt x="1218862" y="167338"/>
                  </a:cubicBezTo>
                  <a:cubicBezTo>
                    <a:pt x="1067737" y="242648"/>
                    <a:pt x="916610" y="317706"/>
                    <a:pt x="765485" y="392764"/>
                  </a:cubicBezTo>
                  <a:cubicBezTo>
                    <a:pt x="757903" y="396302"/>
                    <a:pt x="749058" y="396807"/>
                    <a:pt x="738444" y="399334"/>
                  </a:cubicBezTo>
                  <a:cubicBezTo>
                    <a:pt x="738444" y="363448"/>
                    <a:pt x="738191" y="331353"/>
                    <a:pt x="738697" y="299004"/>
                  </a:cubicBezTo>
                  <a:cubicBezTo>
                    <a:pt x="738697" y="296224"/>
                    <a:pt x="741729" y="292434"/>
                    <a:pt x="744256" y="291170"/>
                  </a:cubicBezTo>
                  <a:cubicBezTo>
                    <a:pt x="818303" y="255031"/>
                    <a:pt x="892349" y="219145"/>
                    <a:pt x="966396" y="183259"/>
                  </a:cubicBezTo>
                  <a:cubicBezTo>
                    <a:pt x="966901" y="183006"/>
                    <a:pt x="967406" y="183259"/>
                    <a:pt x="968923" y="183765"/>
                  </a:cubicBezTo>
                  <a:cubicBezTo>
                    <a:pt x="968923" y="210553"/>
                    <a:pt x="968923" y="237847"/>
                    <a:pt x="968923" y="266656"/>
                  </a:cubicBezTo>
                  <a:cubicBezTo>
                    <a:pt x="973977" y="264382"/>
                    <a:pt x="977515" y="262866"/>
                    <a:pt x="981054" y="261097"/>
                  </a:cubicBezTo>
                  <a:cubicBezTo>
                    <a:pt x="1024521" y="239363"/>
                    <a:pt x="1067989" y="217376"/>
                    <a:pt x="1111710" y="195895"/>
                  </a:cubicBezTo>
                  <a:cubicBezTo>
                    <a:pt x="1119291" y="192104"/>
                    <a:pt x="1122324" y="187808"/>
                    <a:pt x="1122324" y="179721"/>
                  </a:cubicBezTo>
                  <a:cubicBezTo>
                    <a:pt x="1122324" y="163800"/>
                    <a:pt x="1119038" y="144846"/>
                    <a:pt x="1126367" y="133221"/>
                  </a:cubicBezTo>
                  <a:cubicBezTo>
                    <a:pt x="1133443" y="122101"/>
                    <a:pt x="1152397" y="118311"/>
                    <a:pt x="1166297" y="111487"/>
                  </a:cubicBezTo>
                  <a:cubicBezTo>
                    <a:pt x="1182218" y="103653"/>
                    <a:pt x="1197886" y="95819"/>
                    <a:pt x="1215577" y="86974"/>
                  </a:cubicBezTo>
                  <a:close/>
                  <a:moveTo>
                    <a:pt x="1207143" y="56805"/>
                  </a:moveTo>
                  <a:cubicBezTo>
                    <a:pt x="1209954" y="57279"/>
                    <a:pt x="1212292" y="58037"/>
                    <a:pt x="1212292" y="58416"/>
                  </a:cubicBezTo>
                  <a:cubicBezTo>
                    <a:pt x="1212292" y="65745"/>
                    <a:pt x="1213555" y="77623"/>
                    <a:pt x="1209764" y="79897"/>
                  </a:cubicBezTo>
                  <a:cubicBezTo>
                    <a:pt x="1182218" y="95566"/>
                    <a:pt x="1153661" y="109213"/>
                    <a:pt x="1124850" y="123870"/>
                  </a:cubicBezTo>
                  <a:cubicBezTo>
                    <a:pt x="1123334" y="113256"/>
                    <a:pt x="1121818" y="103653"/>
                    <a:pt x="1119796" y="91775"/>
                  </a:cubicBezTo>
                  <a:cubicBezTo>
                    <a:pt x="1132938" y="85963"/>
                    <a:pt x="1147090" y="79392"/>
                    <a:pt x="1161495" y="73074"/>
                  </a:cubicBezTo>
                  <a:cubicBezTo>
                    <a:pt x="1174131" y="67514"/>
                    <a:pt x="1186262" y="61702"/>
                    <a:pt x="1199150" y="56900"/>
                  </a:cubicBezTo>
                  <a:cubicBezTo>
                    <a:pt x="1201045" y="56142"/>
                    <a:pt x="1204331" y="56331"/>
                    <a:pt x="1207143" y="56805"/>
                  </a:cubicBezTo>
                  <a:close/>
                  <a:moveTo>
                    <a:pt x="1045086" y="53868"/>
                  </a:moveTo>
                  <a:cubicBezTo>
                    <a:pt x="1048592" y="53678"/>
                    <a:pt x="1052194" y="54625"/>
                    <a:pt x="1056111" y="57405"/>
                  </a:cubicBezTo>
                  <a:cubicBezTo>
                    <a:pt x="1071779" y="68525"/>
                    <a:pt x="1088459" y="78128"/>
                    <a:pt x="1104380" y="88490"/>
                  </a:cubicBezTo>
                  <a:cubicBezTo>
                    <a:pt x="1116005" y="96072"/>
                    <a:pt x="1115752" y="101631"/>
                    <a:pt x="1103622" y="107444"/>
                  </a:cubicBezTo>
                  <a:cubicBezTo>
                    <a:pt x="983834" y="165822"/>
                    <a:pt x="864045" y="224200"/>
                    <a:pt x="744257" y="282325"/>
                  </a:cubicBezTo>
                  <a:cubicBezTo>
                    <a:pt x="740466" y="284094"/>
                    <a:pt x="733895" y="285358"/>
                    <a:pt x="730609" y="283589"/>
                  </a:cubicBezTo>
                  <a:cubicBezTo>
                    <a:pt x="709128" y="269942"/>
                    <a:pt x="688153" y="255537"/>
                    <a:pt x="665156" y="240374"/>
                  </a:cubicBezTo>
                  <a:cubicBezTo>
                    <a:pt x="763463" y="191852"/>
                    <a:pt x="859749" y="144594"/>
                    <a:pt x="955782" y="97082"/>
                  </a:cubicBezTo>
                  <a:cubicBezTo>
                    <a:pt x="982065" y="84194"/>
                    <a:pt x="1008347" y="70294"/>
                    <a:pt x="1034630" y="57153"/>
                  </a:cubicBezTo>
                  <a:cubicBezTo>
                    <a:pt x="1038168" y="55384"/>
                    <a:pt x="1041579" y="54057"/>
                    <a:pt x="1045086" y="53868"/>
                  </a:cubicBezTo>
                  <a:close/>
                  <a:moveTo>
                    <a:pt x="1122513" y="133"/>
                  </a:moveTo>
                  <a:cubicBezTo>
                    <a:pt x="1131358" y="797"/>
                    <a:pt x="1140014" y="3955"/>
                    <a:pt x="1147848" y="10147"/>
                  </a:cubicBezTo>
                  <a:cubicBezTo>
                    <a:pt x="1163264" y="22278"/>
                    <a:pt x="1179185" y="27332"/>
                    <a:pt x="1199150" y="25816"/>
                  </a:cubicBezTo>
                  <a:cubicBezTo>
                    <a:pt x="1209006" y="25058"/>
                    <a:pt x="1219873" y="30365"/>
                    <a:pt x="1229476" y="34661"/>
                  </a:cubicBezTo>
                  <a:cubicBezTo>
                    <a:pt x="1238575" y="38705"/>
                    <a:pt x="1246156" y="46034"/>
                    <a:pt x="1254748" y="50835"/>
                  </a:cubicBezTo>
                  <a:cubicBezTo>
                    <a:pt x="1273702" y="61449"/>
                    <a:pt x="1280526" y="78129"/>
                    <a:pt x="1280020" y="98852"/>
                  </a:cubicBezTo>
                  <a:cubicBezTo>
                    <a:pt x="1279767" y="105170"/>
                    <a:pt x="1278756" y="111488"/>
                    <a:pt x="1277998" y="117806"/>
                  </a:cubicBezTo>
                  <a:cubicBezTo>
                    <a:pt x="1274460" y="145858"/>
                    <a:pt x="1274460" y="145858"/>
                    <a:pt x="1244640" y="153439"/>
                  </a:cubicBezTo>
                  <a:cubicBezTo>
                    <a:pt x="1245650" y="144341"/>
                    <a:pt x="1246661" y="135496"/>
                    <a:pt x="1247672" y="125640"/>
                  </a:cubicBezTo>
                  <a:cubicBezTo>
                    <a:pt x="1241355" y="124629"/>
                    <a:pt x="1235795" y="123618"/>
                    <a:pt x="1228971" y="122608"/>
                  </a:cubicBezTo>
                  <a:cubicBezTo>
                    <a:pt x="1227202" y="103907"/>
                    <a:pt x="1225180" y="85710"/>
                    <a:pt x="1223411" y="67262"/>
                  </a:cubicBezTo>
                  <a:cubicBezTo>
                    <a:pt x="1224422" y="66756"/>
                    <a:pt x="1225180" y="66251"/>
                    <a:pt x="1226191" y="65746"/>
                  </a:cubicBezTo>
                  <a:cubicBezTo>
                    <a:pt x="1227960" y="68020"/>
                    <a:pt x="1230740" y="70295"/>
                    <a:pt x="1231498" y="73074"/>
                  </a:cubicBezTo>
                  <a:cubicBezTo>
                    <a:pt x="1239838" y="102896"/>
                    <a:pt x="1239838" y="102896"/>
                    <a:pt x="1270922" y="116290"/>
                  </a:cubicBezTo>
                  <a:cubicBezTo>
                    <a:pt x="1278504" y="83435"/>
                    <a:pt x="1273702" y="70547"/>
                    <a:pt x="1246914" y="53110"/>
                  </a:cubicBezTo>
                  <a:cubicBezTo>
                    <a:pt x="1229982" y="42243"/>
                    <a:pt x="1214566" y="27080"/>
                    <a:pt x="1191569" y="30618"/>
                  </a:cubicBezTo>
                  <a:cubicBezTo>
                    <a:pt x="1189042" y="31123"/>
                    <a:pt x="1186514" y="31628"/>
                    <a:pt x="1181460" y="32386"/>
                  </a:cubicBezTo>
                  <a:cubicBezTo>
                    <a:pt x="1188284" y="38199"/>
                    <a:pt x="1193338" y="42243"/>
                    <a:pt x="1199908" y="47803"/>
                  </a:cubicBezTo>
                  <a:cubicBezTo>
                    <a:pt x="1171857" y="60185"/>
                    <a:pt x="1145068" y="72316"/>
                    <a:pt x="1118027" y="83688"/>
                  </a:cubicBezTo>
                  <a:cubicBezTo>
                    <a:pt x="1115247" y="84952"/>
                    <a:pt x="1110193" y="82677"/>
                    <a:pt x="1107160" y="80656"/>
                  </a:cubicBezTo>
                  <a:cubicBezTo>
                    <a:pt x="1091997" y="71558"/>
                    <a:pt x="1076581" y="62460"/>
                    <a:pt x="1062176" y="52099"/>
                  </a:cubicBezTo>
                  <a:cubicBezTo>
                    <a:pt x="1052573" y="45528"/>
                    <a:pt x="1043981" y="42748"/>
                    <a:pt x="1033367" y="49824"/>
                  </a:cubicBezTo>
                  <a:cubicBezTo>
                    <a:pt x="1032356" y="48813"/>
                    <a:pt x="1031597" y="48055"/>
                    <a:pt x="1030587" y="47297"/>
                  </a:cubicBezTo>
                  <a:cubicBezTo>
                    <a:pt x="1032608" y="43759"/>
                    <a:pt x="1033872" y="38452"/>
                    <a:pt x="1037157" y="36683"/>
                  </a:cubicBezTo>
                  <a:cubicBezTo>
                    <a:pt x="1056617" y="25563"/>
                    <a:pt x="1075823" y="14191"/>
                    <a:pt x="1096040" y="5093"/>
                  </a:cubicBezTo>
                  <a:cubicBezTo>
                    <a:pt x="1104633" y="1302"/>
                    <a:pt x="1113668" y="-530"/>
                    <a:pt x="1122513" y="133"/>
                  </a:cubicBezTo>
                  <a:close/>
                </a:path>
              </a:pathLst>
            </a:custGeom>
            <a:solidFill>
              <a:schemeClr val="accent2"/>
            </a:solidFill>
            <a:ln w="448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3" name="Freeform: Shape 84">
            <a:extLst>
              <a:ext uri="{FF2B5EF4-FFF2-40B4-BE49-F238E27FC236}">
                <a16:creationId xmlns:a16="http://schemas.microsoft.com/office/drawing/2014/main" id="{306E8A9E-4794-42CC-B62E-7F3D1FE14AAD}"/>
              </a:ext>
            </a:extLst>
          </p:cNvPr>
          <p:cNvSpPr/>
          <p:nvPr/>
        </p:nvSpPr>
        <p:spPr>
          <a:xfrm rot="21165951">
            <a:off x="4621535" y="4292834"/>
            <a:ext cx="2008681" cy="1511918"/>
          </a:xfrm>
          <a:custGeom>
            <a:avLst/>
            <a:gdLst>
              <a:gd name="connsiteX0" fmla="*/ 208223 w 1379373"/>
              <a:gd name="connsiteY0" fmla="*/ 943938 h 1038242"/>
              <a:gd name="connsiteX1" fmla="*/ 263067 w 1379373"/>
              <a:gd name="connsiteY1" fmla="*/ 938921 h 1038242"/>
              <a:gd name="connsiteX2" fmla="*/ 267080 w 1379373"/>
              <a:gd name="connsiteY2" fmla="*/ 1031889 h 1038242"/>
              <a:gd name="connsiteX3" fmla="*/ 208223 w 1379373"/>
              <a:gd name="connsiteY3" fmla="*/ 1038242 h 1038242"/>
              <a:gd name="connsiteX4" fmla="*/ 208223 w 1379373"/>
              <a:gd name="connsiteY4" fmla="*/ 943938 h 1038242"/>
              <a:gd name="connsiteX5" fmla="*/ 323263 w 1379373"/>
              <a:gd name="connsiteY5" fmla="*/ 811175 h 1038242"/>
              <a:gd name="connsiteX6" fmla="*/ 307545 w 1379373"/>
              <a:gd name="connsiteY6" fmla="*/ 844617 h 1038242"/>
              <a:gd name="connsiteX7" fmla="*/ 323263 w 1379373"/>
              <a:gd name="connsiteY7" fmla="*/ 811175 h 1038242"/>
              <a:gd name="connsiteX8" fmla="*/ 367740 w 1379373"/>
              <a:gd name="connsiteY8" fmla="*/ 784756 h 1038242"/>
              <a:gd name="connsiteX9" fmla="*/ 351688 w 1379373"/>
              <a:gd name="connsiteY9" fmla="*/ 815522 h 1038242"/>
              <a:gd name="connsiteX10" fmla="*/ 367740 w 1379373"/>
              <a:gd name="connsiteY10" fmla="*/ 784756 h 1038242"/>
              <a:gd name="connsiteX11" fmla="*/ 218 w 1379373"/>
              <a:gd name="connsiteY11" fmla="*/ 842944 h 1038242"/>
              <a:gd name="connsiteX12" fmla="*/ 12591 w 1379373"/>
              <a:gd name="connsiteY12" fmla="*/ 847961 h 1038242"/>
              <a:gd name="connsiteX13" fmla="*/ 185819 w 1379373"/>
              <a:gd name="connsiteY13" fmla="*/ 936580 h 1038242"/>
              <a:gd name="connsiteX14" fmla="*/ 198527 w 1379373"/>
              <a:gd name="connsiteY14" fmla="*/ 957314 h 1038242"/>
              <a:gd name="connsiteX15" fmla="*/ 198192 w 1379373"/>
              <a:gd name="connsiteY15" fmla="*/ 1035903 h 1038242"/>
              <a:gd name="connsiteX16" fmla="*/ 178461 w 1379373"/>
              <a:gd name="connsiteY16" fmla="*/ 1025870 h 1038242"/>
              <a:gd name="connsiteX17" fmla="*/ 34328 w 1379373"/>
              <a:gd name="connsiteY17" fmla="*/ 951629 h 1038242"/>
              <a:gd name="connsiteX18" fmla="*/ 552 w 1379373"/>
              <a:gd name="connsiteY18" fmla="*/ 896785 h 1038242"/>
              <a:gd name="connsiteX19" fmla="*/ 218 w 1379373"/>
              <a:gd name="connsiteY19" fmla="*/ 842944 h 1038242"/>
              <a:gd name="connsiteX20" fmla="*/ 405529 w 1379373"/>
              <a:gd name="connsiteY20" fmla="*/ 757668 h 1038242"/>
              <a:gd name="connsiteX21" fmla="*/ 393156 w 1379373"/>
              <a:gd name="connsiteY21" fmla="*/ 784421 h 1038242"/>
              <a:gd name="connsiteX22" fmla="*/ 405529 w 1379373"/>
              <a:gd name="connsiteY22" fmla="*/ 757668 h 1038242"/>
              <a:gd name="connsiteX23" fmla="*/ 88503 w 1379373"/>
              <a:gd name="connsiteY23" fmla="*/ 740613 h 1038242"/>
              <a:gd name="connsiteX24" fmla="*/ 137662 w 1379373"/>
              <a:gd name="connsiteY24" fmla="*/ 767032 h 1038242"/>
              <a:gd name="connsiteX25" fmla="*/ 251697 w 1379373"/>
              <a:gd name="connsiteY25" fmla="*/ 829568 h 1038242"/>
              <a:gd name="connsiteX26" fmla="*/ 278116 w 1379373"/>
              <a:gd name="connsiteY26" fmla="*/ 828564 h 1038242"/>
              <a:gd name="connsiteX27" fmla="*/ 438971 w 1379373"/>
              <a:gd name="connsiteY27" fmla="*/ 726568 h 1038242"/>
              <a:gd name="connsiteX28" fmla="*/ 452682 w 1379373"/>
              <a:gd name="connsiteY28" fmla="*/ 718207 h 1038242"/>
              <a:gd name="connsiteX29" fmla="*/ 432616 w 1379373"/>
              <a:gd name="connsiteY29" fmla="*/ 769707 h 1038242"/>
              <a:gd name="connsiteX30" fmla="*/ 283468 w 1379373"/>
              <a:gd name="connsiteY30" fmla="*/ 872373 h 1038242"/>
              <a:gd name="connsiteX31" fmla="*/ 260058 w 1379373"/>
              <a:gd name="connsiteY31" fmla="*/ 873376 h 1038242"/>
              <a:gd name="connsiteX32" fmla="*/ 101545 w 1379373"/>
              <a:gd name="connsiteY32" fmla="*/ 785759 h 1038242"/>
              <a:gd name="connsiteX33" fmla="*/ 86496 w 1379373"/>
              <a:gd name="connsiteY33" fmla="*/ 752317 h 1038242"/>
              <a:gd name="connsiteX34" fmla="*/ 88503 w 1379373"/>
              <a:gd name="connsiteY34" fmla="*/ 740613 h 1038242"/>
              <a:gd name="connsiteX35" fmla="*/ 279788 w 1379373"/>
              <a:gd name="connsiteY35" fmla="*/ 617549 h 1038242"/>
              <a:gd name="connsiteX36" fmla="*/ 297178 w 1379373"/>
              <a:gd name="connsiteY36" fmla="*/ 615877 h 1038242"/>
              <a:gd name="connsiteX37" fmla="*/ 449002 w 1379373"/>
              <a:gd name="connsiteY37" fmla="*/ 699815 h 1038242"/>
              <a:gd name="connsiteX38" fmla="*/ 456025 w 1379373"/>
              <a:gd name="connsiteY38" fmla="*/ 705166 h 1038242"/>
              <a:gd name="connsiteX39" fmla="*/ 415227 w 1379373"/>
              <a:gd name="connsiteY39" fmla="*/ 730915 h 1038242"/>
              <a:gd name="connsiteX40" fmla="*/ 273769 w 1379373"/>
              <a:gd name="connsiteY40" fmla="*/ 820204 h 1038242"/>
              <a:gd name="connsiteX41" fmla="*/ 258720 w 1379373"/>
              <a:gd name="connsiteY41" fmla="*/ 823215 h 1038242"/>
              <a:gd name="connsiteX42" fmla="*/ 95191 w 1379373"/>
              <a:gd name="connsiteY42" fmla="*/ 734594 h 1038242"/>
              <a:gd name="connsiteX43" fmla="*/ 169766 w 1379373"/>
              <a:gd name="connsiteY43" fmla="*/ 687107 h 1038242"/>
              <a:gd name="connsiteX44" fmla="*/ 279788 w 1379373"/>
              <a:gd name="connsiteY44" fmla="*/ 617549 h 1038242"/>
              <a:gd name="connsiteX45" fmla="*/ 423922 w 1379373"/>
              <a:gd name="connsiteY45" fmla="*/ 581766 h 1038242"/>
              <a:gd name="connsiteX46" fmla="*/ 458702 w 1379373"/>
              <a:gd name="connsiteY46" fmla="*/ 600159 h 1038242"/>
              <a:gd name="connsiteX47" fmla="*/ 462046 w 1379373"/>
              <a:gd name="connsiteY47" fmla="*/ 609523 h 1038242"/>
              <a:gd name="connsiteX48" fmla="*/ 462046 w 1379373"/>
              <a:gd name="connsiteY48" fmla="*/ 674064 h 1038242"/>
              <a:gd name="connsiteX49" fmla="*/ 423587 w 1379373"/>
              <a:gd name="connsiteY49" fmla="*/ 621896 h 1038242"/>
              <a:gd name="connsiteX50" fmla="*/ 423922 w 1379373"/>
              <a:gd name="connsiteY50" fmla="*/ 581766 h 1038242"/>
              <a:gd name="connsiteX51" fmla="*/ 660019 w 1379373"/>
              <a:gd name="connsiteY51" fmla="*/ 521237 h 1038242"/>
              <a:gd name="connsiteX52" fmla="*/ 664032 w 1379373"/>
              <a:gd name="connsiteY52" fmla="*/ 571399 h 1038242"/>
              <a:gd name="connsiteX53" fmla="*/ 658012 w 1379373"/>
              <a:gd name="connsiteY53" fmla="*/ 580763 h 1038242"/>
              <a:gd name="connsiteX54" fmla="*/ 499499 w 1379373"/>
              <a:gd name="connsiteY54" fmla="*/ 694130 h 1038242"/>
              <a:gd name="connsiteX55" fmla="*/ 468733 w 1379373"/>
              <a:gd name="connsiteY55" fmla="*/ 649653 h 1038242"/>
              <a:gd name="connsiteX56" fmla="*/ 469067 w 1379373"/>
              <a:gd name="connsiteY56" fmla="*/ 607851 h 1038242"/>
              <a:gd name="connsiteX57" fmla="*/ 477093 w 1379373"/>
              <a:gd name="connsiteY57" fmla="*/ 610191 h 1038242"/>
              <a:gd name="connsiteX58" fmla="*/ 536619 w 1379373"/>
              <a:gd name="connsiteY58" fmla="*/ 605844 h 1038242"/>
              <a:gd name="connsiteX59" fmla="*/ 660019 w 1379373"/>
              <a:gd name="connsiteY59" fmla="*/ 521237 h 1038242"/>
              <a:gd name="connsiteX60" fmla="*/ 368742 w 1379373"/>
              <a:gd name="connsiteY60" fmla="*/ 553006 h 1038242"/>
              <a:gd name="connsiteX61" fmla="*/ 411213 w 1379373"/>
              <a:gd name="connsiteY61" fmla="*/ 575411 h 1038242"/>
              <a:gd name="connsiteX62" fmla="*/ 414892 w 1379373"/>
              <a:gd name="connsiteY62" fmla="*/ 585110 h 1038242"/>
              <a:gd name="connsiteX63" fmla="*/ 414892 w 1379373"/>
              <a:gd name="connsiteY63" fmla="*/ 650989 h 1038242"/>
              <a:gd name="connsiteX64" fmla="*/ 375096 w 1379373"/>
              <a:gd name="connsiteY64" fmla="*/ 628917 h 1038242"/>
              <a:gd name="connsiteX65" fmla="*/ 369077 w 1379373"/>
              <a:gd name="connsiteY65" fmla="*/ 618217 h 1038242"/>
              <a:gd name="connsiteX66" fmla="*/ 368742 w 1379373"/>
              <a:gd name="connsiteY66" fmla="*/ 553006 h 1038242"/>
              <a:gd name="connsiteX67" fmla="*/ 618092 w 1379373"/>
              <a:gd name="connsiteY67" fmla="*/ 499583 h 1038242"/>
              <a:gd name="connsiteX68" fmla="*/ 652662 w 1379373"/>
              <a:gd name="connsiteY68" fmla="*/ 515217 h 1038242"/>
              <a:gd name="connsiteX69" fmla="*/ 618551 w 1379373"/>
              <a:gd name="connsiteY69" fmla="*/ 538626 h 1038242"/>
              <a:gd name="connsiteX70" fmla="*/ 520233 w 1379373"/>
              <a:gd name="connsiteY70" fmla="*/ 606178 h 1038242"/>
              <a:gd name="connsiteX71" fmla="*/ 491473 w 1379373"/>
              <a:gd name="connsiteY71" fmla="*/ 607850 h 1038242"/>
              <a:gd name="connsiteX72" fmla="*/ 471074 w 1379373"/>
              <a:gd name="connsiteY72" fmla="*/ 596481 h 1038242"/>
              <a:gd name="connsiteX73" fmla="*/ 550664 w 1379373"/>
              <a:gd name="connsiteY73" fmla="*/ 540632 h 1038242"/>
              <a:gd name="connsiteX74" fmla="*/ 584776 w 1379373"/>
              <a:gd name="connsiteY74" fmla="*/ 516554 h 1038242"/>
              <a:gd name="connsiteX75" fmla="*/ 618092 w 1379373"/>
              <a:gd name="connsiteY75" fmla="*/ 499583 h 1038242"/>
              <a:gd name="connsiteX76" fmla="*/ 574325 w 1379373"/>
              <a:gd name="connsiteY76" fmla="*/ 476132 h 1038242"/>
              <a:gd name="connsiteX77" fmla="*/ 604506 w 1379373"/>
              <a:gd name="connsiteY77" fmla="*/ 492143 h 1038242"/>
              <a:gd name="connsiteX78" fmla="*/ 468733 w 1379373"/>
              <a:gd name="connsiteY78" fmla="*/ 587451 h 1038242"/>
              <a:gd name="connsiteX79" fmla="*/ 457698 w 1379373"/>
              <a:gd name="connsiteY79" fmla="*/ 589458 h 1038242"/>
              <a:gd name="connsiteX80" fmla="*/ 428938 w 1379373"/>
              <a:gd name="connsiteY80" fmla="*/ 574409 h 1038242"/>
              <a:gd name="connsiteX81" fmla="*/ 546652 w 1379373"/>
              <a:gd name="connsiteY81" fmla="*/ 490470 h 1038242"/>
              <a:gd name="connsiteX82" fmla="*/ 574325 w 1379373"/>
              <a:gd name="connsiteY82" fmla="*/ 476132 h 1038242"/>
              <a:gd name="connsiteX83" fmla="*/ 821207 w 1379373"/>
              <a:gd name="connsiteY83" fmla="*/ 411549 h 1038242"/>
              <a:gd name="connsiteX84" fmla="*/ 827227 w 1379373"/>
              <a:gd name="connsiteY84" fmla="*/ 455023 h 1038242"/>
              <a:gd name="connsiteX85" fmla="*/ 820872 w 1379373"/>
              <a:gd name="connsiteY85" fmla="*/ 464387 h 1038242"/>
              <a:gd name="connsiteX86" fmla="*/ 673730 w 1379373"/>
              <a:gd name="connsiteY86" fmla="*/ 569728 h 1038242"/>
              <a:gd name="connsiteX87" fmla="*/ 669717 w 1379373"/>
              <a:gd name="connsiteY87" fmla="*/ 522910 h 1038242"/>
              <a:gd name="connsiteX88" fmla="*/ 674733 w 1379373"/>
              <a:gd name="connsiteY88" fmla="*/ 511540 h 1038242"/>
              <a:gd name="connsiteX89" fmla="*/ 821207 w 1379373"/>
              <a:gd name="connsiteY89" fmla="*/ 411549 h 1038242"/>
              <a:gd name="connsiteX90" fmla="*/ 511872 w 1379373"/>
              <a:gd name="connsiteY90" fmla="*/ 453016 h 1038242"/>
              <a:gd name="connsiteX91" fmla="*/ 522909 w 1379373"/>
              <a:gd name="connsiteY91" fmla="*/ 452347 h 1038242"/>
              <a:gd name="connsiteX92" fmla="*/ 560028 w 1379373"/>
              <a:gd name="connsiteY92" fmla="*/ 469403 h 1038242"/>
              <a:gd name="connsiteX93" fmla="*/ 426931 w 1379373"/>
              <a:gd name="connsiteY93" fmla="*/ 564711 h 1038242"/>
              <a:gd name="connsiteX94" fmla="*/ 414558 w 1379373"/>
              <a:gd name="connsiteY94" fmla="*/ 566383 h 1038242"/>
              <a:gd name="connsiteX95" fmla="*/ 374762 w 1379373"/>
              <a:gd name="connsiteY95" fmla="*/ 545649 h 1038242"/>
              <a:gd name="connsiteX96" fmla="*/ 511872 w 1379373"/>
              <a:gd name="connsiteY96" fmla="*/ 453016 h 1038242"/>
              <a:gd name="connsiteX97" fmla="*/ 767365 w 1379373"/>
              <a:gd name="connsiteY97" fmla="*/ 388809 h 1038242"/>
              <a:gd name="connsiteX98" fmla="*/ 779739 w 1379373"/>
              <a:gd name="connsiteY98" fmla="*/ 387805 h 1038242"/>
              <a:gd name="connsiteX99" fmla="*/ 814852 w 1379373"/>
              <a:gd name="connsiteY99" fmla="*/ 404861 h 1038242"/>
              <a:gd name="connsiteX100" fmla="*/ 693460 w 1379373"/>
              <a:gd name="connsiteY100" fmla="*/ 488130 h 1038242"/>
              <a:gd name="connsiteX101" fmla="*/ 625239 w 1379373"/>
              <a:gd name="connsiteY101" fmla="*/ 488130 h 1038242"/>
              <a:gd name="connsiteX102" fmla="*/ 767365 w 1379373"/>
              <a:gd name="connsiteY102" fmla="*/ 388809 h 1038242"/>
              <a:gd name="connsiteX103" fmla="*/ 463090 w 1379373"/>
              <a:gd name="connsiteY103" fmla="*/ 426472 h 1038242"/>
              <a:gd name="connsiteX104" fmla="*/ 475087 w 1379373"/>
              <a:gd name="connsiteY104" fmla="*/ 429607 h 1038242"/>
              <a:gd name="connsiteX105" fmla="*/ 507525 w 1379373"/>
              <a:gd name="connsiteY105" fmla="*/ 445325 h 1038242"/>
              <a:gd name="connsiteX106" fmla="*/ 373090 w 1379373"/>
              <a:gd name="connsiteY106" fmla="*/ 536286 h 1038242"/>
              <a:gd name="connsiteX107" fmla="*/ 358376 w 1379373"/>
              <a:gd name="connsiteY107" fmla="*/ 536955 h 1038242"/>
              <a:gd name="connsiteX108" fmla="*/ 326941 w 1379373"/>
              <a:gd name="connsiteY108" fmla="*/ 520568 h 1038242"/>
              <a:gd name="connsiteX109" fmla="*/ 336305 w 1379373"/>
              <a:gd name="connsiteY109" fmla="*/ 512877 h 1038242"/>
              <a:gd name="connsiteX110" fmla="*/ 451343 w 1379373"/>
              <a:gd name="connsiteY110" fmla="*/ 431614 h 1038242"/>
              <a:gd name="connsiteX111" fmla="*/ 463090 w 1379373"/>
              <a:gd name="connsiteY111" fmla="*/ 426472 h 1038242"/>
              <a:gd name="connsiteX112" fmla="*/ 727904 w 1379373"/>
              <a:gd name="connsiteY112" fmla="*/ 364522 h 1038242"/>
              <a:gd name="connsiteX113" fmla="*/ 744291 w 1379373"/>
              <a:gd name="connsiteY113" fmla="*/ 369747 h 1038242"/>
              <a:gd name="connsiteX114" fmla="*/ 764021 w 1379373"/>
              <a:gd name="connsiteY114" fmla="*/ 379779 h 1038242"/>
              <a:gd name="connsiteX115" fmla="*/ 621561 w 1379373"/>
              <a:gd name="connsiteY115" fmla="*/ 479770 h 1038242"/>
              <a:gd name="connsiteX116" fmla="*/ 606512 w 1379373"/>
              <a:gd name="connsiteY116" fmla="*/ 481442 h 1038242"/>
              <a:gd name="connsiteX117" fmla="*/ 577752 w 1379373"/>
              <a:gd name="connsiteY117" fmla="*/ 468400 h 1038242"/>
              <a:gd name="connsiteX118" fmla="*/ 600827 w 1379373"/>
              <a:gd name="connsiteY118" fmla="*/ 451679 h 1038242"/>
              <a:gd name="connsiteX119" fmla="*/ 711518 w 1379373"/>
              <a:gd name="connsiteY119" fmla="*/ 372088 h 1038242"/>
              <a:gd name="connsiteX120" fmla="*/ 727904 w 1379373"/>
              <a:gd name="connsiteY120" fmla="*/ 364522 h 1038242"/>
              <a:gd name="connsiteX121" fmla="*/ 962665 w 1379373"/>
              <a:gd name="connsiteY121" fmla="*/ 311893 h 1038242"/>
              <a:gd name="connsiteX122" fmla="*/ 1001123 w 1379373"/>
              <a:gd name="connsiteY122" fmla="*/ 335636 h 1038242"/>
              <a:gd name="connsiteX123" fmla="*/ 836255 w 1379373"/>
              <a:gd name="connsiteY123" fmla="*/ 453684 h 1038242"/>
              <a:gd name="connsiteX124" fmla="*/ 830905 w 1379373"/>
              <a:gd name="connsiteY124" fmla="*/ 413221 h 1038242"/>
              <a:gd name="connsiteX125" fmla="*/ 839266 w 1379373"/>
              <a:gd name="connsiteY125" fmla="*/ 399175 h 1038242"/>
              <a:gd name="connsiteX126" fmla="*/ 963335 w 1379373"/>
              <a:gd name="connsiteY126" fmla="*/ 314568 h 1038242"/>
              <a:gd name="connsiteX127" fmla="*/ 962665 w 1379373"/>
              <a:gd name="connsiteY127" fmla="*/ 311893 h 1038242"/>
              <a:gd name="connsiteX128" fmla="*/ 674733 w 1379373"/>
              <a:gd name="connsiteY128" fmla="*/ 342994 h 1038242"/>
              <a:gd name="connsiteX129" fmla="*/ 686771 w 1379373"/>
              <a:gd name="connsiteY129" fmla="*/ 341991 h 1038242"/>
              <a:gd name="connsiteX130" fmla="*/ 717538 w 1379373"/>
              <a:gd name="connsiteY130" fmla="*/ 356705 h 1038242"/>
              <a:gd name="connsiteX131" fmla="*/ 653665 w 1379373"/>
              <a:gd name="connsiteY131" fmla="*/ 402521 h 1038242"/>
              <a:gd name="connsiteX132" fmla="*/ 579424 w 1379373"/>
              <a:gd name="connsiteY132" fmla="*/ 456027 h 1038242"/>
              <a:gd name="connsiteX133" fmla="*/ 556015 w 1379373"/>
              <a:gd name="connsiteY133" fmla="*/ 458368 h 1038242"/>
              <a:gd name="connsiteX134" fmla="*/ 525583 w 1379373"/>
              <a:gd name="connsiteY134" fmla="*/ 443654 h 1038242"/>
              <a:gd name="connsiteX135" fmla="*/ 674733 w 1379373"/>
              <a:gd name="connsiteY135" fmla="*/ 342994 h 1038242"/>
              <a:gd name="connsiteX136" fmla="*/ 627162 w 1379373"/>
              <a:gd name="connsiteY136" fmla="*/ 315530 h 1038242"/>
              <a:gd name="connsiteX137" fmla="*/ 670386 w 1379373"/>
              <a:gd name="connsiteY137" fmla="*/ 334633 h 1038242"/>
              <a:gd name="connsiteX138" fmla="*/ 612866 w 1379373"/>
              <a:gd name="connsiteY138" fmla="*/ 373760 h 1038242"/>
              <a:gd name="connsiteX139" fmla="*/ 530934 w 1379373"/>
              <a:gd name="connsiteY139" fmla="*/ 429608 h 1038242"/>
              <a:gd name="connsiteX140" fmla="*/ 500502 w 1379373"/>
              <a:gd name="connsiteY140" fmla="*/ 432283 h 1038242"/>
              <a:gd name="connsiteX141" fmla="*/ 471074 w 1379373"/>
              <a:gd name="connsiteY141" fmla="*/ 418238 h 1038242"/>
              <a:gd name="connsiteX142" fmla="*/ 573405 w 1379373"/>
              <a:gd name="connsiteY142" fmla="*/ 346003 h 1038242"/>
              <a:gd name="connsiteX143" fmla="*/ 587450 w 1379373"/>
              <a:gd name="connsiteY143" fmla="*/ 336305 h 1038242"/>
              <a:gd name="connsiteX144" fmla="*/ 627162 w 1379373"/>
              <a:gd name="connsiteY144" fmla="*/ 315530 h 1038242"/>
              <a:gd name="connsiteX145" fmla="*/ 1168998 w 1379373"/>
              <a:gd name="connsiteY145" fmla="*/ 171438 h 1038242"/>
              <a:gd name="connsiteX146" fmla="*/ 1181372 w 1379373"/>
              <a:gd name="connsiteY146" fmla="*/ 171438 h 1038242"/>
              <a:gd name="connsiteX147" fmla="*/ 1211469 w 1379373"/>
              <a:gd name="connsiteY147" fmla="*/ 185483 h 1038242"/>
              <a:gd name="connsiteX148" fmla="*/ 1144252 w 1379373"/>
              <a:gd name="connsiteY148" fmla="*/ 233305 h 1038242"/>
              <a:gd name="connsiteX149" fmla="*/ 1133550 w 1379373"/>
              <a:gd name="connsiteY149" fmla="*/ 233973 h 1038242"/>
              <a:gd name="connsiteX150" fmla="*/ 1102784 w 1379373"/>
              <a:gd name="connsiteY150" fmla="*/ 219259 h 1038242"/>
              <a:gd name="connsiteX151" fmla="*/ 1168998 w 1379373"/>
              <a:gd name="connsiteY151" fmla="*/ 171438 h 1038242"/>
              <a:gd name="connsiteX152" fmla="*/ 833581 w 1379373"/>
              <a:gd name="connsiteY152" fmla="*/ 233305 h 1038242"/>
              <a:gd name="connsiteX153" fmla="*/ 959655 w 1379373"/>
              <a:gd name="connsiteY153" fmla="*/ 310889 h 1038242"/>
              <a:gd name="connsiteX154" fmla="*/ 947281 w 1379373"/>
              <a:gd name="connsiteY154" fmla="*/ 314568 h 1038242"/>
              <a:gd name="connsiteX155" fmla="*/ 837259 w 1379373"/>
              <a:gd name="connsiteY155" fmla="*/ 389811 h 1038242"/>
              <a:gd name="connsiteX156" fmla="*/ 806827 w 1379373"/>
              <a:gd name="connsiteY156" fmla="*/ 392152 h 1038242"/>
              <a:gd name="connsiteX157" fmla="*/ 781077 w 1379373"/>
              <a:gd name="connsiteY157" fmla="*/ 379110 h 1038242"/>
              <a:gd name="connsiteX158" fmla="*/ 909492 w 1379373"/>
              <a:gd name="connsiteY158" fmla="*/ 288818 h 1038242"/>
              <a:gd name="connsiteX159" fmla="*/ 907821 w 1379373"/>
              <a:gd name="connsiteY159" fmla="*/ 283801 h 1038242"/>
              <a:gd name="connsiteX160" fmla="*/ 894445 w 1379373"/>
              <a:gd name="connsiteY160" fmla="*/ 288149 h 1038242"/>
              <a:gd name="connsiteX161" fmla="*/ 788100 w 1379373"/>
              <a:gd name="connsiteY161" fmla="*/ 363058 h 1038242"/>
              <a:gd name="connsiteX162" fmla="*/ 753989 w 1379373"/>
              <a:gd name="connsiteY162" fmla="*/ 365399 h 1038242"/>
              <a:gd name="connsiteX163" fmla="*/ 734594 w 1379373"/>
              <a:gd name="connsiteY163" fmla="*/ 355366 h 1038242"/>
              <a:gd name="connsiteX164" fmla="*/ 867691 w 1379373"/>
              <a:gd name="connsiteY164" fmla="*/ 260392 h 1038242"/>
              <a:gd name="connsiteX165" fmla="*/ 865685 w 1379373"/>
              <a:gd name="connsiteY165" fmla="*/ 255710 h 1038242"/>
              <a:gd name="connsiteX166" fmla="*/ 851639 w 1379373"/>
              <a:gd name="connsiteY166" fmla="*/ 260727 h 1038242"/>
              <a:gd name="connsiteX167" fmla="*/ 742285 w 1379373"/>
              <a:gd name="connsiteY167" fmla="*/ 339314 h 1038242"/>
              <a:gd name="connsiteX168" fmla="*/ 707171 w 1379373"/>
              <a:gd name="connsiteY168" fmla="*/ 342324 h 1038242"/>
              <a:gd name="connsiteX169" fmla="*/ 689113 w 1379373"/>
              <a:gd name="connsiteY169" fmla="*/ 332960 h 1038242"/>
              <a:gd name="connsiteX170" fmla="*/ 737603 w 1379373"/>
              <a:gd name="connsiteY170" fmla="*/ 299853 h 1038242"/>
              <a:gd name="connsiteX171" fmla="*/ 823882 w 1379373"/>
              <a:gd name="connsiteY171" fmla="*/ 240327 h 1038242"/>
              <a:gd name="connsiteX172" fmla="*/ 833581 w 1379373"/>
              <a:gd name="connsiteY172" fmla="*/ 233305 h 1038242"/>
              <a:gd name="connsiteX173" fmla="*/ 1295742 w 1379373"/>
              <a:gd name="connsiteY173" fmla="*/ 135991 h 1038242"/>
              <a:gd name="connsiteX174" fmla="*/ 1299755 w 1379373"/>
              <a:gd name="connsiteY174" fmla="*/ 203208 h 1038242"/>
              <a:gd name="connsiteX175" fmla="*/ 1288719 w 1379373"/>
              <a:gd name="connsiteY175" fmla="*/ 214578 h 1038242"/>
              <a:gd name="connsiteX176" fmla="*/ 792113 w 1379373"/>
              <a:gd name="connsiteY176" fmla="*/ 562036 h 1038242"/>
              <a:gd name="connsiteX177" fmla="*/ 278451 w 1379373"/>
              <a:gd name="connsiteY177" fmla="*/ 920195 h 1038242"/>
              <a:gd name="connsiteX178" fmla="*/ 186486 w 1379373"/>
              <a:gd name="connsiteY178" fmla="*/ 926215 h 1038242"/>
              <a:gd name="connsiteX179" fmla="*/ 2893 w 1379373"/>
              <a:gd name="connsiteY179" fmla="*/ 832579 h 1038242"/>
              <a:gd name="connsiteX180" fmla="*/ 76129 w 1379373"/>
              <a:gd name="connsiteY180" fmla="*/ 784756 h 1038242"/>
              <a:gd name="connsiteX181" fmla="*/ 89841 w 1379373"/>
              <a:gd name="connsiteY181" fmla="*/ 788435 h 1038242"/>
              <a:gd name="connsiteX182" fmla="*/ 260392 w 1379373"/>
              <a:gd name="connsiteY182" fmla="*/ 883409 h 1038242"/>
              <a:gd name="connsiteX183" fmla="*/ 283802 w 1379373"/>
              <a:gd name="connsiteY183" fmla="*/ 882071 h 1038242"/>
              <a:gd name="connsiteX184" fmla="*/ 450675 w 1379373"/>
              <a:gd name="connsiteY184" fmla="*/ 766364 h 1038242"/>
              <a:gd name="connsiteX185" fmla="*/ 462713 w 1379373"/>
              <a:gd name="connsiteY185" fmla="*/ 743624 h 1038242"/>
              <a:gd name="connsiteX186" fmla="*/ 423587 w 1379373"/>
              <a:gd name="connsiteY186" fmla="*/ 673731 h 1038242"/>
              <a:gd name="connsiteX187" fmla="*/ 297513 w 1379373"/>
              <a:gd name="connsiteY187" fmla="*/ 604507 h 1038242"/>
              <a:gd name="connsiteX188" fmla="*/ 322928 w 1379373"/>
              <a:gd name="connsiteY188" fmla="*/ 528595 h 1038242"/>
              <a:gd name="connsiteX189" fmla="*/ 356369 w 1379373"/>
              <a:gd name="connsiteY189" fmla="*/ 546319 h 1038242"/>
              <a:gd name="connsiteX190" fmla="*/ 360717 w 1379373"/>
              <a:gd name="connsiteY190" fmla="*/ 558023 h 1038242"/>
              <a:gd name="connsiteX191" fmla="*/ 360383 w 1379373"/>
              <a:gd name="connsiteY191" fmla="*/ 618553 h 1038242"/>
              <a:gd name="connsiteX192" fmla="*/ 369746 w 1379373"/>
              <a:gd name="connsiteY192" fmla="*/ 634939 h 1038242"/>
              <a:gd name="connsiteX193" fmla="*/ 489132 w 1379373"/>
              <a:gd name="connsiteY193" fmla="*/ 700484 h 1038242"/>
              <a:gd name="connsiteX194" fmla="*/ 508194 w 1379373"/>
              <a:gd name="connsiteY194" fmla="*/ 698143 h 1038242"/>
              <a:gd name="connsiteX195" fmla="*/ 650655 w 1379373"/>
              <a:gd name="connsiteY195" fmla="*/ 596146 h 1038242"/>
              <a:gd name="connsiteX196" fmla="*/ 665369 w 1379373"/>
              <a:gd name="connsiteY196" fmla="*/ 586114 h 1038242"/>
              <a:gd name="connsiteX197" fmla="*/ 668045 w 1379373"/>
              <a:gd name="connsiteY197" fmla="*/ 601831 h 1038242"/>
              <a:gd name="connsiteX198" fmla="*/ 671054 w 1379373"/>
              <a:gd name="connsiteY198" fmla="*/ 602835 h 1038242"/>
              <a:gd name="connsiteX199" fmla="*/ 675402 w 1379373"/>
              <a:gd name="connsiteY199" fmla="*/ 593471 h 1038242"/>
              <a:gd name="connsiteX200" fmla="*/ 688778 w 1379373"/>
              <a:gd name="connsiteY200" fmla="*/ 569059 h 1038242"/>
              <a:gd name="connsiteX201" fmla="*/ 828899 w 1379373"/>
              <a:gd name="connsiteY201" fmla="*/ 469069 h 1038242"/>
              <a:gd name="connsiteX202" fmla="*/ 833580 w 1379373"/>
              <a:gd name="connsiteY202" fmla="*/ 494484 h 1038242"/>
              <a:gd name="connsiteX203" fmla="*/ 838262 w 1379373"/>
              <a:gd name="connsiteY203" fmla="*/ 495153 h 1038242"/>
              <a:gd name="connsiteX204" fmla="*/ 839600 w 1379373"/>
              <a:gd name="connsiteY204" fmla="*/ 477763 h 1038242"/>
              <a:gd name="connsiteX205" fmla="*/ 846288 w 1379373"/>
              <a:gd name="connsiteY205" fmla="*/ 456361 h 1038242"/>
              <a:gd name="connsiteX206" fmla="*/ 1002460 w 1379373"/>
              <a:gd name="connsiteY206" fmla="*/ 345335 h 1038242"/>
              <a:gd name="connsiteX207" fmla="*/ 1002795 w 1379373"/>
              <a:gd name="connsiteY207" fmla="*/ 367407 h 1038242"/>
              <a:gd name="connsiteX208" fmla="*/ 1011824 w 1379373"/>
              <a:gd name="connsiteY208" fmla="*/ 367407 h 1038242"/>
              <a:gd name="connsiteX209" fmla="*/ 1011489 w 1379373"/>
              <a:gd name="connsiteY209" fmla="*/ 338981 h 1038242"/>
              <a:gd name="connsiteX210" fmla="*/ 1134220 w 1379373"/>
              <a:gd name="connsiteY210" fmla="*/ 251364 h 1038242"/>
              <a:gd name="connsiteX211" fmla="*/ 1138901 w 1379373"/>
              <a:gd name="connsiteY211" fmla="*/ 248689 h 1038242"/>
              <a:gd name="connsiteX212" fmla="*/ 1144921 w 1379373"/>
              <a:gd name="connsiteY212" fmla="*/ 270426 h 1038242"/>
              <a:gd name="connsiteX213" fmla="*/ 1149603 w 1379373"/>
              <a:gd name="connsiteY213" fmla="*/ 270092 h 1038242"/>
              <a:gd name="connsiteX214" fmla="*/ 1149269 w 1379373"/>
              <a:gd name="connsiteY214" fmla="*/ 253037 h 1038242"/>
              <a:gd name="connsiteX215" fmla="*/ 1156291 w 1379373"/>
              <a:gd name="connsiteY215" fmla="*/ 234978 h 1038242"/>
              <a:gd name="connsiteX216" fmla="*/ 1218827 w 1379373"/>
              <a:gd name="connsiteY216" fmla="*/ 190501 h 1038242"/>
              <a:gd name="connsiteX217" fmla="*/ 1225515 w 1379373"/>
              <a:gd name="connsiteY217" fmla="*/ 213910 h 1038242"/>
              <a:gd name="connsiteX218" fmla="*/ 1230197 w 1379373"/>
              <a:gd name="connsiteY218" fmla="*/ 213910 h 1038242"/>
              <a:gd name="connsiteX219" fmla="*/ 1229862 w 1379373"/>
              <a:gd name="connsiteY219" fmla="*/ 197523 h 1038242"/>
              <a:gd name="connsiteX220" fmla="*/ 1237554 w 1379373"/>
              <a:gd name="connsiteY220" fmla="*/ 177124 h 1038242"/>
              <a:gd name="connsiteX221" fmla="*/ 1295742 w 1379373"/>
              <a:gd name="connsiteY221" fmla="*/ 135991 h 1038242"/>
              <a:gd name="connsiteX222" fmla="*/ 1116829 w 1379373"/>
              <a:gd name="connsiteY222" fmla="*/ 148030 h 1038242"/>
              <a:gd name="connsiteX223" fmla="*/ 1130541 w 1379373"/>
              <a:gd name="connsiteY223" fmla="*/ 147361 h 1038242"/>
              <a:gd name="connsiteX224" fmla="*/ 1165320 w 1379373"/>
              <a:gd name="connsiteY224" fmla="*/ 163747 h 1038242"/>
              <a:gd name="connsiteX225" fmla="*/ 1098771 w 1379373"/>
              <a:gd name="connsiteY225" fmla="*/ 211903 h 1038242"/>
              <a:gd name="connsiteX226" fmla="*/ 1088070 w 1379373"/>
              <a:gd name="connsiteY226" fmla="*/ 211903 h 1038242"/>
              <a:gd name="connsiteX227" fmla="*/ 1051953 w 1379373"/>
              <a:gd name="connsiteY227" fmla="*/ 194848 h 1038242"/>
              <a:gd name="connsiteX228" fmla="*/ 1116829 w 1379373"/>
              <a:gd name="connsiteY228" fmla="*/ 148030 h 1038242"/>
              <a:gd name="connsiteX229" fmla="*/ 1253480 w 1379373"/>
              <a:gd name="connsiteY229" fmla="*/ 112873 h 1038242"/>
              <a:gd name="connsiteX230" fmla="*/ 1265311 w 1379373"/>
              <a:gd name="connsiteY230" fmla="*/ 116259 h 1038242"/>
              <a:gd name="connsiteX231" fmla="*/ 1290726 w 1379373"/>
              <a:gd name="connsiteY231" fmla="*/ 128632 h 1038242"/>
              <a:gd name="connsiteX232" fmla="*/ 1224511 w 1379373"/>
              <a:gd name="connsiteY232" fmla="*/ 175785 h 1038242"/>
              <a:gd name="connsiteX233" fmla="*/ 1213476 w 1379373"/>
              <a:gd name="connsiteY233" fmla="*/ 176789 h 1038242"/>
              <a:gd name="connsiteX234" fmla="*/ 1182375 w 1379373"/>
              <a:gd name="connsiteY234" fmla="*/ 162074 h 1038242"/>
              <a:gd name="connsiteX235" fmla="*/ 1241901 w 1379373"/>
              <a:gd name="connsiteY235" fmla="*/ 118265 h 1038242"/>
              <a:gd name="connsiteX236" fmla="*/ 1253480 w 1379373"/>
              <a:gd name="connsiteY236" fmla="*/ 112873 h 1038242"/>
              <a:gd name="connsiteX237" fmla="*/ 780576 w 1379373"/>
              <a:gd name="connsiteY237" fmla="*/ 202539 h 1038242"/>
              <a:gd name="connsiteX238" fmla="*/ 790775 w 1379373"/>
              <a:gd name="connsiteY238" fmla="*/ 206217 h 1038242"/>
              <a:gd name="connsiteX239" fmla="*/ 826223 w 1379373"/>
              <a:gd name="connsiteY239" fmla="*/ 228289 h 1038242"/>
              <a:gd name="connsiteX240" fmla="*/ 684097 w 1379373"/>
              <a:gd name="connsiteY240" fmla="*/ 324601 h 1038242"/>
              <a:gd name="connsiteX241" fmla="*/ 672726 w 1379373"/>
              <a:gd name="connsiteY241" fmla="*/ 324936 h 1038242"/>
              <a:gd name="connsiteX242" fmla="*/ 631927 w 1379373"/>
              <a:gd name="connsiteY242" fmla="*/ 304871 h 1038242"/>
              <a:gd name="connsiteX243" fmla="*/ 692122 w 1379373"/>
              <a:gd name="connsiteY243" fmla="*/ 262400 h 1038242"/>
              <a:gd name="connsiteX244" fmla="*/ 770375 w 1379373"/>
              <a:gd name="connsiteY244" fmla="*/ 206886 h 1038242"/>
              <a:gd name="connsiteX245" fmla="*/ 780576 w 1379373"/>
              <a:gd name="connsiteY245" fmla="*/ 202539 h 1038242"/>
              <a:gd name="connsiteX246" fmla="*/ 942892 w 1379373"/>
              <a:gd name="connsiteY246" fmla="*/ 155554 h 1038242"/>
              <a:gd name="connsiteX247" fmla="*/ 958986 w 1379373"/>
              <a:gd name="connsiteY247" fmla="*/ 160069 h 1038242"/>
              <a:gd name="connsiteX248" fmla="*/ 983063 w 1379373"/>
              <a:gd name="connsiteY248" fmla="*/ 172442 h 1038242"/>
              <a:gd name="connsiteX249" fmla="*/ 888424 w 1379373"/>
              <a:gd name="connsiteY249" fmla="*/ 239994 h 1038242"/>
              <a:gd name="connsiteX250" fmla="*/ 890096 w 1379373"/>
              <a:gd name="connsiteY250" fmla="*/ 243673 h 1038242"/>
              <a:gd name="connsiteX251" fmla="*/ 903138 w 1379373"/>
              <a:gd name="connsiteY251" fmla="*/ 238656 h 1038242"/>
              <a:gd name="connsiteX252" fmla="*/ 980388 w 1379373"/>
              <a:gd name="connsiteY252" fmla="*/ 184147 h 1038242"/>
              <a:gd name="connsiteX253" fmla="*/ 1004131 w 1379373"/>
              <a:gd name="connsiteY253" fmla="*/ 181806 h 1038242"/>
              <a:gd name="connsiteX254" fmla="*/ 1034898 w 1379373"/>
              <a:gd name="connsiteY254" fmla="*/ 197188 h 1038242"/>
              <a:gd name="connsiteX255" fmla="*/ 938586 w 1379373"/>
              <a:gd name="connsiteY255" fmla="*/ 267751 h 1038242"/>
              <a:gd name="connsiteX256" fmla="*/ 940927 w 1379373"/>
              <a:gd name="connsiteY256" fmla="*/ 271763 h 1038242"/>
              <a:gd name="connsiteX257" fmla="*/ 954638 w 1379373"/>
              <a:gd name="connsiteY257" fmla="*/ 265075 h 1038242"/>
              <a:gd name="connsiteX258" fmla="*/ 1031219 w 1379373"/>
              <a:gd name="connsiteY258" fmla="*/ 209562 h 1038242"/>
              <a:gd name="connsiteX259" fmla="*/ 1057304 w 1379373"/>
              <a:gd name="connsiteY259" fmla="*/ 207555 h 1038242"/>
              <a:gd name="connsiteX260" fmla="*/ 1086064 w 1379373"/>
              <a:gd name="connsiteY260" fmla="*/ 221601 h 1038242"/>
              <a:gd name="connsiteX261" fmla="*/ 981391 w 1379373"/>
              <a:gd name="connsiteY261" fmla="*/ 298182 h 1038242"/>
              <a:gd name="connsiteX262" fmla="*/ 983732 w 1379373"/>
              <a:gd name="connsiteY262" fmla="*/ 302195 h 1038242"/>
              <a:gd name="connsiteX263" fmla="*/ 997109 w 1379373"/>
              <a:gd name="connsiteY263" fmla="*/ 295841 h 1038242"/>
              <a:gd name="connsiteX264" fmla="*/ 1078372 w 1379373"/>
              <a:gd name="connsiteY264" fmla="*/ 236315 h 1038242"/>
              <a:gd name="connsiteX265" fmla="*/ 1112817 w 1379373"/>
              <a:gd name="connsiteY265" fmla="*/ 233974 h 1038242"/>
              <a:gd name="connsiteX266" fmla="*/ 1130541 w 1379373"/>
              <a:gd name="connsiteY266" fmla="*/ 243338 h 1038242"/>
              <a:gd name="connsiteX267" fmla="*/ 1009148 w 1379373"/>
              <a:gd name="connsiteY267" fmla="*/ 330286 h 1038242"/>
              <a:gd name="connsiteX268" fmla="*/ 842274 w 1379373"/>
              <a:gd name="connsiteY268" fmla="*/ 227621 h 1038242"/>
              <a:gd name="connsiteX269" fmla="*/ 927551 w 1379373"/>
              <a:gd name="connsiteY269" fmla="*/ 163078 h 1038242"/>
              <a:gd name="connsiteX270" fmla="*/ 942892 w 1379373"/>
              <a:gd name="connsiteY270" fmla="*/ 155554 h 1038242"/>
              <a:gd name="connsiteX271" fmla="*/ 1067002 w 1379373"/>
              <a:gd name="connsiteY271" fmla="*/ 123618 h 1038242"/>
              <a:gd name="connsiteX272" fmla="*/ 1077035 w 1379373"/>
              <a:gd name="connsiteY272" fmla="*/ 122948 h 1038242"/>
              <a:gd name="connsiteX273" fmla="*/ 1113486 w 1379373"/>
              <a:gd name="connsiteY273" fmla="*/ 140004 h 1038242"/>
              <a:gd name="connsiteX274" fmla="*/ 1046937 w 1379373"/>
              <a:gd name="connsiteY274" fmla="*/ 188160 h 1038242"/>
              <a:gd name="connsiteX275" fmla="*/ 1037238 w 1379373"/>
              <a:gd name="connsiteY275" fmla="*/ 188160 h 1038242"/>
              <a:gd name="connsiteX276" fmla="*/ 1000118 w 1379373"/>
              <a:gd name="connsiteY276" fmla="*/ 170436 h 1038242"/>
              <a:gd name="connsiteX277" fmla="*/ 1067002 w 1379373"/>
              <a:gd name="connsiteY277" fmla="*/ 123618 h 1038242"/>
              <a:gd name="connsiteX278" fmla="*/ 1197089 w 1379373"/>
              <a:gd name="connsiteY278" fmla="*/ 89841 h 1038242"/>
              <a:gd name="connsiteX279" fmla="*/ 1205449 w 1379373"/>
              <a:gd name="connsiteY279" fmla="*/ 89173 h 1038242"/>
              <a:gd name="connsiteX280" fmla="*/ 1243238 w 1379373"/>
              <a:gd name="connsiteY280" fmla="*/ 106896 h 1038242"/>
              <a:gd name="connsiteX281" fmla="*/ 1178027 w 1379373"/>
              <a:gd name="connsiteY281" fmla="*/ 154384 h 1038242"/>
              <a:gd name="connsiteX282" fmla="*/ 1168329 w 1379373"/>
              <a:gd name="connsiteY282" fmla="*/ 155722 h 1038242"/>
              <a:gd name="connsiteX283" fmla="*/ 1130206 w 1379373"/>
              <a:gd name="connsiteY283" fmla="*/ 137997 h 1038242"/>
              <a:gd name="connsiteX284" fmla="*/ 1197089 w 1379373"/>
              <a:gd name="connsiteY284" fmla="*/ 89841 h 1038242"/>
              <a:gd name="connsiteX285" fmla="*/ 1016171 w 1379373"/>
              <a:gd name="connsiteY285" fmla="*/ 100876 h 1038242"/>
              <a:gd name="connsiteX286" fmla="*/ 1028544 w 1379373"/>
              <a:gd name="connsiteY286" fmla="*/ 100208 h 1038242"/>
              <a:gd name="connsiteX287" fmla="*/ 1062655 w 1379373"/>
              <a:gd name="connsiteY287" fmla="*/ 115925 h 1038242"/>
              <a:gd name="connsiteX288" fmla="*/ 996440 w 1379373"/>
              <a:gd name="connsiteY288" fmla="*/ 162744 h 1038242"/>
              <a:gd name="connsiteX289" fmla="*/ 985070 w 1379373"/>
              <a:gd name="connsiteY289" fmla="*/ 162744 h 1038242"/>
              <a:gd name="connsiteX290" fmla="*/ 950960 w 1379373"/>
              <a:gd name="connsiteY290" fmla="*/ 146358 h 1038242"/>
              <a:gd name="connsiteX291" fmla="*/ 1016171 w 1379373"/>
              <a:gd name="connsiteY291" fmla="*/ 100876 h 1038242"/>
              <a:gd name="connsiteX292" fmla="*/ 1151275 w 1379373"/>
              <a:gd name="connsiteY292" fmla="*/ 63757 h 1038242"/>
              <a:gd name="connsiteX293" fmla="*/ 1191740 w 1379373"/>
              <a:gd name="connsiteY293" fmla="*/ 82818 h 1038242"/>
              <a:gd name="connsiteX294" fmla="*/ 1126862 w 1379373"/>
              <a:gd name="connsiteY294" fmla="*/ 129971 h 1038242"/>
              <a:gd name="connsiteX295" fmla="*/ 1114489 w 1379373"/>
              <a:gd name="connsiteY295" fmla="*/ 130306 h 1038242"/>
              <a:gd name="connsiteX296" fmla="*/ 1080044 w 1379373"/>
              <a:gd name="connsiteY296" fmla="*/ 114254 h 1038242"/>
              <a:gd name="connsiteX297" fmla="*/ 1151275 w 1379373"/>
              <a:gd name="connsiteY297" fmla="*/ 63757 h 1038242"/>
              <a:gd name="connsiteX298" fmla="*/ 1166992 w 1379373"/>
              <a:gd name="connsiteY298" fmla="*/ 34328 h 1038242"/>
              <a:gd name="connsiteX299" fmla="*/ 1292063 w 1379373"/>
              <a:gd name="connsiteY299" fmla="*/ 31987 h 1038242"/>
              <a:gd name="connsiteX300" fmla="*/ 1346238 w 1379373"/>
              <a:gd name="connsiteY300" fmla="*/ 74792 h 1038242"/>
              <a:gd name="connsiteX301" fmla="*/ 1367306 w 1379373"/>
              <a:gd name="connsiteY301" fmla="*/ 152378 h 1038242"/>
              <a:gd name="connsiteX302" fmla="*/ 1363293 w 1379373"/>
              <a:gd name="connsiteY302" fmla="*/ 162745 h 1038242"/>
              <a:gd name="connsiteX303" fmla="*/ 1309787 w 1379373"/>
              <a:gd name="connsiteY303" fmla="*/ 200534 h 1038242"/>
              <a:gd name="connsiteX304" fmla="*/ 1303433 w 1379373"/>
              <a:gd name="connsiteY304" fmla="*/ 124286 h 1038242"/>
              <a:gd name="connsiteX305" fmla="*/ 1137229 w 1379373"/>
              <a:gd name="connsiteY305" fmla="*/ 47036 h 1038242"/>
              <a:gd name="connsiteX306" fmla="*/ 1166992 w 1379373"/>
              <a:gd name="connsiteY306" fmla="*/ 34328 h 1038242"/>
              <a:gd name="connsiteX307" fmla="*/ 1098102 w 1379373"/>
              <a:gd name="connsiteY307" fmla="*/ 44026 h 1038242"/>
              <a:gd name="connsiteX308" fmla="*/ 1109137 w 1379373"/>
              <a:gd name="connsiteY308" fmla="*/ 44026 h 1038242"/>
              <a:gd name="connsiteX309" fmla="*/ 1142579 w 1379373"/>
              <a:gd name="connsiteY309" fmla="*/ 59410 h 1038242"/>
              <a:gd name="connsiteX310" fmla="*/ 1076700 w 1379373"/>
              <a:gd name="connsiteY310" fmla="*/ 105893 h 1038242"/>
              <a:gd name="connsiteX311" fmla="*/ 1065998 w 1379373"/>
              <a:gd name="connsiteY311" fmla="*/ 107566 h 1038242"/>
              <a:gd name="connsiteX312" fmla="*/ 1030550 w 1379373"/>
              <a:gd name="connsiteY312" fmla="*/ 91179 h 1038242"/>
              <a:gd name="connsiteX313" fmla="*/ 1098102 w 1379373"/>
              <a:gd name="connsiteY313" fmla="*/ 44026 h 1038242"/>
              <a:gd name="connsiteX314" fmla="*/ 1275718 w 1379373"/>
              <a:gd name="connsiteY314" fmla="*/ 4900 h 1038242"/>
              <a:gd name="connsiteX315" fmla="*/ 1340888 w 1379373"/>
              <a:gd name="connsiteY315" fmla="*/ 887 h 1038242"/>
              <a:gd name="connsiteX316" fmla="*/ 1373660 w 1379373"/>
              <a:gd name="connsiteY316" fmla="*/ 28643 h 1038242"/>
              <a:gd name="connsiteX317" fmla="*/ 1379345 w 1379373"/>
              <a:gd name="connsiteY317" fmla="*/ 212237 h 1038242"/>
              <a:gd name="connsiteX318" fmla="*/ 1346573 w 1379373"/>
              <a:gd name="connsiteY318" fmla="*/ 269088 h 1038242"/>
              <a:gd name="connsiteX319" fmla="*/ 759005 w 1379373"/>
              <a:gd name="connsiteY319" fmla="*/ 686104 h 1038242"/>
              <a:gd name="connsiteX320" fmla="*/ 292495 w 1379373"/>
              <a:gd name="connsiteY320" fmla="*/ 1014165 h 1038242"/>
              <a:gd name="connsiteX321" fmla="*/ 274772 w 1379373"/>
              <a:gd name="connsiteY321" fmla="*/ 1025869 h 1038242"/>
              <a:gd name="connsiteX322" fmla="*/ 272431 w 1379373"/>
              <a:gd name="connsiteY322" fmla="*/ 940593 h 1038242"/>
              <a:gd name="connsiteX323" fmla="*/ 283801 w 1379373"/>
              <a:gd name="connsiteY323" fmla="*/ 927551 h 1038242"/>
              <a:gd name="connsiteX324" fmla="*/ 732252 w 1379373"/>
              <a:gd name="connsiteY324" fmla="*/ 613869 h 1038242"/>
              <a:gd name="connsiteX325" fmla="*/ 1363962 w 1379373"/>
              <a:gd name="connsiteY325" fmla="*/ 172776 h 1038242"/>
              <a:gd name="connsiteX326" fmla="*/ 1374664 w 1379373"/>
              <a:gd name="connsiteY326" fmla="*/ 146358 h 1038242"/>
              <a:gd name="connsiteX327" fmla="*/ 1353930 w 1379373"/>
              <a:gd name="connsiteY327" fmla="*/ 72117 h 1038242"/>
              <a:gd name="connsiteX328" fmla="*/ 1288384 w 1379373"/>
              <a:gd name="connsiteY328" fmla="*/ 22289 h 1038242"/>
              <a:gd name="connsiteX329" fmla="*/ 1212806 w 1379373"/>
              <a:gd name="connsiteY329" fmla="*/ 21955 h 1038242"/>
              <a:gd name="connsiteX330" fmla="*/ 1275718 w 1379373"/>
              <a:gd name="connsiteY330" fmla="*/ 4900 h 103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</a:cxnLst>
            <a:rect l="l" t="t" r="r" b="b"/>
            <a:pathLst>
              <a:path w="1379373" h="1038242">
                <a:moveTo>
                  <a:pt x="208223" y="943938"/>
                </a:moveTo>
                <a:cubicBezTo>
                  <a:pt x="225947" y="942265"/>
                  <a:pt x="243671" y="940594"/>
                  <a:pt x="263067" y="938921"/>
                </a:cubicBezTo>
                <a:cubicBezTo>
                  <a:pt x="264404" y="970022"/>
                  <a:pt x="265742" y="1000119"/>
                  <a:pt x="267080" y="1031889"/>
                </a:cubicBezTo>
                <a:cubicBezTo>
                  <a:pt x="247684" y="1033895"/>
                  <a:pt x="228957" y="1035901"/>
                  <a:pt x="208223" y="1038242"/>
                </a:cubicBezTo>
                <a:cubicBezTo>
                  <a:pt x="208223" y="1006473"/>
                  <a:pt x="208223" y="976042"/>
                  <a:pt x="208223" y="943938"/>
                </a:cubicBezTo>
                <a:close/>
                <a:moveTo>
                  <a:pt x="323263" y="811175"/>
                </a:moveTo>
                <a:cubicBezTo>
                  <a:pt x="301860" y="818531"/>
                  <a:pt x="300857" y="820539"/>
                  <a:pt x="307545" y="844617"/>
                </a:cubicBezTo>
                <a:cubicBezTo>
                  <a:pt x="329282" y="831909"/>
                  <a:pt x="329282" y="831909"/>
                  <a:pt x="323263" y="811175"/>
                </a:cubicBezTo>
                <a:close/>
                <a:moveTo>
                  <a:pt x="367740" y="784756"/>
                </a:moveTo>
                <a:cubicBezTo>
                  <a:pt x="346672" y="793117"/>
                  <a:pt x="345668" y="794788"/>
                  <a:pt x="351688" y="815522"/>
                </a:cubicBezTo>
                <a:cubicBezTo>
                  <a:pt x="363393" y="808834"/>
                  <a:pt x="373760" y="801143"/>
                  <a:pt x="367740" y="784756"/>
                </a:cubicBezTo>
                <a:close/>
                <a:moveTo>
                  <a:pt x="218" y="842944"/>
                </a:moveTo>
                <a:cubicBezTo>
                  <a:pt x="5234" y="844951"/>
                  <a:pt x="8912" y="846288"/>
                  <a:pt x="12591" y="847961"/>
                </a:cubicBezTo>
                <a:cubicBezTo>
                  <a:pt x="70111" y="877389"/>
                  <a:pt x="127964" y="907487"/>
                  <a:pt x="185819" y="936580"/>
                </a:cubicBezTo>
                <a:cubicBezTo>
                  <a:pt x="195182" y="941263"/>
                  <a:pt x="198526" y="946613"/>
                  <a:pt x="198527" y="957314"/>
                </a:cubicBezTo>
                <a:cubicBezTo>
                  <a:pt x="197857" y="982730"/>
                  <a:pt x="198192" y="1008480"/>
                  <a:pt x="198192" y="1035903"/>
                </a:cubicBezTo>
                <a:cubicBezTo>
                  <a:pt x="191169" y="1032224"/>
                  <a:pt x="184815" y="1029214"/>
                  <a:pt x="178461" y="1025870"/>
                </a:cubicBezTo>
                <a:cubicBezTo>
                  <a:pt x="130305" y="1001123"/>
                  <a:pt x="81815" y="977045"/>
                  <a:pt x="34328" y="951629"/>
                </a:cubicBezTo>
                <a:cubicBezTo>
                  <a:pt x="13260" y="940259"/>
                  <a:pt x="1890" y="920863"/>
                  <a:pt x="552" y="896785"/>
                </a:cubicBezTo>
                <a:cubicBezTo>
                  <a:pt x="-451" y="879395"/>
                  <a:pt x="218" y="862006"/>
                  <a:pt x="218" y="842944"/>
                </a:cubicBezTo>
                <a:close/>
                <a:moveTo>
                  <a:pt x="405529" y="757668"/>
                </a:moveTo>
                <a:cubicBezTo>
                  <a:pt x="392821" y="762684"/>
                  <a:pt x="387136" y="770710"/>
                  <a:pt x="393156" y="784421"/>
                </a:cubicBezTo>
                <a:cubicBezTo>
                  <a:pt x="412217" y="776730"/>
                  <a:pt x="413220" y="774724"/>
                  <a:pt x="405529" y="757668"/>
                </a:cubicBezTo>
                <a:close/>
                <a:moveTo>
                  <a:pt x="88503" y="740613"/>
                </a:moveTo>
                <a:cubicBezTo>
                  <a:pt x="106226" y="749976"/>
                  <a:pt x="121945" y="758337"/>
                  <a:pt x="137662" y="767032"/>
                </a:cubicBezTo>
                <a:cubicBezTo>
                  <a:pt x="175786" y="787765"/>
                  <a:pt x="213908" y="808165"/>
                  <a:pt x="251697" y="829568"/>
                </a:cubicBezTo>
                <a:cubicBezTo>
                  <a:pt x="261730" y="835588"/>
                  <a:pt x="268753" y="834584"/>
                  <a:pt x="278116" y="828564"/>
                </a:cubicBezTo>
                <a:cubicBezTo>
                  <a:pt x="331623" y="794120"/>
                  <a:pt x="385464" y="760343"/>
                  <a:pt x="438971" y="726568"/>
                </a:cubicBezTo>
                <a:cubicBezTo>
                  <a:pt x="443318" y="723892"/>
                  <a:pt x="447665" y="721216"/>
                  <a:pt x="452682" y="718207"/>
                </a:cubicBezTo>
                <a:cubicBezTo>
                  <a:pt x="456026" y="740612"/>
                  <a:pt x="453685" y="756331"/>
                  <a:pt x="432616" y="769707"/>
                </a:cubicBezTo>
                <a:cubicBezTo>
                  <a:pt x="381786" y="802146"/>
                  <a:pt x="332961" y="837594"/>
                  <a:pt x="283468" y="872373"/>
                </a:cubicBezTo>
                <a:cubicBezTo>
                  <a:pt x="275107" y="878058"/>
                  <a:pt x="269087" y="878392"/>
                  <a:pt x="260058" y="873376"/>
                </a:cubicBezTo>
                <a:cubicBezTo>
                  <a:pt x="207555" y="843613"/>
                  <a:pt x="155052" y="813850"/>
                  <a:pt x="101545" y="785759"/>
                </a:cubicBezTo>
                <a:cubicBezTo>
                  <a:pt x="85827" y="777733"/>
                  <a:pt x="79808" y="768704"/>
                  <a:pt x="86496" y="752317"/>
                </a:cubicBezTo>
                <a:cubicBezTo>
                  <a:pt x="87500" y="749642"/>
                  <a:pt x="87500" y="746298"/>
                  <a:pt x="88503" y="740613"/>
                </a:cubicBezTo>
                <a:close/>
                <a:moveTo>
                  <a:pt x="279788" y="617549"/>
                </a:moveTo>
                <a:cubicBezTo>
                  <a:pt x="284136" y="614874"/>
                  <a:pt x="292831" y="613536"/>
                  <a:pt x="297178" y="615877"/>
                </a:cubicBezTo>
                <a:cubicBezTo>
                  <a:pt x="348009" y="643299"/>
                  <a:pt x="398506" y="671724"/>
                  <a:pt x="449002" y="699815"/>
                </a:cubicBezTo>
                <a:cubicBezTo>
                  <a:pt x="450674" y="700818"/>
                  <a:pt x="452346" y="702156"/>
                  <a:pt x="456025" y="705166"/>
                </a:cubicBezTo>
                <a:cubicBezTo>
                  <a:pt x="441311" y="714530"/>
                  <a:pt x="428268" y="722555"/>
                  <a:pt x="415227" y="730915"/>
                </a:cubicBezTo>
                <a:cubicBezTo>
                  <a:pt x="368074" y="760678"/>
                  <a:pt x="321256" y="790776"/>
                  <a:pt x="273769" y="820204"/>
                </a:cubicBezTo>
                <a:cubicBezTo>
                  <a:pt x="269756" y="822545"/>
                  <a:pt x="262733" y="824886"/>
                  <a:pt x="258720" y="823215"/>
                </a:cubicBezTo>
                <a:cubicBezTo>
                  <a:pt x="204545" y="794455"/>
                  <a:pt x="150704" y="765026"/>
                  <a:pt x="95191" y="734594"/>
                </a:cubicBezTo>
                <a:cubicBezTo>
                  <a:pt x="121275" y="718208"/>
                  <a:pt x="145353" y="702490"/>
                  <a:pt x="169766" y="687107"/>
                </a:cubicBezTo>
                <a:cubicBezTo>
                  <a:pt x="206217" y="663698"/>
                  <a:pt x="242668" y="640289"/>
                  <a:pt x="279788" y="617549"/>
                </a:cubicBezTo>
                <a:close/>
                <a:moveTo>
                  <a:pt x="423922" y="581766"/>
                </a:moveTo>
                <a:cubicBezTo>
                  <a:pt x="436965" y="588454"/>
                  <a:pt x="448000" y="593805"/>
                  <a:pt x="458702" y="600159"/>
                </a:cubicBezTo>
                <a:cubicBezTo>
                  <a:pt x="460709" y="601497"/>
                  <a:pt x="462046" y="606512"/>
                  <a:pt x="462046" y="609523"/>
                </a:cubicBezTo>
                <a:cubicBezTo>
                  <a:pt x="462046" y="630590"/>
                  <a:pt x="462046" y="651659"/>
                  <a:pt x="462046" y="674064"/>
                </a:cubicBezTo>
                <a:cubicBezTo>
                  <a:pt x="431948" y="665704"/>
                  <a:pt x="418236" y="650990"/>
                  <a:pt x="423587" y="621896"/>
                </a:cubicBezTo>
                <a:cubicBezTo>
                  <a:pt x="425594" y="610191"/>
                  <a:pt x="423922" y="597483"/>
                  <a:pt x="423922" y="581766"/>
                </a:cubicBezTo>
                <a:close/>
                <a:moveTo>
                  <a:pt x="660019" y="521237"/>
                </a:moveTo>
                <a:cubicBezTo>
                  <a:pt x="661356" y="539295"/>
                  <a:pt x="663363" y="555347"/>
                  <a:pt x="664032" y="571399"/>
                </a:cubicBezTo>
                <a:cubicBezTo>
                  <a:pt x="664366" y="574409"/>
                  <a:pt x="661022" y="578757"/>
                  <a:pt x="658012" y="580763"/>
                </a:cubicBezTo>
                <a:cubicBezTo>
                  <a:pt x="604840" y="618886"/>
                  <a:pt x="551334" y="657010"/>
                  <a:pt x="499499" y="694130"/>
                </a:cubicBezTo>
                <a:cubicBezTo>
                  <a:pt x="473080" y="689448"/>
                  <a:pt x="465054" y="674065"/>
                  <a:pt x="468733" y="649653"/>
                </a:cubicBezTo>
                <a:cubicBezTo>
                  <a:pt x="470739" y="636610"/>
                  <a:pt x="469067" y="623234"/>
                  <a:pt x="469067" y="607851"/>
                </a:cubicBezTo>
                <a:cubicBezTo>
                  <a:pt x="474083" y="609188"/>
                  <a:pt x="476090" y="609188"/>
                  <a:pt x="477093" y="610191"/>
                </a:cubicBezTo>
                <a:cubicBezTo>
                  <a:pt x="498496" y="628584"/>
                  <a:pt x="516219" y="620893"/>
                  <a:pt x="536619" y="605844"/>
                </a:cubicBezTo>
                <a:cubicBezTo>
                  <a:pt x="576080" y="576750"/>
                  <a:pt x="617213" y="550331"/>
                  <a:pt x="660019" y="521237"/>
                </a:cubicBezTo>
                <a:close/>
                <a:moveTo>
                  <a:pt x="368742" y="553006"/>
                </a:moveTo>
                <a:cubicBezTo>
                  <a:pt x="384794" y="561366"/>
                  <a:pt x="398171" y="568055"/>
                  <a:pt x="411213" y="575411"/>
                </a:cubicBezTo>
                <a:cubicBezTo>
                  <a:pt x="413554" y="576749"/>
                  <a:pt x="414892" y="581431"/>
                  <a:pt x="414892" y="585110"/>
                </a:cubicBezTo>
                <a:cubicBezTo>
                  <a:pt x="414892" y="605844"/>
                  <a:pt x="414892" y="626911"/>
                  <a:pt x="414892" y="650989"/>
                </a:cubicBezTo>
                <a:cubicBezTo>
                  <a:pt x="400177" y="642629"/>
                  <a:pt x="387135" y="636275"/>
                  <a:pt x="375096" y="628917"/>
                </a:cubicBezTo>
                <a:cubicBezTo>
                  <a:pt x="372086" y="626911"/>
                  <a:pt x="369077" y="621895"/>
                  <a:pt x="369077" y="618217"/>
                </a:cubicBezTo>
                <a:cubicBezTo>
                  <a:pt x="368408" y="597483"/>
                  <a:pt x="368742" y="577084"/>
                  <a:pt x="368742" y="553006"/>
                </a:cubicBezTo>
                <a:close/>
                <a:moveTo>
                  <a:pt x="618092" y="499583"/>
                </a:moveTo>
                <a:cubicBezTo>
                  <a:pt x="629336" y="499165"/>
                  <a:pt x="640790" y="504181"/>
                  <a:pt x="652662" y="515217"/>
                </a:cubicBezTo>
                <a:cubicBezTo>
                  <a:pt x="641626" y="522574"/>
                  <a:pt x="630256" y="530600"/>
                  <a:pt x="618551" y="538626"/>
                </a:cubicBezTo>
                <a:cubicBezTo>
                  <a:pt x="585779" y="561032"/>
                  <a:pt x="552672" y="583103"/>
                  <a:pt x="520233" y="606178"/>
                </a:cubicBezTo>
                <a:cubicBezTo>
                  <a:pt x="509866" y="613536"/>
                  <a:pt x="501840" y="615207"/>
                  <a:pt x="491473" y="607850"/>
                </a:cubicBezTo>
                <a:cubicBezTo>
                  <a:pt x="485788" y="603837"/>
                  <a:pt x="479100" y="600828"/>
                  <a:pt x="471074" y="596481"/>
                </a:cubicBezTo>
                <a:cubicBezTo>
                  <a:pt x="498496" y="577084"/>
                  <a:pt x="524580" y="559025"/>
                  <a:pt x="550664" y="540632"/>
                </a:cubicBezTo>
                <a:cubicBezTo>
                  <a:pt x="562035" y="532606"/>
                  <a:pt x="574742" y="525918"/>
                  <a:pt x="584776" y="516554"/>
                </a:cubicBezTo>
                <a:cubicBezTo>
                  <a:pt x="595811" y="505853"/>
                  <a:pt x="606847" y="500001"/>
                  <a:pt x="618092" y="499583"/>
                </a:cubicBezTo>
                <a:close/>
                <a:moveTo>
                  <a:pt x="574325" y="476132"/>
                </a:moveTo>
                <a:cubicBezTo>
                  <a:pt x="581682" y="476341"/>
                  <a:pt x="589458" y="481609"/>
                  <a:pt x="604506" y="492143"/>
                </a:cubicBezTo>
                <a:cubicBezTo>
                  <a:pt x="559025" y="524247"/>
                  <a:pt x="513880" y="556016"/>
                  <a:pt x="468733" y="587451"/>
                </a:cubicBezTo>
                <a:cubicBezTo>
                  <a:pt x="465724" y="589458"/>
                  <a:pt x="460707" y="590795"/>
                  <a:pt x="457698" y="589458"/>
                </a:cubicBezTo>
                <a:cubicBezTo>
                  <a:pt x="448669" y="585445"/>
                  <a:pt x="439640" y="580094"/>
                  <a:pt x="428938" y="574409"/>
                </a:cubicBezTo>
                <a:cubicBezTo>
                  <a:pt x="469402" y="545649"/>
                  <a:pt x="508195" y="517893"/>
                  <a:pt x="546652" y="490470"/>
                </a:cubicBezTo>
                <a:cubicBezTo>
                  <a:pt x="560029" y="480772"/>
                  <a:pt x="566968" y="475923"/>
                  <a:pt x="574325" y="476132"/>
                </a:cubicBezTo>
                <a:close/>
                <a:moveTo>
                  <a:pt x="821207" y="411549"/>
                </a:moveTo>
                <a:cubicBezTo>
                  <a:pt x="823548" y="427267"/>
                  <a:pt x="825889" y="440978"/>
                  <a:pt x="827227" y="455023"/>
                </a:cubicBezTo>
                <a:cubicBezTo>
                  <a:pt x="827560" y="458033"/>
                  <a:pt x="823882" y="462381"/>
                  <a:pt x="820872" y="464387"/>
                </a:cubicBezTo>
                <a:cubicBezTo>
                  <a:pt x="772716" y="499166"/>
                  <a:pt x="724560" y="533277"/>
                  <a:pt x="673730" y="569728"/>
                </a:cubicBezTo>
                <a:cubicBezTo>
                  <a:pt x="672057" y="552673"/>
                  <a:pt x="670385" y="537624"/>
                  <a:pt x="669717" y="522910"/>
                </a:cubicBezTo>
                <a:cubicBezTo>
                  <a:pt x="669716" y="519231"/>
                  <a:pt x="671723" y="513546"/>
                  <a:pt x="674733" y="511540"/>
                </a:cubicBezTo>
                <a:cubicBezTo>
                  <a:pt x="722554" y="478433"/>
                  <a:pt x="770710" y="445659"/>
                  <a:pt x="821207" y="411549"/>
                </a:cubicBezTo>
                <a:close/>
                <a:moveTo>
                  <a:pt x="511872" y="453016"/>
                </a:moveTo>
                <a:cubicBezTo>
                  <a:pt x="514548" y="451344"/>
                  <a:pt x="519899" y="451010"/>
                  <a:pt x="522909" y="452347"/>
                </a:cubicBezTo>
                <a:cubicBezTo>
                  <a:pt x="534612" y="457029"/>
                  <a:pt x="546317" y="463048"/>
                  <a:pt x="560028" y="469403"/>
                </a:cubicBezTo>
                <a:cubicBezTo>
                  <a:pt x="514548" y="502510"/>
                  <a:pt x="470739" y="533610"/>
                  <a:pt x="426931" y="564711"/>
                </a:cubicBezTo>
                <a:cubicBezTo>
                  <a:pt x="423921" y="567052"/>
                  <a:pt x="417902" y="568056"/>
                  <a:pt x="414558" y="566383"/>
                </a:cubicBezTo>
                <a:cubicBezTo>
                  <a:pt x="401516" y="560364"/>
                  <a:pt x="389142" y="553341"/>
                  <a:pt x="374762" y="545649"/>
                </a:cubicBezTo>
                <a:cubicBezTo>
                  <a:pt x="421580" y="514214"/>
                  <a:pt x="466392" y="483448"/>
                  <a:pt x="511872" y="453016"/>
                </a:cubicBezTo>
                <a:close/>
                <a:moveTo>
                  <a:pt x="767365" y="388809"/>
                </a:moveTo>
                <a:cubicBezTo>
                  <a:pt x="770375" y="386802"/>
                  <a:pt x="776395" y="386468"/>
                  <a:pt x="779739" y="387805"/>
                </a:cubicBezTo>
                <a:cubicBezTo>
                  <a:pt x="791109" y="392487"/>
                  <a:pt x="802145" y="398507"/>
                  <a:pt x="814852" y="404861"/>
                </a:cubicBezTo>
                <a:cubicBezTo>
                  <a:pt x="773385" y="433286"/>
                  <a:pt x="731918" y="458702"/>
                  <a:pt x="693460" y="488130"/>
                </a:cubicBezTo>
                <a:cubicBezTo>
                  <a:pt x="669048" y="507192"/>
                  <a:pt x="648982" y="508864"/>
                  <a:pt x="625239" y="488130"/>
                </a:cubicBezTo>
                <a:cubicBezTo>
                  <a:pt x="672726" y="454688"/>
                  <a:pt x="719878" y="421581"/>
                  <a:pt x="767365" y="388809"/>
                </a:cubicBezTo>
                <a:close/>
                <a:moveTo>
                  <a:pt x="463090" y="426472"/>
                </a:moveTo>
                <a:cubicBezTo>
                  <a:pt x="466894" y="426096"/>
                  <a:pt x="470740" y="427099"/>
                  <a:pt x="475087" y="429607"/>
                </a:cubicBezTo>
                <a:cubicBezTo>
                  <a:pt x="484785" y="435293"/>
                  <a:pt x="495152" y="439640"/>
                  <a:pt x="507525" y="445325"/>
                </a:cubicBezTo>
                <a:cubicBezTo>
                  <a:pt x="461042" y="476760"/>
                  <a:pt x="417233" y="506857"/>
                  <a:pt x="373090" y="536286"/>
                </a:cubicBezTo>
                <a:cubicBezTo>
                  <a:pt x="369412" y="538627"/>
                  <a:pt x="362389" y="538961"/>
                  <a:pt x="358376" y="536955"/>
                </a:cubicBezTo>
                <a:cubicBezTo>
                  <a:pt x="348010" y="532607"/>
                  <a:pt x="338311" y="526588"/>
                  <a:pt x="326941" y="520568"/>
                </a:cubicBezTo>
                <a:cubicBezTo>
                  <a:pt x="330620" y="517559"/>
                  <a:pt x="333295" y="514883"/>
                  <a:pt x="336305" y="512877"/>
                </a:cubicBezTo>
                <a:cubicBezTo>
                  <a:pt x="374762" y="485789"/>
                  <a:pt x="413220" y="459036"/>
                  <a:pt x="451343" y="431614"/>
                </a:cubicBezTo>
                <a:cubicBezTo>
                  <a:pt x="455524" y="428604"/>
                  <a:pt x="459286" y="426848"/>
                  <a:pt x="463090" y="426472"/>
                </a:cubicBezTo>
                <a:close/>
                <a:moveTo>
                  <a:pt x="727904" y="364522"/>
                </a:moveTo>
                <a:cubicBezTo>
                  <a:pt x="733171" y="363979"/>
                  <a:pt x="738439" y="365567"/>
                  <a:pt x="744291" y="369747"/>
                </a:cubicBezTo>
                <a:cubicBezTo>
                  <a:pt x="749641" y="373426"/>
                  <a:pt x="755996" y="375767"/>
                  <a:pt x="764021" y="379779"/>
                </a:cubicBezTo>
                <a:cubicBezTo>
                  <a:pt x="715531" y="414224"/>
                  <a:pt x="668713" y="447331"/>
                  <a:pt x="621561" y="479770"/>
                </a:cubicBezTo>
                <a:cubicBezTo>
                  <a:pt x="617882" y="482445"/>
                  <a:pt x="610859" y="482779"/>
                  <a:pt x="606512" y="481442"/>
                </a:cubicBezTo>
                <a:cubicBezTo>
                  <a:pt x="597483" y="478432"/>
                  <a:pt x="588788" y="473416"/>
                  <a:pt x="577752" y="468400"/>
                </a:cubicBezTo>
                <a:cubicBezTo>
                  <a:pt x="586447" y="462046"/>
                  <a:pt x="593469" y="456695"/>
                  <a:pt x="600827" y="451679"/>
                </a:cubicBezTo>
                <a:cubicBezTo>
                  <a:pt x="637946" y="425260"/>
                  <a:pt x="675067" y="399510"/>
                  <a:pt x="711518" y="372088"/>
                </a:cubicBezTo>
                <a:cubicBezTo>
                  <a:pt x="717370" y="367741"/>
                  <a:pt x="722637" y="365065"/>
                  <a:pt x="727904" y="364522"/>
                </a:cubicBezTo>
                <a:close/>
                <a:moveTo>
                  <a:pt x="962665" y="311893"/>
                </a:moveTo>
                <a:lnTo>
                  <a:pt x="1001123" y="335636"/>
                </a:lnTo>
                <a:cubicBezTo>
                  <a:pt x="946614" y="374762"/>
                  <a:pt x="891769" y="413889"/>
                  <a:pt x="836255" y="453684"/>
                </a:cubicBezTo>
                <a:cubicBezTo>
                  <a:pt x="833915" y="438635"/>
                  <a:pt x="831240" y="425928"/>
                  <a:pt x="830905" y="413221"/>
                </a:cubicBezTo>
                <a:cubicBezTo>
                  <a:pt x="830905" y="408539"/>
                  <a:pt x="835587" y="402184"/>
                  <a:pt x="839266" y="399175"/>
                </a:cubicBezTo>
                <a:cubicBezTo>
                  <a:pt x="880399" y="370750"/>
                  <a:pt x="921867" y="342659"/>
                  <a:pt x="963335" y="314568"/>
                </a:cubicBezTo>
                <a:cubicBezTo>
                  <a:pt x="963000" y="313565"/>
                  <a:pt x="963000" y="312896"/>
                  <a:pt x="962665" y="311893"/>
                </a:cubicBezTo>
                <a:close/>
                <a:moveTo>
                  <a:pt x="674733" y="342994"/>
                </a:moveTo>
                <a:cubicBezTo>
                  <a:pt x="677742" y="340988"/>
                  <a:pt x="683428" y="340653"/>
                  <a:pt x="686771" y="341991"/>
                </a:cubicBezTo>
                <a:cubicBezTo>
                  <a:pt x="696805" y="345670"/>
                  <a:pt x="706168" y="351020"/>
                  <a:pt x="717538" y="356705"/>
                </a:cubicBezTo>
                <a:cubicBezTo>
                  <a:pt x="695467" y="372757"/>
                  <a:pt x="674398" y="387472"/>
                  <a:pt x="653665" y="402521"/>
                </a:cubicBezTo>
                <a:cubicBezTo>
                  <a:pt x="628918" y="420245"/>
                  <a:pt x="603837" y="437634"/>
                  <a:pt x="579424" y="456027"/>
                </a:cubicBezTo>
                <a:cubicBezTo>
                  <a:pt x="571398" y="462047"/>
                  <a:pt x="565044" y="463719"/>
                  <a:pt x="556015" y="458368"/>
                </a:cubicBezTo>
                <a:cubicBezTo>
                  <a:pt x="546985" y="453018"/>
                  <a:pt x="536953" y="449005"/>
                  <a:pt x="525583" y="443654"/>
                </a:cubicBezTo>
                <a:cubicBezTo>
                  <a:pt x="576415" y="409209"/>
                  <a:pt x="625574" y="376102"/>
                  <a:pt x="674733" y="342994"/>
                </a:cubicBezTo>
                <a:close/>
                <a:moveTo>
                  <a:pt x="627162" y="315530"/>
                </a:moveTo>
                <a:cubicBezTo>
                  <a:pt x="637529" y="315321"/>
                  <a:pt x="648481" y="321758"/>
                  <a:pt x="670386" y="334633"/>
                </a:cubicBezTo>
                <a:cubicBezTo>
                  <a:pt x="650989" y="348010"/>
                  <a:pt x="631927" y="360718"/>
                  <a:pt x="612866" y="373760"/>
                </a:cubicBezTo>
                <a:cubicBezTo>
                  <a:pt x="585444" y="392153"/>
                  <a:pt x="557687" y="410212"/>
                  <a:pt x="530934" y="429608"/>
                </a:cubicBezTo>
                <a:cubicBezTo>
                  <a:pt x="520567" y="437299"/>
                  <a:pt x="511872" y="439640"/>
                  <a:pt x="500502" y="432283"/>
                </a:cubicBezTo>
                <a:cubicBezTo>
                  <a:pt x="491808" y="426933"/>
                  <a:pt x="482109" y="423588"/>
                  <a:pt x="471074" y="418238"/>
                </a:cubicBezTo>
                <a:cubicBezTo>
                  <a:pt x="506187" y="393491"/>
                  <a:pt x="539629" y="369747"/>
                  <a:pt x="573405" y="346003"/>
                </a:cubicBezTo>
                <a:cubicBezTo>
                  <a:pt x="578087" y="342659"/>
                  <a:pt x="582768" y="339650"/>
                  <a:pt x="587450" y="336305"/>
                </a:cubicBezTo>
                <a:cubicBezTo>
                  <a:pt x="607014" y="322594"/>
                  <a:pt x="616795" y="315739"/>
                  <a:pt x="627162" y="315530"/>
                </a:cubicBezTo>
                <a:close/>
                <a:moveTo>
                  <a:pt x="1168998" y="171438"/>
                </a:moveTo>
                <a:cubicBezTo>
                  <a:pt x="1172008" y="169765"/>
                  <a:pt x="1177693" y="170100"/>
                  <a:pt x="1181372" y="171438"/>
                </a:cubicBezTo>
                <a:cubicBezTo>
                  <a:pt x="1190735" y="175117"/>
                  <a:pt x="1200099" y="180132"/>
                  <a:pt x="1211469" y="185483"/>
                </a:cubicBezTo>
                <a:cubicBezTo>
                  <a:pt x="1187726" y="202539"/>
                  <a:pt x="1166324" y="218256"/>
                  <a:pt x="1144252" y="233305"/>
                </a:cubicBezTo>
                <a:cubicBezTo>
                  <a:pt x="1141576" y="234977"/>
                  <a:pt x="1136560" y="235311"/>
                  <a:pt x="1133550" y="233973"/>
                </a:cubicBezTo>
                <a:cubicBezTo>
                  <a:pt x="1123518" y="229961"/>
                  <a:pt x="1114154" y="224610"/>
                  <a:pt x="1102784" y="219259"/>
                </a:cubicBezTo>
                <a:cubicBezTo>
                  <a:pt x="1125859" y="202539"/>
                  <a:pt x="1147261" y="186487"/>
                  <a:pt x="1168998" y="171438"/>
                </a:cubicBezTo>
                <a:close/>
                <a:moveTo>
                  <a:pt x="833581" y="233305"/>
                </a:moveTo>
                <a:lnTo>
                  <a:pt x="959655" y="310889"/>
                </a:lnTo>
                <a:cubicBezTo>
                  <a:pt x="955307" y="311892"/>
                  <a:pt x="950625" y="312227"/>
                  <a:pt x="947281" y="314568"/>
                </a:cubicBezTo>
                <a:cubicBezTo>
                  <a:pt x="910495" y="339314"/>
                  <a:pt x="873376" y="364061"/>
                  <a:pt x="837259" y="389811"/>
                </a:cubicBezTo>
                <a:cubicBezTo>
                  <a:pt x="826558" y="397503"/>
                  <a:pt x="817863" y="399509"/>
                  <a:pt x="806827" y="392152"/>
                </a:cubicBezTo>
                <a:cubicBezTo>
                  <a:pt x="799471" y="387470"/>
                  <a:pt x="791444" y="384126"/>
                  <a:pt x="781077" y="379110"/>
                </a:cubicBezTo>
                <a:cubicBezTo>
                  <a:pt x="824886" y="348344"/>
                  <a:pt x="867357" y="318581"/>
                  <a:pt x="909492" y="288818"/>
                </a:cubicBezTo>
                <a:cubicBezTo>
                  <a:pt x="909158" y="287146"/>
                  <a:pt x="908489" y="285473"/>
                  <a:pt x="907821" y="283801"/>
                </a:cubicBezTo>
                <a:cubicBezTo>
                  <a:pt x="903474" y="285139"/>
                  <a:pt x="898123" y="285473"/>
                  <a:pt x="894445" y="288149"/>
                </a:cubicBezTo>
                <a:cubicBezTo>
                  <a:pt x="858662" y="312561"/>
                  <a:pt x="822879" y="337308"/>
                  <a:pt x="788100" y="363058"/>
                </a:cubicBezTo>
                <a:cubicBezTo>
                  <a:pt x="776061" y="372087"/>
                  <a:pt x="766363" y="374094"/>
                  <a:pt x="753989" y="365399"/>
                </a:cubicBezTo>
                <a:cubicBezTo>
                  <a:pt x="748639" y="361386"/>
                  <a:pt x="741951" y="359045"/>
                  <a:pt x="734594" y="355366"/>
                </a:cubicBezTo>
                <a:cubicBezTo>
                  <a:pt x="779740" y="323263"/>
                  <a:pt x="823548" y="291827"/>
                  <a:pt x="867691" y="260392"/>
                </a:cubicBezTo>
                <a:cubicBezTo>
                  <a:pt x="867022" y="258720"/>
                  <a:pt x="866353" y="257383"/>
                  <a:pt x="865685" y="255710"/>
                </a:cubicBezTo>
                <a:cubicBezTo>
                  <a:pt x="861002" y="257383"/>
                  <a:pt x="855652" y="258051"/>
                  <a:pt x="851639" y="260727"/>
                </a:cubicBezTo>
                <a:cubicBezTo>
                  <a:pt x="815188" y="286477"/>
                  <a:pt x="778067" y="312227"/>
                  <a:pt x="742285" y="339314"/>
                </a:cubicBezTo>
                <a:cubicBezTo>
                  <a:pt x="730246" y="348678"/>
                  <a:pt x="720214" y="351688"/>
                  <a:pt x="707171" y="342324"/>
                </a:cubicBezTo>
                <a:cubicBezTo>
                  <a:pt x="702490" y="338980"/>
                  <a:pt x="696805" y="336973"/>
                  <a:pt x="689113" y="332960"/>
                </a:cubicBezTo>
                <a:cubicBezTo>
                  <a:pt x="706503" y="321256"/>
                  <a:pt x="721886" y="310555"/>
                  <a:pt x="737603" y="299853"/>
                </a:cubicBezTo>
                <a:cubicBezTo>
                  <a:pt x="766697" y="280123"/>
                  <a:pt x="796127" y="261061"/>
                  <a:pt x="823882" y="240327"/>
                </a:cubicBezTo>
                <a:cubicBezTo>
                  <a:pt x="826892" y="237986"/>
                  <a:pt x="830237" y="235645"/>
                  <a:pt x="833581" y="233305"/>
                </a:cubicBezTo>
                <a:close/>
                <a:moveTo>
                  <a:pt x="1295742" y="135991"/>
                </a:moveTo>
                <a:cubicBezTo>
                  <a:pt x="1297414" y="159734"/>
                  <a:pt x="1299421" y="181471"/>
                  <a:pt x="1299755" y="203208"/>
                </a:cubicBezTo>
                <a:cubicBezTo>
                  <a:pt x="1299755" y="206887"/>
                  <a:pt x="1293067" y="211569"/>
                  <a:pt x="1288719" y="214578"/>
                </a:cubicBezTo>
                <a:cubicBezTo>
                  <a:pt x="1123184" y="330621"/>
                  <a:pt x="957649" y="446329"/>
                  <a:pt x="792113" y="562036"/>
                </a:cubicBezTo>
                <a:cubicBezTo>
                  <a:pt x="620892" y="681757"/>
                  <a:pt x="450340" y="801812"/>
                  <a:pt x="278451" y="920195"/>
                </a:cubicBezTo>
                <a:cubicBezTo>
                  <a:pt x="251029" y="939257"/>
                  <a:pt x="217253" y="941932"/>
                  <a:pt x="186486" y="926215"/>
                </a:cubicBezTo>
                <a:cubicBezTo>
                  <a:pt x="125623" y="896786"/>
                  <a:pt x="65763" y="865016"/>
                  <a:pt x="2893" y="832579"/>
                </a:cubicBezTo>
                <a:cubicBezTo>
                  <a:pt x="28308" y="815857"/>
                  <a:pt x="52051" y="799805"/>
                  <a:pt x="76129" y="784756"/>
                </a:cubicBezTo>
                <a:cubicBezTo>
                  <a:pt x="79139" y="783085"/>
                  <a:pt x="85828" y="786094"/>
                  <a:pt x="89841" y="788435"/>
                </a:cubicBezTo>
                <a:cubicBezTo>
                  <a:pt x="146691" y="819871"/>
                  <a:pt x="203876" y="851305"/>
                  <a:pt x="260392" y="883409"/>
                </a:cubicBezTo>
                <a:cubicBezTo>
                  <a:pt x="269422" y="888426"/>
                  <a:pt x="275441" y="888091"/>
                  <a:pt x="283802" y="882071"/>
                </a:cubicBezTo>
                <a:cubicBezTo>
                  <a:pt x="338980" y="842945"/>
                  <a:pt x="394828" y="804487"/>
                  <a:pt x="450675" y="766364"/>
                </a:cubicBezTo>
                <a:cubicBezTo>
                  <a:pt x="459369" y="760345"/>
                  <a:pt x="461042" y="753322"/>
                  <a:pt x="462713" y="743624"/>
                </a:cubicBezTo>
                <a:cubicBezTo>
                  <a:pt x="469067" y="708845"/>
                  <a:pt x="456695" y="688779"/>
                  <a:pt x="423587" y="673731"/>
                </a:cubicBezTo>
                <a:cubicBezTo>
                  <a:pt x="381116" y="654335"/>
                  <a:pt x="341320" y="628919"/>
                  <a:pt x="297513" y="604507"/>
                </a:cubicBezTo>
                <a:cubicBezTo>
                  <a:pt x="336639" y="587117"/>
                  <a:pt x="311223" y="553676"/>
                  <a:pt x="322928" y="528595"/>
                </a:cubicBezTo>
                <a:cubicBezTo>
                  <a:pt x="333294" y="533945"/>
                  <a:pt x="345334" y="539296"/>
                  <a:pt x="356369" y="546319"/>
                </a:cubicBezTo>
                <a:cubicBezTo>
                  <a:pt x="359379" y="547991"/>
                  <a:pt x="360717" y="554010"/>
                  <a:pt x="360717" y="558023"/>
                </a:cubicBezTo>
                <a:cubicBezTo>
                  <a:pt x="360717" y="578088"/>
                  <a:pt x="359380" y="598488"/>
                  <a:pt x="360383" y="618553"/>
                </a:cubicBezTo>
                <a:cubicBezTo>
                  <a:pt x="360717" y="624238"/>
                  <a:pt x="365065" y="632263"/>
                  <a:pt x="369746" y="634939"/>
                </a:cubicBezTo>
                <a:cubicBezTo>
                  <a:pt x="409207" y="657345"/>
                  <a:pt x="449337" y="678412"/>
                  <a:pt x="489132" y="700484"/>
                </a:cubicBezTo>
                <a:cubicBezTo>
                  <a:pt x="497158" y="705166"/>
                  <a:pt x="501840" y="702490"/>
                  <a:pt x="508194" y="698143"/>
                </a:cubicBezTo>
                <a:cubicBezTo>
                  <a:pt x="555681" y="664033"/>
                  <a:pt x="603168" y="630257"/>
                  <a:pt x="650655" y="596146"/>
                </a:cubicBezTo>
                <a:cubicBezTo>
                  <a:pt x="655002" y="592803"/>
                  <a:pt x="659684" y="589793"/>
                  <a:pt x="665369" y="586114"/>
                </a:cubicBezTo>
                <a:cubicBezTo>
                  <a:pt x="666372" y="592468"/>
                  <a:pt x="667376" y="597150"/>
                  <a:pt x="668045" y="601831"/>
                </a:cubicBezTo>
                <a:cubicBezTo>
                  <a:pt x="669048" y="602166"/>
                  <a:pt x="670051" y="602501"/>
                  <a:pt x="671054" y="602835"/>
                </a:cubicBezTo>
                <a:cubicBezTo>
                  <a:pt x="672727" y="599825"/>
                  <a:pt x="676071" y="595812"/>
                  <a:pt x="675402" y="593471"/>
                </a:cubicBezTo>
                <a:cubicBezTo>
                  <a:pt x="671389" y="580094"/>
                  <a:pt x="680084" y="575078"/>
                  <a:pt x="688778" y="569059"/>
                </a:cubicBezTo>
                <a:cubicBezTo>
                  <a:pt x="734927" y="536286"/>
                  <a:pt x="781077" y="503179"/>
                  <a:pt x="828899" y="469069"/>
                </a:cubicBezTo>
                <a:cubicBezTo>
                  <a:pt x="830905" y="478767"/>
                  <a:pt x="832243" y="486458"/>
                  <a:pt x="833580" y="494484"/>
                </a:cubicBezTo>
                <a:cubicBezTo>
                  <a:pt x="835252" y="494819"/>
                  <a:pt x="836590" y="494819"/>
                  <a:pt x="838262" y="495153"/>
                </a:cubicBezTo>
                <a:cubicBezTo>
                  <a:pt x="838931" y="489468"/>
                  <a:pt x="840269" y="483449"/>
                  <a:pt x="839600" y="477763"/>
                </a:cubicBezTo>
                <a:cubicBezTo>
                  <a:pt x="838262" y="469069"/>
                  <a:pt x="837594" y="462715"/>
                  <a:pt x="846288" y="456361"/>
                </a:cubicBezTo>
                <a:cubicBezTo>
                  <a:pt x="898457" y="419575"/>
                  <a:pt x="950292" y="382455"/>
                  <a:pt x="1002460" y="345335"/>
                </a:cubicBezTo>
                <a:lnTo>
                  <a:pt x="1002795" y="367407"/>
                </a:lnTo>
                <a:lnTo>
                  <a:pt x="1011824" y="367407"/>
                </a:lnTo>
                <a:lnTo>
                  <a:pt x="1011489" y="338981"/>
                </a:lnTo>
                <a:cubicBezTo>
                  <a:pt x="1052288" y="309887"/>
                  <a:pt x="1093421" y="280459"/>
                  <a:pt x="1134220" y="251364"/>
                </a:cubicBezTo>
                <a:cubicBezTo>
                  <a:pt x="1135223" y="250361"/>
                  <a:pt x="1136561" y="250026"/>
                  <a:pt x="1138901" y="248689"/>
                </a:cubicBezTo>
                <a:cubicBezTo>
                  <a:pt x="1140908" y="256381"/>
                  <a:pt x="1142914" y="263404"/>
                  <a:pt x="1144921" y="270426"/>
                </a:cubicBezTo>
                <a:cubicBezTo>
                  <a:pt x="1146593" y="270426"/>
                  <a:pt x="1147931" y="270092"/>
                  <a:pt x="1149603" y="270092"/>
                </a:cubicBezTo>
                <a:cubicBezTo>
                  <a:pt x="1149602" y="264407"/>
                  <a:pt x="1150606" y="258387"/>
                  <a:pt x="1149269" y="253037"/>
                </a:cubicBezTo>
                <a:cubicBezTo>
                  <a:pt x="1146928" y="244676"/>
                  <a:pt x="1149269" y="239659"/>
                  <a:pt x="1156291" y="234978"/>
                </a:cubicBezTo>
                <a:cubicBezTo>
                  <a:pt x="1177024" y="220933"/>
                  <a:pt x="1197424" y="205884"/>
                  <a:pt x="1218827" y="190501"/>
                </a:cubicBezTo>
                <a:cubicBezTo>
                  <a:pt x="1221168" y="199530"/>
                  <a:pt x="1223508" y="206552"/>
                  <a:pt x="1225515" y="213910"/>
                </a:cubicBezTo>
                <a:cubicBezTo>
                  <a:pt x="1227188" y="213910"/>
                  <a:pt x="1228525" y="213910"/>
                  <a:pt x="1230197" y="213910"/>
                </a:cubicBezTo>
                <a:cubicBezTo>
                  <a:pt x="1230197" y="208559"/>
                  <a:pt x="1231535" y="202540"/>
                  <a:pt x="1229862" y="197523"/>
                </a:cubicBezTo>
                <a:cubicBezTo>
                  <a:pt x="1226518" y="187826"/>
                  <a:pt x="1229528" y="182475"/>
                  <a:pt x="1237554" y="177124"/>
                </a:cubicBezTo>
                <a:cubicBezTo>
                  <a:pt x="1256616" y="164416"/>
                  <a:pt x="1274674" y="151040"/>
                  <a:pt x="1295742" y="135991"/>
                </a:cubicBezTo>
                <a:close/>
                <a:moveTo>
                  <a:pt x="1116829" y="148030"/>
                </a:moveTo>
                <a:cubicBezTo>
                  <a:pt x="1120174" y="145689"/>
                  <a:pt x="1126528" y="145689"/>
                  <a:pt x="1130541" y="147361"/>
                </a:cubicBezTo>
                <a:cubicBezTo>
                  <a:pt x="1141577" y="151709"/>
                  <a:pt x="1151944" y="157394"/>
                  <a:pt x="1165320" y="163747"/>
                </a:cubicBezTo>
                <a:cubicBezTo>
                  <a:pt x="1141911" y="180802"/>
                  <a:pt x="1120508" y="196521"/>
                  <a:pt x="1098771" y="211903"/>
                </a:cubicBezTo>
                <a:cubicBezTo>
                  <a:pt x="1096095" y="213910"/>
                  <a:pt x="1090745" y="213576"/>
                  <a:pt x="1088070" y="211903"/>
                </a:cubicBezTo>
                <a:cubicBezTo>
                  <a:pt x="1076366" y="206887"/>
                  <a:pt x="1064995" y="201202"/>
                  <a:pt x="1051953" y="194848"/>
                </a:cubicBezTo>
                <a:cubicBezTo>
                  <a:pt x="1074358" y="178462"/>
                  <a:pt x="1095092" y="162744"/>
                  <a:pt x="1116829" y="148030"/>
                </a:cubicBezTo>
                <a:close/>
                <a:moveTo>
                  <a:pt x="1253480" y="112873"/>
                </a:moveTo>
                <a:cubicBezTo>
                  <a:pt x="1257201" y="112581"/>
                  <a:pt x="1260963" y="113751"/>
                  <a:pt x="1265311" y="116259"/>
                </a:cubicBezTo>
                <a:cubicBezTo>
                  <a:pt x="1272667" y="120607"/>
                  <a:pt x="1281028" y="123951"/>
                  <a:pt x="1290726" y="128632"/>
                </a:cubicBezTo>
                <a:cubicBezTo>
                  <a:pt x="1267651" y="145019"/>
                  <a:pt x="1246249" y="160736"/>
                  <a:pt x="1224511" y="175785"/>
                </a:cubicBezTo>
                <a:cubicBezTo>
                  <a:pt x="1221836" y="177792"/>
                  <a:pt x="1216485" y="177793"/>
                  <a:pt x="1213476" y="176789"/>
                </a:cubicBezTo>
                <a:cubicBezTo>
                  <a:pt x="1203778" y="172776"/>
                  <a:pt x="1194080" y="167759"/>
                  <a:pt x="1182375" y="162074"/>
                </a:cubicBezTo>
                <a:cubicBezTo>
                  <a:pt x="1203778" y="146357"/>
                  <a:pt x="1223508" y="132980"/>
                  <a:pt x="1241901" y="118265"/>
                </a:cubicBezTo>
                <a:cubicBezTo>
                  <a:pt x="1246081" y="114921"/>
                  <a:pt x="1249760" y="113166"/>
                  <a:pt x="1253480" y="112873"/>
                </a:cubicBezTo>
                <a:close/>
                <a:moveTo>
                  <a:pt x="780576" y="202539"/>
                </a:moveTo>
                <a:cubicBezTo>
                  <a:pt x="783836" y="202371"/>
                  <a:pt x="787096" y="203542"/>
                  <a:pt x="790775" y="206217"/>
                </a:cubicBezTo>
                <a:cubicBezTo>
                  <a:pt x="801811" y="213909"/>
                  <a:pt x="813515" y="220262"/>
                  <a:pt x="826223" y="228289"/>
                </a:cubicBezTo>
                <a:cubicBezTo>
                  <a:pt x="778067" y="261062"/>
                  <a:pt x="731249" y="293166"/>
                  <a:pt x="684097" y="324601"/>
                </a:cubicBezTo>
                <a:cubicBezTo>
                  <a:pt x="681421" y="326608"/>
                  <a:pt x="676071" y="326274"/>
                  <a:pt x="672726" y="324936"/>
                </a:cubicBezTo>
                <a:cubicBezTo>
                  <a:pt x="659684" y="318916"/>
                  <a:pt x="646976" y="312228"/>
                  <a:pt x="631927" y="304871"/>
                </a:cubicBezTo>
                <a:cubicBezTo>
                  <a:pt x="652996" y="289822"/>
                  <a:pt x="672726" y="276111"/>
                  <a:pt x="692122" y="262400"/>
                </a:cubicBezTo>
                <a:cubicBezTo>
                  <a:pt x="718207" y="244007"/>
                  <a:pt x="744626" y="225614"/>
                  <a:pt x="770375" y="206886"/>
                </a:cubicBezTo>
                <a:cubicBezTo>
                  <a:pt x="774054" y="204211"/>
                  <a:pt x="777315" y="202706"/>
                  <a:pt x="780576" y="202539"/>
                </a:cubicBezTo>
                <a:close/>
                <a:moveTo>
                  <a:pt x="942892" y="155554"/>
                </a:moveTo>
                <a:cubicBezTo>
                  <a:pt x="947950" y="154885"/>
                  <a:pt x="953133" y="156223"/>
                  <a:pt x="958986" y="160069"/>
                </a:cubicBezTo>
                <a:cubicBezTo>
                  <a:pt x="965674" y="164751"/>
                  <a:pt x="973366" y="167760"/>
                  <a:pt x="983063" y="172442"/>
                </a:cubicBezTo>
                <a:cubicBezTo>
                  <a:pt x="950625" y="195851"/>
                  <a:pt x="919524" y="217922"/>
                  <a:pt x="888424" y="239994"/>
                </a:cubicBezTo>
                <a:cubicBezTo>
                  <a:pt x="889093" y="240997"/>
                  <a:pt x="889427" y="242335"/>
                  <a:pt x="890096" y="243673"/>
                </a:cubicBezTo>
                <a:cubicBezTo>
                  <a:pt x="894443" y="242000"/>
                  <a:pt x="899459" y="241332"/>
                  <a:pt x="903138" y="238656"/>
                </a:cubicBezTo>
                <a:cubicBezTo>
                  <a:pt x="929222" y="220932"/>
                  <a:pt x="954973" y="202874"/>
                  <a:pt x="980388" y="184147"/>
                </a:cubicBezTo>
                <a:cubicBezTo>
                  <a:pt x="988748" y="178127"/>
                  <a:pt x="995103" y="176455"/>
                  <a:pt x="1004131" y="181806"/>
                </a:cubicBezTo>
                <a:cubicBezTo>
                  <a:pt x="1013161" y="187491"/>
                  <a:pt x="1023193" y="191503"/>
                  <a:pt x="1034898" y="197188"/>
                </a:cubicBezTo>
                <a:cubicBezTo>
                  <a:pt x="1001791" y="221267"/>
                  <a:pt x="970355" y="244676"/>
                  <a:pt x="938586" y="267751"/>
                </a:cubicBezTo>
                <a:cubicBezTo>
                  <a:pt x="939255" y="269088"/>
                  <a:pt x="940258" y="270425"/>
                  <a:pt x="940927" y="271763"/>
                </a:cubicBezTo>
                <a:cubicBezTo>
                  <a:pt x="945609" y="269422"/>
                  <a:pt x="950625" y="268085"/>
                  <a:pt x="954638" y="265075"/>
                </a:cubicBezTo>
                <a:cubicBezTo>
                  <a:pt x="980388" y="247017"/>
                  <a:pt x="1006138" y="228624"/>
                  <a:pt x="1031219" y="209562"/>
                </a:cubicBezTo>
                <a:cubicBezTo>
                  <a:pt x="1040248" y="202540"/>
                  <a:pt x="1047606" y="201536"/>
                  <a:pt x="1057304" y="207555"/>
                </a:cubicBezTo>
                <a:cubicBezTo>
                  <a:pt x="1065998" y="212907"/>
                  <a:pt x="1075696" y="216584"/>
                  <a:pt x="1086064" y="221601"/>
                </a:cubicBezTo>
                <a:cubicBezTo>
                  <a:pt x="1049947" y="248020"/>
                  <a:pt x="1015836" y="273101"/>
                  <a:pt x="981391" y="298182"/>
                </a:cubicBezTo>
                <a:cubicBezTo>
                  <a:pt x="982060" y="299520"/>
                  <a:pt x="983063" y="300858"/>
                  <a:pt x="983732" y="302195"/>
                </a:cubicBezTo>
                <a:cubicBezTo>
                  <a:pt x="988080" y="300188"/>
                  <a:pt x="993096" y="298517"/>
                  <a:pt x="997109" y="295841"/>
                </a:cubicBezTo>
                <a:cubicBezTo>
                  <a:pt x="1024531" y="276111"/>
                  <a:pt x="1051953" y="257049"/>
                  <a:pt x="1078372" y="236315"/>
                </a:cubicBezTo>
                <a:cubicBezTo>
                  <a:pt x="1090411" y="226951"/>
                  <a:pt x="1100444" y="225614"/>
                  <a:pt x="1112817" y="233974"/>
                </a:cubicBezTo>
                <a:cubicBezTo>
                  <a:pt x="1117833" y="237318"/>
                  <a:pt x="1123518" y="239659"/>
                  <a:pt x="1130541" y="243338"/>
                </a:cubicBezTo>
                <a:cubicBezTo>
                  <a:pt x="1089742" y="272432"/>
                  <a:pt x="1049612" y="301192"/>
                  <a:pt x="1009148" y="330286"/>
                </a:cubicBezTo>
                <a:lnTo>
                  <a:pt x="842274" y="227621"/>
                </a:lnTo>
                <a:cubicBezTo>
                  <a:pt x="871034" y="206552"/>
                  <a:pt x="899460" y="185150"/>
                  <a:pt x="927551" y="163078"/>
                </a:cubicBezTo>
                <a:cubicBezTo>
                  <a:pt x="932901" y="158898"/>
                  <a:pt x="937834" y="156223"/>
                  <a:pt x="942892" y="155554"/>
                </a:cubicBezTo>
                <a:close/>
                <a:moveTo>
                  <a:pt x="1067002" y="123618"/>
                </a:moveTo>
                <a:cubicBezTo>
                  <a:pt x="1069342" y="121945"/>
                  <a:pt x="1074024" y="121611"/>
                  <a:pt x="1077035" y="122948"/>
                </a:cubicBezTo>
                <a:cubicBezTo>
                  <a:pt x="1088405" y="127630"/>
                  <a:pt x="1099775" y="133650"/>
                  <a:pt x="1113486" y="140004"/>
                </a:cubicBezTo>
                <a:cubicBezTo>
                  <a:pt x="1090076" y="157059"/>
                  <a:pt x="1068674" y="172777"/>
                  <a:pt x="1046937" y="188160"/>
                </a:cubicBezTo>
                <a:cubicBezTo>
                  <a:pt x="1044931" y="189497"/>
                  <a:pt x="1039914" y="189497"/>
                  <a:pt x="1037238" y="188160"/>
                </a:cubicBezTo>
                <a:cubicBezTo>
                  <a:pt x="1025534" y="183144"/>
                  <a:pt x="1014164" y="177124"/>
                  <a:pt x="1000118" y="170436"/>
                </a:cubicBezTo>
                <a:cubicBezTo>
                  <a:pt x="1023528" y="153715"/>
                  <a:pt x="1045265" y="138666"/>
                  <a:pt x="1067002" y="123618"/>
                </a:cubicBezTo>
                <a:close/>
                <a:moveTo>
                  <a:pt x="1197089" y="89841"/>
                </a:moveTo>
                <a:cubicBezTo>
                  <a:pt x="1199095" y="88503"/>
                  <a:pt x="1203108" y="88170"/>
                  <a:pt x="1205449" y="89173"/>
                </a:cubicBezTo>
                <a:cubicBezTo>
                  <a:pt x="1217488" y="94523"/>
                  <a:pt x="1229527" y="100208"/>
                  <a:pt x="1243238" y="106896"/>
                </a:cubicBezTo>
                <a:cubicBezTo>
                  <a:pt x="1220498" y="123618"/>
                  <a:pt x="1199430" y="139335"/>
                  <a:pt x="1178027" y="154384"/>
                </a:cubicBezTo>
                <a:cubicBezTo>
                  <a:pt x="1175686" y="156056"/>
                  <a:pt x="1171004" y="156725"/>
                  <a:pt x="1168329" y="155722"/>
                </a:cubicBezTo>
                <a:cubicBezTo>
                  <a:pt x="1155956" y="150371"/>
                  <a:pt x="1144251" y="144686"/>
                  <a:pt x="1130206" y="137997"/>
                </a:cubicBezTo>
                <a:cubicBezTo>
                  <a:pt x="1153615" y="120942"/>
                  <a:pt x="1175352" y="105225"/>
                  <a:pt x="1197089" y="89841"/>
                </a:cubicBezTo>
                <a:close/>
                <a:moveTo>
                  <a:pt x="1016171" y="100876"/>
                </a:moveTo>
                <a:cubicBezTo>
                  <a:pt x="1019181" y="98870"/>
                  <a:pt x="1024866" y="98870"/>
                  <a:pt x="1028544" y="100208"/>
                </a:cubicBezTo>
                <a:cubicBezTo>
                  <a:pt x="1039246" y="104555"/>
                  <a:pt x="1049613" y="109906"/>
                  <a:pt x="1062655" y="115925"/>
                </a:cubicBezTo>
                <a:cubicBezTo>
                  <a:pt x="1039581" y="132647"/>
                  <a:pt x="1018177" y="148029"/>
                  <a:pt x="996440" y="162744"/>
                </a:cubicBezTo>
                <a:cubicBezTo>
                  <a:pt x="993766" y="164416"/>
                  <a:pt x="988414" y="164416"/>
                  <a:pt x="985070" y="162744"/>
                </a:cubicBezTo>
                <a:cubicBezTo>
                  <a:pt x="974370" y="158062"/>
                  <a:pt x="964001" y="152711"/>
                  <a:pt x="950960" y="146358"/>
                </a:cubicBezTo>
                <a:cubicBezTo>
                  <a:pt x="974035" y="130306"/>
                  <a:pt x="995103" y="115257"/>
                  <a:pt x="1016171" y="100876"/>
                </a:cubicBezTo>
                <a:close/>
                <a:moveTo>
                  <a:pt x="1151275" y="63757"/>
                </a:moveTo>
                <a:cubicBezTo>
                  <a:pt x="1163648" y="69442"/>
                  <a:pt x="1177025" y="75796"/>
                  <a:pt x="1191740" y="82818"/>
                </a:cubicBezTo>
                <a:cubicBezTo>
                  <a:pt x="1169333" y="99205"/>
                  <a:pt x="1148265" y="114922"/>
                  <a:pt x="1126862" y="129971"/>
                </a:cubicBezTo>
                <a:cubicBezTo>
                  <a:pt x="1123853" y="131978"/>
                  <a:pt x="1118168" y="131644"/>
                  <a:pt x="1114489" y="130306"/>
                </a:cubicBezTo>
                <a:cubicBezTo>
                  <a:pt x="1103454" y="125959"/>
                  <a:pt x="1092752" y="120274"/>
                  <a:pt x="1080044" y="114254"/>
                </a:cubicBezTo>
                <a:cubicBezTo>
                  <a:pt x="1104457" y="96864"/>
                  <a:pt x="1127531" y="80477"/>
                  <a:pt x="1151275" y="63757"/>
                </a:cubicBezTo>
                <a:close/>
                <a:moveTo>
                  <a:pt x="1166992" y="34328"/>
                </a:moveTo>
                <a:cubicBezTo>
                  <a:pt x="1208793" y="32321"/>
                  <a:pt x="1250596" y="30315"/>
                  <a:pt x="1292063" y="31987"/>
                </a:cubicBezTo>
                <a:cubicBezTo>
                  <a:pt x="1318148" y="32991"/>
                  <a:pt x="1337543" y="50381"/>
                  <a:pt x="1346238" y="74792"/>
                </a:cubicBezTo>
                <a:cubicBezTo>
                  <a:pt x="1355267" y="99874"/>
                  <a:pt x="1360952" y="126293"/>
                  <a:pt x="1367306" y="152378"/>
                </a:cubicBezTo>
                <a:cubicBezTo>
                  <a:pt x="1367975" y="155387"/>
                  <a:pt x="1365968" y="160738"/>
                  <a:pt x="1363293" y="162745"/>
                </a:cubicBezTo>
                <a:cubicBezTo>
                  <a:pt x="1346572" y="175118"/>
                  <a:pt x="1329183" y="187157"/>
                  <a:pt x="1309787" y="200534"/>
                </a:cubicBezTo>
                <a:cubicBezTo>
                  <a:pt x="1307446" y="172777"/>
                  <a:pt x="1305439" y="148030"/>
                  <a:pt x="1303433" y="124286"/>
                </a:cubicBezTo>
                <a:cubicBezTo>
                  <a:pt x="1248589" y="98871"/>
                  <a:pt x="1195082" y="73789"/>
                  <a:pt x="1137229" y="47036"/>
                </a:cubicBezTo>
                <a:cubicBezTo>
                  <a:pt x="1149267" y="41685"/>
                  <a:pt x="1157963" y="34662"/>
                  <a:pt x="1166992" y="34328"/>
                </a:cubicBezTo>
                <a:close/>
                <a:moveTo>
                  <a:pt x="1098102" y="44026"/>
                </a:moveTo>
                <a:cubicBezTo>
                  <a:pt x="1100777" y="42354"/>
                  <a:pt x="1105793" y="42688"/>
                  <a:pt x="1109137" y="44026"/>
                </a:cubicBezTo>
                <a:cubicBezTo>
                  <a:pt x="1119504" y="48374"/>
                  <a:pt x="1129537" y="53390"/>
                  <a:pt x="1142579" y="59410"/>
                </a:cubicBezTo>
                <a:cubicBezTo>
                  <a:pt x="1119170" y="75796"/>
                  <a:pt x="1098102" y="91179"/>
                  <a:pt x="1076700" y="105893"/>
                </a:cubicBezTo>
                <a:cubicBezTo>
                  <a:pt x="1074024" y="107900"/>
                  <a:pt x="1068673" y="108569"/>
                  <a:pt x="1065998" y="107566"/>
                </a:cubicBezTo>
                <a:cubicBezTo>
                  <a:pt x="1054628" y="103218"/>
                  <a:pt x="1043926" y="97533"/>
                  <a:pt x="1030550" y="91179"/>
                </a:cubicBezTo>
                <a:cubicBezTo>
                  <a:pt x="1054628" y="74124"/>
                  <a:pt x="1076030" y="58740"/>
                  <a:pt x="1098102" y="44026"/>
                </a:cubicBezTo>
                <a:close/>
                <a:moveTo>
                  <a:pt x="1275718" y="4900"/>
                </a:moveTo>
                <a:cubicBezTo>
                  <a:pt x="1296996" y="720"/>
                  <a:pt x="1318649" y="-1287"/>
                  <a:pt x="1340888" y="887"/>
                </a:cubicBezTo>
                <a:cubicBezTo>
                  <a:pt x="1358946" y="2893"/>
                  <a:pt x="1372992" y="12592"/>
                  <a:pt x="1373660" y="28643"/>
                </a:cubicBezTo>
                <a:cubicBezTo>
                  <a:pt x="1377004" y="89841"/>
                  <a:pt x="1379680" y="151373"/>
                  <a:pt x="1379345" y="212237"/>
                </a:cubicBezTo>
                <a:cubicBezTo>
                  <a:pt x="1379345" y="235646"/>
                  <a:pt x="1366972" y="254708"/>
                  <a:pt x="1346573" y="269088"/>
                </a:cubicBezTo>
                <a:cubicBezTo>
                  <a:pt x="1150605" y="407870"/>
                  <a:pt x="954972" y="547321"/>
                  <a:pt x="759005" y="686104"/>
                </a:cubicBezTo>
                <a:cubicBezTo>
                  <a:pt x="603837" y="796126"/>
                  <a:pt x="447999" y="904810"/>
                  <a:pt x="292495" y="1014165"/>
                </a:cubicBezTo>
                <a:cubicBezTo>
                  <a:pt x="287480" y="1017509"/>
                  <a:pt x="282463" y="1020853"/>
                  <a:pt x="274772" y="1025869"/>
                </a:cubicBezTo>
                <a:cubicBezTo>
                  <a:pt x="273769" y="995772"/>
                  <a:pt x="272431" y="968350"/>
                  <a:pt x="272431" y="940593"/>
                </a:cubicBezTo>
                <a:cubicBezTo>
                  <a:pt x="272766" y="936246"/>
                  <a:pt x="279119" y="930895"/>
                  <a:pt x="283801" y="927551"/>
                </a:cubicBezTo>
                <a:cubicBezTo>
                  <a:pt x="433285" y="822879"/>
                  <a:pt x="582768" y="718207"/>
                  <a:pt x="732252" y="613869"/>
                </a:cubicBezTo>
                <a:cubicBezTo>
                  <a:pt x="942933" y="466727"/>
                  <a:pt x="1153281" y="319585"/>
                  <a:pt x="1363962" y="172776"/>
                </a:cubicBezTo>
                <a:cubicBezTo>
                  <a:pt x="1374329" y="165419"/>
                  <a:pt x="1378342" y="158731"/>
                  <a:pt x="1374664" y="146358"/>
                </a:cubicBezTo>
                <a:cubicBezTo>
                  <a:pt x="1367640" y="121610"/>
                  <a:pt x="1362959" y="96195"/>
                  <a:pt x="1353930" y="72117"/>
                </a:cubicBezTo>
                <a:cubicBezTo>
                  <a:pt x="1342894" y="42688"/>
                  <a:pt x="1319485" y="25299"/>
                  <a:pt x="1288384" y="22289"/>
                </a:cubicBezTo>
                <a:cubicBezTo>
                  <a:pt x="1263637" y="19948"/>
                  <a:pt x="1238222" y="21955"/>
                  <a:pt x="1212806" y="21955"/>
                </a:cubicBezTo>
                <a:cubicBezTo>
                  <a:pt x="1233541" y="15434"/>
                  <a:pt x="1254441" y="9080"/>
                  <a:pt x="1275718" y="4900"/>
                </a:cubicBezTo>
                <a:close/>
              </a:path>
            </a:pathLst>
          </a:custGeom>
          <a:solidFill>
            <a:schemeClr val="accent3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85F7B26-6314-41E4-8B55-B1CF2CFA1D69}"/>
              </a:ext>
            </a:extLst>
          </p:cNvPr>
          <p:cNvSpPr/>
          <p:nvPr/>
        </p:nvSpPr>
        <p:spPr>
          <a:xfrm>
            <a:off x="985893" y="1517762"/>
            <a:ext cx="2065420" cy="894236"/>
          </a:xfrm>
          <a:custGeom>
            <a:avLst/>
            <a:gdLst>
              <a:gd name="connsiteX0" fmla="*/ 2001679 w 2046835"/>
              <a:gd name="connsiteY0" fmla="*/ 19680 h 886188"/>
              <a:gd name="connsiteX1" fmla="*/ 1848803 w 2046835"/>
              <a:gd name="connsiteY1" fmla="*/ 6821 h 886188"/>
              <a:gd name="connsiteX2" fmla="*/ 1755648 w 2046835"/>
              <a:gd name="connsiteY2" fmla="*/ 15584 h 886188"/>
              <a:gd name="connsiteX3" fmla="*/ 1291018 w 2046835"/>
              <a:gd name="connsiteY3" fmla="*/ 206561 h 886188"/>
              <a:gd name="connsiteX4" fmla="*/ 1200912 w 2046835"/>
              <a:gd name="connsiteY4" fmla="*/ 210656 h 886188"/>
              <a:gd name="connsiteX5" fmla="*/ 1141857 w 2046835"/>
              <a:gd name="connsiteY5" fmla="*/ 215038 h 886188"/>
              <a:gd name="connsiteX6" fmla="*/ 1051560 w 2046835"/>
              <a:gd name="connsiteY6" fmla="*/ 256853 h 886188"/>
              <a:gd name="connsiteX7" fmla="*/ 961358 w 2046835"/>
              <a:gd name="connsiteY7" fmla="*/ 262663 h 886188"/>
              <a:gd name="connsiteX8" fmla="*/ 156305 w 2046835"/>
              <a:gd name="connsiteY8" fmla="*/ 41969 h 886188"/>
              <a:gd name="connsiteX9" fmla="*/ 0 w 2046835"/>
              <a:gd name="connsiteY9" fmla="*/ 74163 h 886188"/>
              <a:gd name="connsiteX10" fmla="*/ 817055 w 2046835"/>
              <a:gd name="connsiteY10" fmla="*/ 424016 h 886188"/>
              <a:gd name="connsiteX11" fmla="*/ 658178 w 2046835"/>
              <a:gd name="connsiteY11" fmla="*/ 503741 h 886188"/>
              <a:gd name="connsiteX12" fmla="*/ 605314 w 2046835"/>
              <a:gd name="connsiteY12" fmla="*/ 495263 h 886188"/>
              <a:gd name="connsiteX13" fmla="*/ 450056 w 2046835"/>
              <a:gd name="connsiteY13" fmla="*/ 341339 h 886188"/>
              <a:gd name="connsiteX14" fmla="*/ 370523 w 2046835"/>
              <a:gd name="connsiteY14" fmla="*/ 329624 h 886188"/>
              <a:gd name="connsiteX15" fmla="*/ 355092 w 2046835"/>
              <a:gd name="connsiteY15" fmla="*/ 394013 h 886188"/>
              <a:gd name="connsiteX16" fmla="*/ 391478 w 2046835"/>
              <a:gd name="connsiteY16" fmla="*/ 579845 h 886188"/>
              <a:gd name="connsiteX17" fmla="*/ 86106 w 2046835"/>
              <a:gd name="connsiteY17" fmla="*/ 503264 h 886188"/>
              <a:gd name="connsiteX18" fmla="*/ 35528 w 2046835"/>
              <a:gd name="connsiteY18" fmla="*/ 514980 h 886188"/>
              <a:gd name="connsiteX19" fmla="*/ 77915 w 2046835"/>
              <a:gd name="connsiteY19" fmla="*/ 537935 h 886188"/>
              <a:gd name="connsiteX20" fmla="*/ 343662 w 2046835"/>
              <a:gd name="connsiteY20" fmla="*/ 674810 h 886188"/>
              <a:gd name="connsiteX21" fmla="*/ 368046 w 2046835"/>
              <a:gd name="connsiteY21" fmla="*/ 707480 h 886188"/>
              <a:gd name="connsiteX22" fmla="*/ 418529 w 2046835"/>
              <a:gd name="connsiteY22" fmla="*/ 750057 h 886188"/>
              <a:gd name="connsiteX23" fmla="*/ 535400 w 2046835"/>
              <a:gd name="connsiteY23" fmla="*/ 771584 h 886188"/>
              <a:gd name="connsiteX24" fmla="*/ 636746 w 2046835"/>
              <a:gd name="connsiteY24" fmla="*/ 823495 h 886188"/>
              <a:gd name="connsiteX25" fmla="*/ 667893 w 2046835"/>
              <a:gd name="connsiteY25" fmla="*/ 822447 h 886188"/>
              <a:gd name="connsiteX26" fmla="*/ 658749 w 2046835"/>
              <a:gd name="connsiteY26" fmla="*/ 796158 h 886188"/>
              <a:gd name="connsiteX27" fmla="*/ 599027 w 2046835"/>
              <a:gd name="connsiteY27" fmla="*/ 722339 h 886188"/>
              <a:gd name="connsiteX28" fmla="*/ 1075849 w 2046835"/>
              <a:gd name="connsiteY28" fmla="*/ 577559 h 886188"/>
              <a:gd name="connsiteX29" fmla="*/ 1133380 w 2046835"/>
              <a:gd name="connsiteY29" fmla="*/ 593371 h 886188"/>
              <a:gd name="connsiteX30" fmla="*/ 1396937 w 2046835"/>
              <a:gd name="connsiteY30" fmla="*/ 847307 h 886188"/>
              <a:gd name="connsiteX31" fmla="*/ 1534192 w 2046835"/>
              <a:gd name="connsiteY31" fmla="*/ 882740 h 886188"/>
              <a:gd name="connsiteX32" fmla="*/ 1428560 w 2046835"/>
              <a:gd name="connsiteY32" fmla="*/ 689764 h 886188"/>
              <a:gd name="connsiteX33" fmla="*/ 1550099 w 2046835"/>
              <a:gd name="connsiteY33" fmla="*/ 641853 h 886188"/>
              <a:gd name="connsiteX34" fmla="*/ 1596581 w 2046835"/>
              <a:gd name="connsiteY34" fmla="*/ 548889 h 886188"/>
              <a:gd name="connsiteX35" fmla="*/ 1499140 w 2046835"/>
              <a:gd name="connsiteY35" fmla="*/ 502883 h 886188"/>
              <a:gd name="connsiteX36" fmla="*/ 1392746 w 2046835"/>
              <a:gd name="connsiteY36" fmla="*/ 542603 h 886188"/>
              <a:gd name="connsiteX37" fmla="*/ 1328547 w 2046835"/>
              <a:gd name="connsiteY37" fmla="*/ 508884 h 886188"/>
              <a:gd name="connsiteX38" fmla="*/ 1359599 w 2046835"/>
              <a:gd name="connsiteY38" fmla="*/ 472403 h 886188"/>
              <a:gd name="connsiteX39" fmla="*/ 1411319 w 2046835"/>
              <a:gd name="connsiteY39" fmla="*/ 449067 h 886188"/>
              <a:gd name="connsiteX40" fmla="*/ 1930813 w 2046835"/>
              <a:gd name="connsiteY40" fmla="*/ 185701 h 886188"/>
              <a:gd name="connsiteX41" fmla="*/ 2032349 w 2046835"/>
              <a:gd name="connsiteY41" fmla="*/ 86831 h 886188"/>
              <a:gd name="connsiteX42" fmla="*/ 2001679 w 2046835"/>
              <a:gd name="connsiteY42" fmla="*/ 19680 h 886188"/>
              <a:gd name="connsiteX43" fmla="*/ 404336 w 2046835"/>
              <a:gd name="connsiteY43" fmla="*/ 581084 h 886188"/>
              <a:gd name="connsiteX44" fmla="*/ 360617 w 2046835"/>
              <a:gd name="connsiteY44" fmla="*/ 361532 h 886188"/>
              <a:gd name="connsiteX45" fmla="*/ 372428 w 2046835"/>
              <a:gd name="connsiteY45" fmla="*/ 359151 h 886188"/>
              <a:gd name="connsiteX46" fmla="*/ 416052 w 2046835"/>
              <a:gd name="connsiteY46" fmla="*/ 578702 h 886188"/>
              <a:gd name="connsiteX47" fmla="*/ 404336 w 2046835"/>
              <a:gd name="connsiteY47" fmla="*/ 581084 h 886188"/>
              <a:gd name="connsiteX48" fmla="*/ 1226249 w 2046835"/>
              <a:gd name="connsiteY48" fmla="*/ 303716 h 886188"/>
              <a:gd name="connsiteX49" fmla="*/ 1187482 w 2046835"/>
              <a:gd name="connsiteY49" fmla="*/ 276284 h 886188"/>
              <a:gd name="connsiteX50" fmla="*/ 1191959 w 2046835"/>
              <a:gd name="connsiteY50" fmla="*/ 228944 h 886188"/>
              <a:gd name="connsiteX51" fmla="*/ 1230725 w 2046835"/>
              <a:gd name="connsiteY51" fmla="*/ 256376 h 886188"/>
              <a:gd name="connsiteX52" fmla="*/ 1226249 w 2046835"/>
              <a:gd name="connsiteY52" fmla="*/ 303716 h 886188"/>
              <a:gd name="connsiteX53" fmla="*/ 1542288 w 2046835"/>
              <a:gd name="connsiteY53" fmla="*/ 524696 h 886188"/>
              <a:gd name="connsiteX54" fmla="*/ 1583246 w 2046835"/>
              <a:gd name="connsiteY54" fmla="*/ 552509 h 886188"/>
              <a:gd name="connsiteX55" fmla="*/ 1573339 w 2046835"/>
              <a:gd name="connsiteY55" fmla="*/ 600991 h 886188"/>
              <a:gd name="connsiteX56" fmla="*/ 1532382 w 2046835"/>
              <a:gd name="connsiteY56" fmla="*/ 573178 h 886188"/>
              <a:gd name="connsiteX57" fmla="*/ 1542288 w 2046835"/>
              <a:gd name="connsiteY57" fmla="*/ 524696 h 886188"/>
              <a:gd name="connsiteX58" fmla="*/ 1810703 w 2046835"/>
              <a:gd name="connsiteY58" fmla="*/ 45017 h 886188"/>
              <a:gd name="connsiteX59" fmla="*/ 1829753 w 2046835"/>
              <a:gd name="connsiteY59" fmla="*/ 6917 h 886188"/>
              <a:gd name="connsiteX60" fmla="*/ 1867853 w 2046835"/>
              <a:gd name="connsiteY60" fmla="*/ 25967 h 886188"/>
              <a:gd name="connsiteX61" fmla="*/ 1810703 w 2046835"/>
              <a:gd name="connsiteY61" fmla="*/ 45017 h 88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46835" h="886188">
                <a:moveTo>
                  <a:pt x="2001679" y="19680"/>
                </a:moveTo>
                <a:cubicBezTo>
                  <a:pt x="1953292" y="13584"/>
                  <a:pt x="1879949" y="22633"/>
                  <a:pt x="1848803" y="6821"/>
                </a:cubicBezTo>
                <a:cubicBezTo>
                  <a:pt x="1818227" y="-8609"/>
                  <a:pt x="1787176" y="5583"/>
                  <a:pt x="1755648" y="15584"/>
                </a:cubicBezTo>
                <a:cubicBezTo>
                  <a:pt x="1595533" y="66257"/>
                  <a:pt x="1443609" y="137409"/>
                  <a:pt x="1291018" y="206561"/>
                </a:cubicBezTo>
                <a:cubicBezTo>
                  <a:pt x="1261015" y="220086"/>
                  <a:pt x="1233868" y="235898"/>
                  <a:pt x="1200912" y="210656"/>
                </a:cubicBezTo>
                <a:cubicBezTo>
                  <a:pt x="1183386" y="197226"/>
                  <a:pt x="1160907" y="206751"/>
                  <a:pt x="1141857" y="215038"/>
                </a:cubicBezTo>
                <a:cubicBezTo>
                  <a:pt x="1111472" y="228373"/>
                  <a:pt x="1080992" y="241613"/>
                  <a:pt x="1051560" y="256853"/>
                </a:cubicBezTo>
                <a:cubicBezTo>
                  <a:pt x="1021842" y="272188"/>
                  <a:pt x="994029" y="271712"/>
                  <a:pt x="961358" y="262663"/>
                </a:cubicBezTo>
                <a:cubicBezTo>
                  <a:pt x="693230" y="188273"/>
                  <a:pt x="424244" y="116740"/>
                  <a:pt x="156305" y="41969"/>
                </a:cubicBezTo>
                <a:cubicBezTo>
                  <a:pt x="97536" y="25586"/>
                  <a:pt x="50673" y="42254"/>
                  <a:pt x="0" y="74163"/>
                </a:cubicBezTo>
                <a:cubicBezTo>
                  <a:pt x="272891" y="191035"/>
                  <a:pt x="541401" y="306002"/>
                  <a:pt x="817055" y="424016"/>
                </a:cubicBezTo>
                <a:cubicBezTo>
                  <a:pt x="759143" y="452782"/>
                  <a:pt x="707993" y="476975"/>
                  <a:pt x="658178" y="503741"/>
                </a:cubicBezTo>
                <a:cubicBezTo>
                  <a:pt x="636365" y="515456"/>
                  <a:pt x="622459" y="512599"/>
                  <a:pt x="605314" y="495263"/>
                </a:cubicBezTo>
                <a:cubicBezTo>
                  <a:pt x="554165" y="443257"/>
                  <a:pt x="499110" y="395156"/>
                  <a:pt x="450056" y="341339"/>
                </a:cubicBezTo>
                <a:cubicBezTo>
                  <a:pt x="423386" y="312098"/>
                  <a:pt x="400145" y="318003"/>
                  <a:pt x="370523" y="329624"/>
                </a:cubicBezTo>
                <a:cubicBezTo>
                  <a:pt x="334423" y="340292"/>
                  <a:pt x="343948" y="340292"/>
                  <a:pt x="355092" y="394013"/>
                </a:cubicBezTo>
                <a:cubicBezTo>
                  <a:pt x="364903" y="455544"/>
                  <a:pt x="378809" y="516314"/>
                  <a:pt x="391478" y="579845"/>
                </a:cubicBezTo>
                <a:cubicBezTo>
                  <a:pt x="285464" y="553366"/>
                  <a:pt x="185738" y="528791"/>
                  <a:pt x="86106" y="503264"/>
                </a:cubicBezTo>
                <a:cubicBezTo>
                  <a:pt x="67818" y="498597"/>
                  <a:pt x="50768" y="491834"/>
                  <a:pt x="35528" y="514980"/>
                </a:cubicBezTo>
                <a:cubicBezTo>
                  <a:pt x="50673" y="523267"/>
                  <a:pt x="64198" y="530887"/>
                  <a:pt x="77915" y="537935"/>
                </a:cubicBezTo>
                <a:cubicBezTo>
                  <a:pt x="166497" y="583560"/>
                  <a:pt x="255175" y="628994"/>
                  <a:pt x="343662" y="674810"/>
                </a:cubicBezTo>
                <a:cubicBezTo>
                  <a:pt x="356521" y="681477"/>
                  <a:pt x="373571" y="683192"/>
                  <a:pt x="368046" y="707480"/>
                </a:cubicBezTo>
                <a:cubicBezTo>
                  <a:pt x="358331" y="750152"/>
                  <a:pt x="386144" y="758820"/>
                  <a:pt x="418529" y="750057"/>
                </a:cubicBezTo>
                <a:cubicBezTo>
                  <a:pt x="462248" y="738151"/>
                  <a:pt x="498539" y="749962"/>
                  <a:pt x="535400" y="771584"/>
                </a:cubicBezTo>
                <a:cubicBezTo>
                  <a:pt x="568166" y="790729"/>
                  <a:pt x="602933" y="806445"/>
                  <a:pt x="636746" y="823495"/>
                </a:cubicBezTo>
                <a:cubicBezTo>
                  <a:pt x="647319" y="828829"/>
                  <a:pt x="659225" y="831020"/>
                  <a:pt x="667893" y="822447"/>
                </a:cubicBezTo>
                <a:cubicBezTo>
                  <a:pt x="680847" y="809779"/>
                  <a:pt x="664083" y="803302"/>
                  <a:pt x="658749" y="796158"/>
                </a:cubicBezTo>
                <a:cubicBezTo>
                  <a:pt x="640652" y="771869"/>
                  <a:pt x="620649" y="748819"/>
                  <a:pt x="599027" y="722339"/>
                </a:cubicBezTo>
                <a:cubicBezTo>
                  <a:pt x="765524" y="685382"/>
                  <a:pt x="921068" y="632519"/>
                  <a:pt x="1075849" y="577559"/>
                </a:cubicBezTo>
                <a:cubicBezTo>
                  <a:pt x="1102805" y="568034"/>
                  <a:pt x="1116521" y="577178"/>
                  <a:pt x="1133380" y="593371"/>
                </a:cubicBezTo>
                <a:cubicBezTo>
                  <a:pt x="1221391" y="677953"/>
                  <a:pt x="1312736" y="759201"/>
                  <a:pt x="1396937" y="847307"/>
                </a:cubicBezTo>
                <a:cubicBezTo>
                  <a:pt x="1437513" y="889789"/>
                  <a:pt x="1479423" y="889694"/>
                  <a:pt x="1534192" y="882740"/>
                </a:cubicBezTo>
                <a:cubicBezTo>
                  <a:pt x="1497616" y="815875"/>
                  <a:pt x="1463135" y="753010"/>
                  <a:pt x="1428560" y="689764"/>
                </a:cubicBezTo>
                <a:cubicBezTo>
                  <a:pt x="1470946" y="673190"/>
                  <a:pt x="1510951" y="658427"/>
                  <a:pt x="1550099" y="641853"/>
                </a:cubicBezTo>
                <a:cubicBezTo>
                  <a:pt x="1597152" y="621946"/>
                  <a:pt x="1612297" y="590132"/>
                  <a:pt x="1596581" y="548889"/>
                </a:cubicBezTo>
                <a:cubicBezTo>
                  <a:pt x="1582484" y="511932"/>
                  <a:pt x="1539526" y="490406"/>
                  <a:pt x="1499140" y="502883"/>
                </a:cubicBezTo>
                <a:cubicBezTo>
                  <a:pt x="1462945" y="514028"/>
                  <a:pt x="1425416" y="524410"/>
                  <a:pt x="1392746" y="542603"/>
                </a:cubicBezTo>
                <a:cubicBezTo>
                  <a:pt x="1349121" y="566891"/>
                  <a:pt x="1341787" y="533935"/>
                  <a:pt x="1328547" y="508884"/>
                </a:cubicBezTo>
                <a:cubicBezTo>
                  <a:pt x="1310164" y="474118"/>
                  <a:pt x="1346645" y="481166"/>
                  <a:pt x="1359599" y="472403"/>
                </a:cubicBezTo>
                <a:cubicBezTo>
                  <a:pt x="1375029" y="461926"/>
                  <a:pt x="1393984" y="456687"/>
                  <a:pt x="1411319" y="449067"/>
                </a:cubicBezTo>
                <a:cubicBezTo>
                  <a:pt x="1589437" y="371057"/>
                  <a:pt x="1771174" y="300287"/>
                  <a:pt x="1930813" y="185701"/>
                </a:cubicBezTo>
                <a:cubicBezTo>
                  <a:pt x="1969865" y="157697"/>
                  <a:pt x="2005393" y="126551"/>
                  <a:pt x="2032349" y="86831"/>
                </a:cubicBezTo>
                <a:cubicBezTo>
                  <a:pt x="2059114" y="47493"/>
                  <a:pt x="2048732" y="25681"/>
                  <a:pt x="2001679" y="19680"/>
                </a:cubicBezTo>
                <a:close/>
                <a:moveTo>
                  <a:pt x="404336" y="581084"/>
                </a:moveTo>
                <a:cubicBezTo>
                  <a:pt x="389763" y="507932"/>
                  <a:pt x="375190" y="434684"/>
                  <a:pt x="360617" y="361532"/>
                </a:cubicBezTo>
                <a:cubicBezTo>
                  <a:pt x="364522" y="360770"/>
                  <a:pt x="368522" y="359913"/>
                  <a:pt x="372428" y="359151"/>
                </a:cubicBezTo>
                <a:cubicBezTo>
                  <a:pt x="387001" y="432303"/>
                  <a:pt x="401574" y="505550"/>
                  <a:pt x="416052" y="578702"/>
                </a:cubicBezTo>
                <a:cubicBezTo>
                  <a:pt x="412147" y="579560"/>
                  <a:pt x="408242" y="580322"/>
                  <a:pt x="404336" y="581084"/>
                </a:cubicBezTo>
                <a:close/>
                <a:moveTo>
                  <a:pt x="1226249" y="303716"/>
                </a:moveTo>
                <a:cubicBezTo>
                  <a:pt x="1214342" y="309240"/>
                  <a:pt x="1196912" y="296953"/>
                  <a:pt x="1187482" y="276284"/>
                </a:cubicBezTo>
                <a:cubicBezTo>
                  <a:pt x="1177957" y="255614"/>
                  <a:pt x="1179957" y="234469"/>
                  <a:pt x="1191959" y="228944"/>
                </a:cubicBezTo>
                <a:cubicBezTo>
                  <a:pt x="1203865" y="223420"/>
                  <a:pt x="1221296" y="235707"/>
                  <a:pt x="1230725" y="256376"/>
                </a:cubicBezTo>
                <a:cubicBezTo>
                  <a:pt x="1240250" y="277046"/>
                  <a:pt x="1238250" y="298191"/>
                  <a:pt x="1226249" y="303716"/>
                </a:cubicBezTo>
                <a:close/>
                <a:moveTo>
                  <a:pt x="1542288" y="524696"/>
                </a:moveTo>
                <a:cubicBezTo>
                  <a:pt x="1556290" y="518981"/>
                  <a:pt x="1574673" y="531458"/>
                  <a:pt x="1583246" y="552509"/>
                </a:cubicBezTo>
                <a:cubicBezTo>
                  <a:pt x="1591818" y="573559"/>
                  <a:pt x="1587341" y="595276"/>
                  <a:pt x="1573339" y="600991"/>
                </a:cubicBezTo>
                <a:cubicBezTo>
                  <a:pt x="1559338" y="606706"/>
                  <a:pt x="1540955" y="594228"/>
                  <a:pt x="1532382" y="573178"/>
                </a:cubicBezTo>
                <a:cubicBezTo>
                  <a:pt x="1523810" y="552128"/>
                  <a:pt x="1528286" y="530411"/>
                  <a:pt x="1542288" y="524696"/>
                </a:cubicBezTo>
                <a:close/>
                <a:moveTo>
                  <a:pt x="1810703" y="45017"/>
                </a:moveTo>
                <a:cubicBezTo>
                  <a:pt x="1801178" y="35492"/>
                  <a:pt x="1810703" y="25967"/>
                  <a:pt x="1829753" y="6917"/>
                </a:cubicBezTo>
                <a:cubicBezTo>
                  <a:pt x="1829753" y="6917"/>
                  <a:pt x="1867853" y="25967"/>
                  <a:pt x="1867853" y="25967"/>
                </a:cubicBezTo>
                <a:cubicBezTo>
                  <a:pt x="1848803" y="45017"/>
                  <a:pt x="1820228" y="54542"/>
                  <a:pt x="1810703" y="45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4FB2B-35FD-408B-AD14-B36AECCCF018}"/>
              </a:ext>
            </a:extLst>
          </p:cNvPr>
          <p:cNvSpPr txBox="1"/>
          <p:nvPr/>
        </p:nvSpPr>
        <p:spPr>
          <a:xfrm>
            <a:off x="7705934" y="2774087"/>
            <a:ext cx="4050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E0F8D1-E285-443F-B99A-163E58CC3EF2}"/>
              </a:ext>
            </a:extLst>
          </p:cNvPr>
          <p:cNvSpPr txBox="1"/>
          <p:nvPr/>
        </p:nvSpPr>
        <p:spPr>
          <a:xfrm>
            <a:off x="7705934" y="4365134"/>
            <a:ext cx="4050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E72D75-47C4-4FDF-9241-79CAA8FBF219}"/>
              </a:ext>
            </a:extLst>
          </p:cNvPr>
          <p:cNvSpPr txBox="1"/>
          <p:nvPr/>
        </p:nvSpPr>
        <p:spPr>
          <a:xfrm>
            <a:off x="6515041" y="2727729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Good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8BC9B-484A-4607-85F3-D9486A76F2E5}"/>
              </a:ext>
            </a:extLst>
          </p:cNvPr>
          <p:cNvSpPr txBox="1"/>
          <p:nvPr/>
        </p:nvSpPr>
        <p:spPr>
          <a:xfrm>
            <a:off x="6515041" y="4342075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Bad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2B1872-DA07-4D59-A201-13DD5FE42AE7}"/>
              </a:ext>
            </a:extLst>
          </p:cNvPr>
          <p:cNvSpPr txBox="1"/>
          <p:nvPr/>
        </p:nvSpPr>
        <p:spPr>
          <a:xfrm>
            <a:off x="593035" y="4876394"/>
            <a:ext cx="218308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cs typeface="Arial" pitchFamily="34" charset="0"/>
              </a:rPr>
              <a:t> Layout</a:t>
            </a:r>
          </a:p>
          <a:p>
            <a:r>
              <a:rPr lang="en-GB" altLang="ko-KR" sz="2000" dirty="0">
                <a:cs typeface="Arial" pitchFamily="34" charset="0"/>
              </a:rPr>
              <a:t>Clean Text Slide for your Presentation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43700-359D-4E72-A189-3743190416DB}"/>
              </a:ext>
            </a:extLst>
          </p:cNvPr>
          <p:cNvSpPr txBox="1"/>
          <p:nvPr/>
        </p:nvSpPr>
        <p:spPr>
          <a:xfrm>
            <a:off x="6711439" y="16553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20468B25-EE82-4A59-89CA-31683285B102}"/>
              </a:ext>
            </a:extLst>
          </p:cNvPr>
          <p:cNvGrpSpPr/>
          <p:nvPr/>
        </p:nvGrpSpPr>
        <p:grpSpPr>
          <a:xfrm>
            <a:off x="656659" y="541505"/>
            <a:ext cx="3051556" cy="3868988"/>
            <a:chOff x="2165347" y="1624973"/>
            <a:chExt cx="3051556" cy="38689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EFA836-7D19-41F7-BD6A-796A07D8CF7A}"/>
                </a:ext>
              </a:extLst>
            </p:cNvPr>
            <p:cNvSpPr txBox="1"/>
            <p:nvPr userDrawn="1"/>
          </p:nvSpPr>
          <p:spPr>
            <a:xfrm>
              <a:off x="2165347" y="1789752"/>
              <a:ext cx="252410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자유형: 도형 14">
              <a:extLst>
                <a:ext uri="{FF2B5EF4-FFF2-40B4-BE49-F238E27FC236}">
                  <a16:creationId xmlns:a16="http://schemas.microsoft.com/office/drawing/2014/main" id="{A4798D03-8834-4668-85CA-EDF8A4D9D85F}"/>
                </a:ext>
              </a:extLst>
            </p:cNvPr>
            <p:cNvSpPr/>
            <p:nvPr userDrawn="1"/>
          </p:nvSpPr>
          <p:spPr>
            <a:xfrm rot="10800000">
              <a:off x="4689451" y="5006141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FB7FB5A3-3A3E-41A4-A710-D7719390E1A0}"/>
                </a:ext>
              </a:extLst>
            </p:cNvPr>
            <p:cNvSpPr/>
            <p:nvPr userDrawn="1"/>
          </p:nvSpPr>
          <p:spPr>
            <a:xfrm>
              <a:off x="2270130" y="1624973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C5115E-D58E-4777-BC0A-0843EE7F9AC9}"/>
              </a:ext>
            </a:extLst>
          </p:cNvPr>
          <p:cNvSpPr txBox="1"/>
          <p:nvPr/>
        </p:nvSpPr>
        <p:spPr>
          <a:xfrm>
            <a:off x="427978" y="4951998"/>
            <a:ext cx="42035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7E985-2D67-497C-A26A-DD4100E0EB52}"/>
              </a:ext>
            </a:extLst>
          </p:cNvPr>
          <p:cNvSpPr txBox="1"/>
          <p:nvPr/>
        </p:nvSpPr>
        <p:spPr>
          <a:xfrm>
            <a:off x="1444849" y="5848085"/>
            <a:ext cx="45267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754721-3509-4B90-B038-B597ECE6CE20}"/>
              </a:ext>
            </a:extLst>
          </p:cNvPr>
          <p:cNvGrpSpPr/>
          <p:nvPr/>
        </p:nvGrpSpPr>
        <p:grpSpPr>
          <a:xfrm>
            <a:off x="5152168" y="4441552"/>
            <a:ext cx="1887664" cy="1632927"/>
            <a:chOff x="2133586" y="16"/>
            <a:chExt cx="7924230" cy="6854869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BEC5A526-7A91-4816-A369-CD45D92AD772}"/>
                </a:ext>
              </a:extLst>
            </p:cNvPr>
            <p:cNvSpPr/>
            <p:nvPr/>
          </p:nvSpPr>
          <p:spPr>
            <a:xfrm>
              <a:off x="2133586" y="16"/>
              <a:ext cx="7924230" cy="6854869"/>
            </a:xfrm>
            <a:custGeom>
              <a:avLst/>
              <a:gdLst>
                <a:gd name="connsiteX0" fmla="*/ 3353543 w 7924230"/>
                <a:gd name="connsiteY0" fmla="*/ 345136 h 6854869"/>
                <a:gd name="connsiteX1" fmla="*/ 101658 w 7924230"/>
                <a:gd name="connsiteY1" fmla="*/ 5781642 h 6854869"/>
                <a:gd name="connsiteX2" fmla="*/ 710264 w 7924230"/>
                <a:gd name="connsiteY2" fmla="*/ 6854870 h 6854869"/>
                <a:gd name="connsiteX3" fmla="*/ 7213967 w 7924230"/>
                <a:gd name="connsiteY3" fmla="*/ 6854870 h 6854869"/>
                <a:gd name="connsiteX4" fmla="*/ 7822573 w 7924230"/>
                <a:gd name="connsiteY4" fmla="*/ 5781642 h 6854869"/>
                <a:gd name="connsiteX5" fmla="*/ 4570755 w 7924230"/>
                <a:gd name="connsiteY5" fmla="*/ 345136 h 6854869"/>
                <a:gd name="connsiteX6" fmla="*/ 3353543 w 7924230"/>
                <a:gd name="connsiteY6" fmla="*/ 345136 h 685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24230" h="6854869">
                  <a:moveTo>
                    <a:pt x="3353543" y="345136"/>
                  </a:moveTo>
                  <a:lnTo>
                    <a:pt x="101658" y="5781642"/>
                  </a:lnTo>
                  <a:cubicBezTo>
                    <a:pt x="-181077" y="6254347"/>
                    <a:pt x="159437" y="6854870"/>
                    <a:pt x="710264" y="6854870"/>
                  </a:cubicBezTo>
                  <a:lnTo>
                    <a:pt x="7213967" y="6854870"/>
                  </a:lnTo>
                  <a:cubicBezTo>
                    <a:pt x="7764794" y="6854870"/>
                    <a:pt x="8105308" y="6254347"/>
                    <a:pt x="7822573" y="5781642"/>
                  </a:cubicBezTo>
                  <a:lnTo>
                    <a:pt x="4570755" y="345136"/>
                  </a:lnTo>
                  <a:cubicBezTo>
                    <a:pt x="4295507" y="-115045"/>
                    <a:pt x="3628790" y="-115045"/>
                    <a:pt x="3353543" y="345136"/>
                  </a:cubicBezTo>
                  <a:close/>
                </a:path>
              </a:pathLst>
            </a:custGeom>
            <a:solidFill>
              <a:srgbClr val="000000"/>
            </a:solidFill>
            <a:ln w="6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107304F-0D33-42FD-AAA0-F72F5761A0E7}"/>
                </a:ext>
              </a:extLst>
            </p:cNvPr>
            <p:cNvSpPr/>
            <p:nvPr/>
          </p:nvSpPr>
          <p:spPr>
            <a:xfrm>
              <a:off x="2584019" y="362165"/>
              <a:ext cx="7023392" cy="6130472"/>
            </a:xfrm>
            <a:custGeom>
              <a:avLst/>
              <a:gdLst>
                <a:gd name="connsiteX0" fmla="*/ 3085592 w 7023392"/>
                <a:gd name="connsiteY0" fmla="*/ 244055 h 6130472"/>
                <a:gd name="connsiteX1" fmla="*/ 68668 w 7023392"/>
                <a:gd name="connsiteY1" fmla="*/ 5386429 h 6130472"/>
                <a:gd name="connsiteX2" fmla="*/ 494792 w 7023392"/>
                <a:gd name="connsiteY2" fmla="*/ 6130472 h 6130472"/>
                <a:gd name="connsiteX3" fmla="*/ 6528573 w 7023392"/>
                <a:gd name="connsiteY3" fmla="*/ 6130472 h 6130472"/>
                <a:gd name="connsiteX4" fmla="*/ 6954696 w 7023392"/>
                <a:gd name="connsiteY4" fmla="*/ 5386429 h 6130472"/>
                <a:gd name="connsiteX5" fmla="*/ 3937839 w 7023392"/>
                <a:gd name="connsiteY5" fmla="*/ 244055 h 6130472"/>
                <a:gd name="connsiteX6" fmla="*/ 3085592 w 7023392"/>
                <a:gd name="connsiteY6" fmla="*/ 244055 h 613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3392" h="6130472">
                  <a:moveTo>
                    <a:pt x="3085592" y="244055"/>
                  </a:moveTo>
                  <a:lnTo>
                    <a:pt x="68668" y="5386429"/>
                  </a:lnTo>
                  <a:cubicBezTo>
                    <a:pt x="-124549" y="5715812"/>
                    <a:pt x="112930" y="6130472"/>
                    <a:pt x="494792" y="6130472"/>
                  </a:cubicBezTo>
                  <a:lnTo>
                    <a:pt x="6528573" y="6130472"/>
                  </a:lnTo>
                  <a:cubicBezTo>
                    <a:pt x="6910435" y="6130472"/>
                    <a:pt x="7147980" y="5715746"/>
                    <a:pt x="6954696" y="5386429"/>
                  </a:cubicBezTo>
                  <a:lnTo>
                    <a:pt x="3937839" y="244055"/>
                  </a:lnTo>
                  <a:cubicBezTo>
                    <a:pt x="3746942" y="-81352"/>
                    <a:pt x="3276490" y="-81352"/>
                    <a:pt x="3085592" y="244055"/>
                  </a:cubicBezTo>
                  <a:close/>
                </a:path>
              </a:pathLst>
            </a:custGeom>
            <a:solidFill>
              <a:schemeClr val="accent3"/>
            </a:solidFill>
            <a:ln w="6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" name="그래픽 2">
              <a:extLst>
                <a:ext uri="{FF2B5EF4-FFF2-40B4-BE49-F238E27FC236}">
                  <a16:creationId xmlns:a16="http://schemas.microsoft.com/office/drawing/2014/main" id="{F1F18575-ABC1-46B1-B4CC-599D3250C931}"/>
                </a:ext>
              </a:extLst>
            </p:cNvPr>
            <p:cNvGrpSpPr/>
            <p:nvPr/>
          </p:nvGrpSpPr>
          <p:grpSpPr>
            <a:xfrm>
              <a:off x="4539996" y="1409769"/>
              <a:ext cx="3154084" cy="4420348"/>
              <a:chOff x="4539996" y="1409769"/>
              <a:chExt cx="3154084" cy="4420348"/>
            </a:xfrm>
            <a:solidFill>
              <a:srgbClr val="000000"/>
            </a:solidFill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8EEB26F5-FC82-4160-9E34-77701CD341CD}"/>
                  </a:ext>
                </a:extLst>
              </p:cNvPr>
              <p:cNvSpPr/>
              <p:nvPr/>
            </p:nvSpPr>
            <p:spPr>
              <a:xfrm>
                <a:off x="4539996" y="3877244"/>
                <a:ext cx="678312" cy="1789720"/>
              </a:xfrm>
              <a:custGeom>
                <a:avLst/>
                <a:gdLst>
                  <a:gd name="connsiteX0" fmla="*/ 512130 w 678312"/>
                  <a:gd name="connsiteY0" fmla="*/ 1743202 h 1789720"/>
                  <a:gd name="connsiteX1" fmla="*/ 512263 w 678312"/>
                  <a:gd name="connsiteY1" fmla="*/ 1634666 h 1789720"/>
                  <a:gd name="connsiteX2" fmla="*/ 512064 w 678312"/>
                  <a:gd name="connsiteY2" fmla="*/ 205353 h 1789720"/>
                  <a:gd name="connsiteX3" fmla="*/ 503185 w 678312"/>
                  <a:gd name="connsiteY3" fmla="*/ 147971 h 1789720"/>
                  <a:gd name="connsiteX4" fmla="*/ 671421 w 678312"/>
                  <a:gd name="connsiteY4" fmla="*/ 149230 h 1789720"/>
                  <a:gd name="connsiteX5" fmla="*/ 678313 w 678312"/>
                  <a:gd name="connsiteY5" fmla="*/ 146050 h 1789720"/>
                  <a:gd name="connsiteX6" fmla="*/ 675066 w 678312"/>
                  <a:gd name="connsiteY6" fmla="*/ 21479 h 1789720"/>
                  <a:gd name="connsiteX7" fmla="*/ 655452 w 678312"/>
                  <a:gd name="connsiteY7" fmla="*/ 11 h 1789720"/>
                  <a:gd name="connsiteX8" fmla="*/ 520413 w 678312"/>
                  <a:gd name="connsiteY8" fmla="*/ 11 h 1789720"/>
                  <a:gd name="connsiteX9" fmla="*/ 501926 w 678312"/>
                  <a:gd name="connsiteY9" fmla="*/ 18895 h 1789720"/>
                  <a:gd name="connsiteX10" fmla="*/ 502125 w 678312"/>
                  <a:gd name="connsiteY10" fmla="*/ 147242 h 1789720"/>
                  <a:gd name="connsiteX11" fmla="*/ 29088 w 678312"/>
                  <a:gd name="connsiteY11" fmla="*/ 146315 h 1789720"/>
                  <a:gd name="connsiteX12" fmla="*/ 0 w 678312"/>
                  <a:gd name="connsiteY12" fmla="*/ 176265 h 1789720"/>
                  <a:gd name="connsiteX13" fmla="*/ 0 w 678312"/>
                  <a:gd name="connsiteY13" fmla="*/ 1759966 h 1789720"/>
                  <a:gd name="connsiteX14" fmla="*/ 29022 w 678312"/>
                  <a:gd name="connsiteY14" fmla="*/ 1789717 h 1789720"/>
                  <a:gd name="connsiteX15" fmla="*/ 502125 w 678312"/>
                  <a:gd name="connsiteY15" fmla="*/ 1789120 h 1789720"/>
                  <a:gd name="connsiteX16" fmla="*/ 503251 w 678312"/>
                  <a:gd name="connsiteY16" fmla="*/ 1783422 h 1789720"/>
                  <a:gd name="connsiteX17" fmla="*/ 512130 w 678312"/>
                  <a:gd name="connsiteY17" fmla="*/ 1743202 h 178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78312" h="1789720">
                    <a:moveTo>
                      <a:pt x="512130" y="1743202"/>
                    </a:moveTo>
                    <a:cubicBezTo>
                      <a:pt x="512462" y="1707023"/>
                      <a:pt x="512263" y="1670845"/>
                      <a:pt x="512263" y="1634666"/>
                    </a:cubicBezTo>
                    <a:cubicBezTo>
                      <a:pt x="512263" y="1158251"/>
                      <a:pt x="512329" y="681769"/>
                      <a:pt x="512064" y="205353"/>
                    </a:cubicBezTo>
                    <a:cubicBezTo>
                      <a:pt x="512064" y="186005"/>
                      <a:pt x="516835" y="165331"/>
                      <a:pt x="503185" y="147971"/>
                    </a:cubicBezTo>
                    <a:cubicBezTo>
                      <a:pt x="559242" y="147110"/>
                      <a:pt x="615365" y="144791"/>
                      <a:pt x="671421" y="149230"/>
                    </a:cubicBezTo>
                    <a:cubicBezTo>
                      <a:pt x="673741" y="148170"/>
                      <a:pt x="676060" y="147110"/>
                      <a:pt x="678313" y="146050"/>
                    </a:cubicBezTo>
                    <a:cubicBezTo>
                      <a:pt x="670030" y="104769"/>
                      <a:pt x="676258" y="63025"/>
                      <a:pt x="675066" y="21479"/>
                    </a:cubicBezTo>
                    <a:cubicBezTo>
                      <a:pt x="674668" y="6902"/>
                      <a:pt x="672150" y="-321"/>
                      <a:pt x="655452" y="11"/>
                    </a:cubicBezTo>
                    <a:cubicBezTo>
                      <a:pt x="610461" y="938"/>
                      <a:pt x="565404" y="872"/>
                      <a:pt x="520413" y="11"/>
                    </a:cubicBezTo>
                    <a:cubicBezTo>
                      <a:pt x="505769" y="-254"/>
                      <a:pt x="501661" y="4782"/>
                      <a:pt x="501926" y="18895"/>
                    </a:cubicBezTo>
                    <a:cubicBezTo>
                      <a:pt x="502655" y="61700"/>
                      <a:pt x="502191" y="104438"/>
                      <a:pt x="502125" y="147242"/>
                    </a:cubicBezTo>
                    <a:cubicBezTo>
                      <a:pt x="344424" y="147176"/>
                      <a:pt x="186789" y="147640"/>
                      <a:pt x="29088" y="146315"/>
                    </a:cubicBezTo>
                    <a:cubicBezTo>
                      <a:pt x="4638" y="146116"/>
                      <a:pt x="0" y="153471"/>
                      <a:pt x="0" y="176265"/>
                    </a:cubicBezTo>
                    <a:cubicBezTo>
                      <a:pt x="662" y="704165"/>
                      <a:pt x="662" y="1232066"/>
                      <a:pt x="0" y="1759966"/>
                    </a:cubicBezTo>
                    <a:cubicBezTo>
                      <a:pt x="0" y="1782826"/>
                      <a:pt x="4771" y="1789916"/>
                      <a:pt x="29022" y="1789717"/>
                    </a:cubicBezTo>
                    <a:cubicBezTo>
                      <a:pt x="186723" y="1788524"/>
                      <a:pt x="344424" y="1789120"/>
                      <a:pt x="502125" y="1789120"/>
                    </a:cubicBezTo>
                    <a:cubicBezTo>
                      <a:pt x="502522" y="1787199"/>
                      <a:pt x="502854" y="1785278"/>
                      <a:pt x="503251" y="1783422"/>
                    </a:cubicBezTo>
                    <a:cubicBezTo>
                      <a:pt x="513058" y="1771628"/>
                      <a:pt x="511998" y="1757183"/>
                      <a:pt x="512130" y="17432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D11791C3-8B90-4F1B-92D3-1C84DF6DB49C}"/>
                  </a:ext>
                </a:extLst>
              </p:cNvPr>
              <p:cNvSpPr/>
              <p:nvPr/>
            </p:nvSpPr>
            <p:spPr>
              <a:xfrm>
                <a:off x="7205794" y="4023889"/>
                <a:ext cx="488285" cy="1643276"/>
              </a:xfrm>
              <a:custGeom>
                <a:avLst/>
                <a:gdLst>
                  <a:gd name="connsiteX0" fmla="*/ 487623 w 488285"/>
                  <a:gd name="connsiteY0" fmla="*/ 108072 h 1643276"/>
                  <a:gd name="connsiteX1" fmla="*/ 487954 w 488285"/>
                  <a:gd name="connsiteY1" fmla="*/ 20608 h 1643276"/>
                  <a:gd name="connsiteX2" fmla="*/ 468076 w 488285"/>
                  <a:gd name="connsiteY2" fmla="*/ 1 h 1643276"/>
                  <a:gd name="connsiteX3" fmla="*/ 9550 w 488285"/>
                  <a:gd name="connsiteY3" fmla="*/ 1326 h 1643276"/>
                  <a:gd name="connsiteX4" fmla="*/ 10213 w 488285"/>
                  <a:gd name="connsiteY4" fmla="*/ 663 h 1643276"/>
                  <a:gd name="connsiteX5" fmla="*/ 9550 w 488285"/>
                  <a:gd name="connsiteY5" fmla="*/ 1193 h 1643276"/>
                  <a:gd name="connsiteX6" fmla="*/ 9550 w 488285"/>
                  <a:gd name="connsiteY6" fmla="*/ 1326 h 1643276"/>
                  <a:gd name="connsiteX7" fmla="*/ 9550 w 488285"/>
                  <a:gd name="connsiteY7" fmla="*/ 1326 h 1643276"/>
                  <a:gd name="connsiteX8" fmla="*/ 5575 w 488285"/>
                  <a:gd name="connsiteY8" fmla="*/ 5898 h 1643276"/>
                  <a:gd name="connsiteX9" fmla="*/ 141 w 488285"/>
                  <a:gd name="connsiteY9" fmla="*/ 50359 h 1643276"/>
                  <a:gd name="connsiteX10" fmla="*/ 141 w 488285"/>
                  <a:gd name="connsiteY10" fmla="*/ 1593641 h 1643276"/>
                  <a:gd name="connsiteX11" fmla="*/ 5641 w 488285"/>
                  <a:gd name="connsiteY11" fmla="*/ 1638035 h 1643276"/>
                  <a:gd name="connsiteX12" fmla="*/ 9617 w 488285"/>
                  <a:gd name="connsiteY12" fmla="*/ 1642607 h 1643276"/>
                  <a:gd name="connsiteX13" fmla="*/ 456149 w 488285"/>
                  <a:gd name="connsiteY13" fmla="*/ 1643270 h 1643276"/>
                  <a:gd name="connsiteX14" fmla="*/ 488285 w 488285"/>
                  <a:gd name="connsiteY14" fmla="*/ 1610338 h 1643276"/>
                  <a:gd name="connsiteX15" fmla="*/ 487623 w 488285"/>
                  <a:gd name="connsiteY15" fmla="*/ 108072 h 16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8285" h="1643276">
                    <a:moveTo>
                      <a:pt x="487623" y="108072"/>
                    </a:moveTo>
                    <a:cubicBezTo>
                      <a:pt x="487623" y="78917"/>
                      <a:pt x="486894" y="49696"/>
                      <a:pt x="487954" y="20608"/>
                    </a:cubicBezTo>
                    <a:cubicBezTo>
                      <a:pt x="488550" y="5235"/>
                      <a:pt x="484442" y="-66"/>
                      <a:pt x="468076" y="1"/>
                    </a:cubicBezTo>
                    <a:cubicBezTo>
                      <a:pt x="315212" y="928"/>
                      <a:pt x="162414" y="994"/>
                      <a:pt x="9550" y="1326"/>
                    </a:cubicBezTo>
                    <a:cubicBezTo>
                      <a:pt x="9550" y="1326"/>
                      <a:pt x="10213" y="663"/>
                      <a:pt x="10213" y="663"/>
                    </a:cubicBezTo>
                    <a:cubicBezTo>
                      <a:pt x="10014" y="862"/>
                      <a:pt x="9749" y="994"/>
                      <a:pt x="9550" y="1193"/>
                    </a:cubicBezTo>
                    <a:cubicBezTo>
                      <a:pt x="9550" y="1259"/>
                      <a:pt x="9550" y="1259"/>
                      <a:pt x="9550" y="1326"/>
                    </a:cubicBezTo>
                    <a:lnTo>
                      <a:pt x="9550" y="1326"/>
                    </a:lnTo>
                    <a:cubicBezTo>
                      <a:pt x="8225" y="2850"/>
                      <a:pt x="6900" y="4374"/>
                      <a:pt x="5575" y="5898"/>
                    </a:cubicBezTo>
                    <a:cubicBezTo>
                      <a:pt x="-1382" y="20077"/>
                      <a:pt x="141" y="35384"/>
                      <a:pt x="141" y="50359"/>
                    </a:cubicBezTo>
                    <a:cubicBezTo>
                      <a:pt x="9" y="564808"/>
                      <a:pt x="9" y="1079191"/>
                      <a:pt x="141" y="1593641"/>
                    </a:cubicBezTo>
                    <a:cubicBezTo>
                      <a:pt x="141" y="1608616"/>
                      <a:pt x="-1382" y="1623922"/>
                      <a:pt x="5641" y="1638035"/>
                    </a:cubicBezTo>
                    <a:cubicBezTo>
                      <a:pt x="6966" y="1639559"/>
                      <a:pt x="8291" y="1641084"/>
                      <a:pt x="9617" y="1642607"/>
                    </a:cubicBezTo>
                    <a:cubicBezTo>
                      <a:pt x="158439" y="1642607"/>
                      <a:pt x="307327" y="1641680"/>
                      <a:pt x="456149" y="1643270"/>
                    </a:cubicBezTo>
                    <a:cubicBezTo>
                      <a:pt x="483448" y="1643535"/>
                      <a:pt x="488351" y="1635981"/>
                      <a:pt x="488285" y="1610338"/>
                    </a:cubicBezTo>
                    <a:cubicBezTo>
                      <a:pt x="487424" y="1109605"/>
                      <a:pt x="487623" y="608871"/>
                      <a:pt x="487623" y="108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DBF9D911-9D4A-4FC4-87FA-B562E5F899ED}"/>
                  </a:ext>
                </a:extLst>
              </p:cNvPr>
              <p:cNvSpPr/>
              <p:nvPr/>
            </p:nvSpPr>
            <p:spPr>
              <a:xfrm>
                <a:off x="7032841" y="5656847"/>
                <a:ext cx="183128" cy="173270"/>
              </a:xfrm>
              <a:custGeom>
                <a:avLst/>
                <a:gdLst>
                  <a:gd name="connsiteX0" fmla="*/ 26260 w 183128"/>
                  <a:gd name="connsiteY0" fmla="*/ 903 h 173270"/>
                  <a:gd name="connsiteX1" fmla="*/ 2274 w 183128"/>
                  <a:gd name="connsiteY1" fmla="*/ 9716 h 173270"/>
                  <a:gd name="connsiteX2" fmla="*/ 21 w 183128"/>
                  <a:gd name="connsiteY2" fmla="*/ 156550 h 173270"/>
                  <a:gd name="connsiteX3" fmla="*/ 20761 w 183128"/>
                  <a:gd name="connsiteY3" fmla="*/ 172916 h 173270"/>
                  <a:gd name="connsiteX4" fmla="*/ 161963 w 183128"/>
                  <a:gd name="connsiteY4" fmla="*/ 173248 h 173270"/>
                  <a:gd name="connsiteX5" fmla="*/ 183100 w 183128"/>
                  <a:gd name="connsiteY5" fmla="*/ 150785 h 173270"/>
                  <a:gd name="connsiteX6" fmla="*/ 182570 w 183128"/>
                  <a:gd name="connsiteY6" fmla="*/ 9782 h 173270"/>
                  <a:gd name="connsiteX7" fmla="*/ 158451 w 183128"/>
                  <a:gd name="connsiteY7" fmla="*/ 837 h 173270"/>
                  <a:gd name="connsiteX8" fmla="*/ 26260 w 183128"/>
                  <a:gd name="connsiteY8" fmla="*/ 903 h 17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28" h="173270">
                    <a:moveTo>
                      <a:pt x="26260" y="903"/>
                    </a:moveTo>
                    <a:cubicBezTo>
                      <a:pt x="17315" y="1168"/>
                      <a:pt x="9165" y="3885"/>
                      <a:pt x="2274" y="9716"/>
                    </a:cubicBezTo>
                    <a:cubicBezTo>
                      <a:pt x="1611" y="58683"/>
                      <a:pt x="1545" y="107649"/>
                      <a:pt x="21" y="156550"/>
                    </a:cubicBezTo>
                    <a:cubicBezTo>
                      <a:pt x="-509" y="173778"/>
                      <a:pt x="8966" y="172983"/>
                      <a:pt x="20761" y="172916"/>
                    </a:cubicBezTo>
                    <a:cubicBezTo>
                      <a:pt x="67806" y="172651"/>
                      <a:pt x="114917" y="171989"/>
                      <a:pt x="161963" y="173248"/>
                    </a:cubicBezTo>
                    <a:cubicBezTo>
                      <a:pt x="179919" y="173711"/>
                      <a:pt x="183498" y="167152"/>
                      <a:pt x="183100" y="150785"/>
                    </a:cubicBezTo>
                    <a:cubicBezTo>
                      <a:pt x="182040" y="103806"/>
                      <a:pt x="182636" y="56761"/>
                      <a:pt x="182570" y="9782"/>
                    </a:cubicBezTo>
                    <a:cubicBezTo>
                      <a:pt x="175613" y="3951"/>
                      <a:pt x="167462" y="1102"/>
                      <a:pt x="158451" y="837"/>
                    </a:cubicBezTo>
                    <a:cubicBezTo>
                      <a:pt x="114388" y="-290"/>
                      <a:pt x="70324" y="-290"/>
                      <a:pt x="26260" y="9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677A806-908F-4566-84F5-FAB71744897A}"/>
                  </a:ext>
                </a:extLst>
              </p:cNvPr>
              <p:cNvSpPr/>
              <p:nvPr/>
            </p:nvSpPr>
            <p:spPr>
              <a:xfrm>
                <a:off x="7215411" y="5666563"/>
                <a:ext cx="662" cy="596"/>
              </a:xfrm>
              <a:custGeom>
                <a:avLst/>
                <a:gdLst>
                  <a:gd name="connsiteX0" fmla="*/ 662 w 662"/>
                  <a:gd name="connsiteY0" fmla="*/ 597 h 596"/>
                  <a:gd name="connsiteX1" fmla="*/ 0 w 662"/>
                  <a:gd name="connsiteY1" fmla="*/ 0 h 596"/>
                  <a:gd name="connsiteX2" fmla="*/ 0 w 662"/>
                  <a:gd name="connsiteY2" fmla="*/ 133 h 596"/>
                  <a:gd name="connsiteX3" fmla="*/ 662 w 662"/>
                  <a:gd name="connsiteY3" fmla="*/ 597 h 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596">
                    <a:moveTo>
                      <a:pt x="662" y="597"/>
                    </a:moveTo>
                    <a:lnTo>
                      <a:pt x="0" y="0"/>
                    </a:lnTo>
                    <a:cubicBezTo>
                      <a:pt x="0" y="66"/>
                      <a:pt x="0" y="66"/>
                      <a:pt x="0" y="133"/>
                    </a:cubicBezTo>
                    <a:cubicBezTo>
                      <a:pt x="199" y="265"/>
                      <a:pt x="398" y="398"/>
                      <a:pt x="662" y="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158A5816-5BFD-4A84-B632-3E0D9FF325D1}"/>
                  </a:ext>
                </a:extLst>
              </p:cNvPr>
              <p:cNvSpPr/>
              <p:nvPr/>
            </p:nvSpPr>
            <p:spPr>
              <a:xfrm>
                <a:off x="5041988" y="5666496"/>
                <a:ext cx="662" cy="662"/>
              </a:xfrm>
              <a:custGeom>
                <a:avLst/>
                <a:gdLst>
                  <a:gd name="connsiteX0" fmla="*/ 663 w 662"/>
                  <a:gd name="connsiteY0" fmla="*/ 0 h 662"/>
                  <a:gd name="connsiteX1" fmla="*/ 663 w 662"/>
                  <a:gd name="connsiteY1" fmla="*/ 0 h 662"/>
                  <a:gd name="connsiteX2" fmla="*/ 133 w 662"/>
                  <a:gd name="connsiteY2" fmla="*/ 0 h 662"/>
                  <a:gd name="connsiteX3" fmla="*/ 0 w 662"/>
                  <a:gd name="connsiteY3" fmla="*/ 663 h 662"/>
                  <a:gd name="connsiteX4" fmla="*/ 663 w 662"/>
                  <a:gd name="connsiteY4" fmla="*/ 663 h 662"/>
                  <a:gd name="connsiteX5" fmla="*/ 663 w 662"/>
                  <a:gd name="connsiteY5" fmla="*/ 0 h 662"/>
                  <a:gd name="connsiteX6" fmla="*/ 663 w 662"/>
                  <a:gd name="connsiteY6" fmla="*/ 0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" h="662">
                    <a:moveTo>
                      <a:pt x="663" y="0"/>
                    </a:moveTo>
                    <a:lnTo>
                      <a:pt x="663" y="0"/>
                    </a:lnTo>
                    <a:cubicBezTo>
                      <a:pt x="464" y="0"/>
                      <a:pt x="331" y="0"/>
                      <a:pt x="133" y="0"/>
                    </a:cubicBezTo>
                    <a:cubicBezTo>
                      <a:pt x="66" y="199"/>
                      <a:pt x="66" y="464"/>
                      <a:pt x="0" y="663"/>
                    </a:cubicBezTo>
                    <a:cubicBezTo>
                      <a:pt x="199" y="663"/>
                      <a:pt x="464" y="663"/>
                      <a:pt x="663" y="663"/>
                    </a:cubicBezTo>
                    <a:cubicBezTo>
                      <a:pt x="663" y="464"/>
                      <a:pt x="663" y="199"/>
                      <a:pt x="663" y="0"/>
                    </a:cubicBez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628BE5B-8FD3-4FD5-9FA6-5C126E2F04BB}"/>
                  </a:ext>
                </a:extLst>
              </p:cNvPr>
              <p:cNvSpPr/>
              <p:nvPr/>
            </p:nvSpPr>
            <p:spPr>
              <a:xfrm>
                <a:off x="5041776" y="5666154"/>
                <a:ext cx="173096" cy="163823"/>
              </a:xfrm>
              <a:custGeom>
                <a:avLst/>
                <a:gdLst>
                  <a:gd name="connsiteX0" fmla="*/ 173086 w 173096"/>
                  <a:gd name="connsiteY0" fmla="*/ 18498 h 163823"/>
                  <a:gd name="connsiteX1" fmla="*/ 153937 w 173096"/>
                  <a:gd name="connsiteY1" fmla="*/ 12 h 163823"/>
                  <a:gd name="connsiteX2" fmla="*/ 874 w 173096"/>
                  <a:gd name="connsiteY2" fmla="*/ 1006 h 163823"/>
                  <a:gd name="connsiteX3" fmla="*/ 13 w 173096"/>
                  <a:gd name="connsiteY3" fmla="*/ 144991 h 163823"/>
                  <a:gd name="connsiteX4" fmla="*/ 18367 w 173096"/>
                  <a:gd name="connsiteY4" fmla="*/ 163808 h 163823"/>
                  <a:gd name="connsiteX5" fmla="*/ 154069 w 173096"/>
                  <a:gd name="connsiteY5" fmla="*/ 163742 h 163823"/>
                  <a:gd name="connsiteX6" fmla="*/ 173086 w 173096"/>
                  <a:gd name="connsiteY6" fmla="*/ 145057 h 163823"/>
                  <a:gd name="connsiteX7" fmla="*/ 173086 w 173096"/>
                  <a:gd name="connsiteY7" fmla="*/ 18498 h 16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096" h="163823">
                    <a:moveTo>
                      <a:pt x="173086" y="18498"/>
                    </a:moveTo>
                    <a:cubicBezTo>
                      <a:pt x="173351" y="3921"/>
                      <a:pt x="168183" y="-253"/>
                      <a:pt x="153937" y="12"/>
                    </a:cubicBezTo>
                    <a:cubicBezTo>
                      <a:pt x="102916" y="939"/>
                      <a:pt x="51895" y="740"/>
                      <a:pt x="874" y="1006"/>
                    </a:cubicBezTo>
                    <a:cubicBezTo>
                      <a:pt x="675" y="48979"/>
                      <a:pt x="940" y="97018"/>
                      <a:pt x="13" y="144991"/>
                    </a:cubicBezTo>
                    <a:cubicBezTo>
                      <a:pt x="-252" y="159170"/>
                      <a:pt x="3591" y="164140"/>
                      <a:pt x="18367" y="163808"/>
                    </a:cubicBezTo>
                    <a:cubicBezTo>
                      <a:pt x="63557" y="162881"/>
                      <a:pt x="108813" y="162947"/>
                      <a:pt x="154069" y="163742"/>
                    </a:cubicBezTo>
                    <a:cubicBezTo>
                      <a:pt x="168448" y="164007"/>
                      <a:pt x="173351" y="159634"/>
                      <a:pt x="173086" y="145057"/>
                    </a:cubicBezTo>
                    <a:cubicBezTo>
                      <a:pt x="172291" y="102915"/>
                      <a:pt x="172357" y="60706"/>
                      <a:pt x="173086" y="184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50473D6E-81A7-4F3B-B62C-1012F11AAEBE}"/>
                  </a:ext>
                </a:extLst>
              </p:cNvPr>
              <p:cNvSpPr/>
              <p:nvPr/>
            </p:nvSpPr>
            <p:spPr>
              <a:xfrm>
                <a:off x="7034320" y="4024552"/>
                <a:ext cx="795" cy="662"/>
              </a:xfrm>
              <a:custGeom>
                <a:avLst/>
                <a:gdLst>
                  <a:gd name="connsiteX0" fmla="*/ 0 w 795"/>
                  <a:gd name="connsiteY0" fmla="*/ 0 h 662"/>
                  <a:gd name="connsiteX1" fmla="*/ 795 w 795"/>
                  <a:gd name="connsiteY1" fmla="*/ 662 h 662"/>
                  <a:gd name="connsiteX2" fmla="*/ 795 w 795"/>
                  <a:gd name="connsiteY2" fmla="*/ 596 h 662"/>
                  <a:gd name="connsiteX3" fmla="*/ 0 w 795"/>
                  <a:gd name="connsiteY3" fmla="*/ 0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" h="662">
                    <a:moveTo>
                      <a:pt x="0" y="0"/>
                    </a:moveTo>
                    <a:lnTo>
                      <a:pt x="795" y="662"/>
                    </a:lnTo>
                    <a:cubicBezTo>
                      <a:pt x="795" y="662"/>
                      <a:pt x="795" y="596"/>
                      <a:pt x="795" y="596"/>
                    </a:cubicBezTo>
                    <a:cubicBezTo>
                      <a:pt x="530" y="398"/>
                      <a:pt x="265" y="26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A2F1BF2-0004-4881-8586-82AFE5A93083}"/>
                  </a:ext>
                </a:extLst>
              </p:cNvPr>
              <p:cNvSpPr/>
              <p:nvPr/>
            </p:nvSpPr>
            <p:spPr>
              <a:xfrm>
                <a:off x="7032918" y="3877382"/>
                <a:ext cx="182763" cy="157440"/>
              </a:xfrm>
              <a:custGeom>
                <a:avLst/>
                <a:gdLst>
                  <a:gd name="connsiteX0" fmla="*/ 158307 w 182763"/>
                  <a:gd name="connsiteY0" fmla="*/ 156579 h 157440"/>
                  <a:gd name="connsiteX1" fmla="*/ 182426 w 182763"/>
                  <a:gd name="connsiteY1" fmla="*/ 147700 h 157440"/>
                  <a:gd name="connsiteX2" fmla="*/ 182757 w 182763"/>
                  <a:gd name="connsiteY2" fmla="*/ 18226 h 157440"/>
                  <a:gd name="connsiteX3" fmla="*/ 166722 w 182763"/>
                  <a:gd name="connsiteY3" fmla="*/ 4 h 157440"/>
                  <a:gd name="connsiteX4" fmla="*/ 15979 w 182763"/>
                  <a:gd name="connsiteY4" fmla="*/ 71 h 157440"/>
                  <a:gd name="connsiteX5" fmla="*/ 10 w 182763"/>
                  <a:gd name="connsiteY5" fmla="*/ 15443 h 157440"/>
                  <a:gd name="connsiteX6" fmla="*/ 2130 w 182763"/>
                  <a:gd name="connsiteY6" fmla="*/ 147766 h 157440"/>
                  <a:gd name="connsiteX7" fmla="*/ 26051 w 182763"/>
                  <a:gd name="connsiteY7" fmla="*/ 156513 h 157440"/>
                  <a:gd name="connsiteX8" fmla="*/ 158307 w 182763"/>
                  <a:gd name="connsiteY8" fmla="*/ 156579 h 15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763" h="157440">
                    <a:moveTo>
                      <a:pt x="158307" y="156579"/>
                    </a:moveTo>
                    <a:cubicBezTo>
                      <a:pt x="167319" y="156314"/>
                      <a:pt x="175469" y="153531"/>
                      <a:pt x="182426" y="147700"/>
                    </a:cubicBezTo>
                    <a:cubicBezTo>
                      <a:pt x="182492" y="104564"/>
                      <a:pt x="182227" y="61362"/>
                      <a:pt x="182757" y="18226"/>
                    </a:cubicBezTo>
                    <a:cubicBezTo>
                      <a:pt x="182890" y="6299"/>
                      <a:pt x="181034" y="-194"/>
                      <a:pt x="166722" y="4"/>
                    </a:cubicBezTo>
                    <a:cubicBezTo>
                      <a:pt x="116496" y="667"/>
                      <a:pt x="66271" y="468"/>
                      <a:pt x="15979" y="71"/>
                    </a:cubicBezTo>
                    <a:cubicBezTo>
                      <a:pt x="4714" y="4"/>
                      <a:pt x="-255" y="3384"/>
                      <a:pt x="10" y="15443"/>
                    </a:cubicBezTo>
                    <a:cubicBezTo>
                      <a:pt x="1136" y="59507"/>
                      <a:pt x="1468" y="103637"/>
                      <a:pt x="2130" y="147766"/>
                    </a:cubicBezTo>
                    <a:cubicBezTo>
                      <a:pt x="9021" y="153531"/>
                      <a:pt x="17171" y="156314"/>
                      <a:pt x="26051" y="156513"/>
                    </a:cubicBezTo>
                    <a:cubicBezTo>
                      <a:pt x="70246" y="157772"/>
                      <a:pt x="114310" y="157705"/>
                      <a:pt x="158307" y="156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1F0936FF-D64A-487F-94C1-93AA88C8C801}"/>
                  </a:ext>
                </a:extLst>
              </p:cNvPr>
              <p:cNvSpPr/>
              <p:nvPr/>
            </p:nvSpPr>
            <p:spPr>
              <a:xfrm>
                <a:off x="5218242" y="4023028"/>
                <a:ext cx="728" cy="795"/>
              </a:xfrm>
              <a:custGeom>
                <a:avLst/>
                <a:gdLst>
                  <a:gd name="connsiteX0" fmla="*/ 729 w 728"/>
                  <a:gd name="connsiteY0" fmla="*/ 0 h 795"/>
                  <a:gd name="connsiteX1" fmla="*/ 0 w 728"/>
                  <a:gd name="connsiteY1" fmla="*/ 331 h 795"/>
                  <a:gd name="connsiteX2" fmla="*/ 66 w 728"/>
                  <a:gd name="connsiteY2" fmla="*/ 795 h 795"/>
                  <a:gd name="connsiteX3" fmla="*/ 729 w 728"/>
                  <a:gd name="connsiteY3" fmla="*/ 0 h 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" h="795">
                    <a:moveTo>
                      <a:pt x="729" y="0"/>
                    </a:moveTo>
                    <a:cubicBezTo>
                      <a:pt x="464" y="132"/>
                      <a:pt x="265" y="199"/>
                      <a:pt x="0" y="331"/>
                    </a:cubicBezTo>
                    <a:cubicBezTo>
                      <a:pt x="0" y="463"/>
                      <a:pt x="66" y="662"/>
                      <a:pt x="66" y="795"/>
                    </a:cubicBezTo>
                    <a:cubicBezTo>
                      <a:pt x="132" y="729"/>
                      <a:pt x="729" y="0"/>
                      <a:pt x="7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F3D8600-4F14-4806-9A8F-B8D4C5993C04}"/>
                  </a:ext>
                </a:extLst>
              </p:cNvPr>
              <p:cNvSpPr/>
              <p:nvPr/>
            </p:nvSpPr>
            <p:spPr>
              <a:xfrm>
                <a:off x="5213934" y="1409769"/>
                <a:ext cx="1830535" cy="4257324"/>
              </a:xfrm>
              <a:custGeom>
                <a:avLst/>
                <a:gdLst>
                  <a:gd name="connsiteX0" fmla="*/ 1821180 w 1830535"/>
                  <a:gd name="connsiteY0" fmla="*/ 4256728 h 4257324"/>
                  <a:gd name="connsiteX1" fmla="*/ 1825090 w 1830535"/>
                  <a:gd name="connsiteY1" fmla="*/ 4252156 h 4257324"/>
                  <a:gd name="connsiteX2" fmla="*/ 1830391 w 1830535"/>
                  <a:gd name="connsiteY2" fmla="*/ 4207695 h 4257324"/>
                  <a:gd name="connsiteX3" fmla="*/ 1830391 w 1830535"/>
                  <a:gd name="connsiteY3" fmla="*/ 2664546 h 4257324"/>
                  <a:gd name="connsiteX4" fmla="*/ 1825024 w 1830535"/>
                  <a:gd name="connsiteY4" fmla="*/ 2620084 h 4257324"/>
                  <a:gd name="connsiteX5" fmla="*/ 1821180 w 1830535"/>
                  <a:gd name="connsiteY5" fmla="*/ 2615446 h 4257324"/>
                  <a:gd name="connsiteX6" fmla="*/ 1780364 w 1830535"/>
                  <a:gd name="connsiteY6" fmla="*/ 2593580 h 4257324"/>
                  <a:gd name="connsiteX7" fmla="*/ 1118617 w 1830535"/>
                  <a:gd name="connsiteY7" fmla="*/ 1993853 h 4257324"/>
                  <a:gd name="connsiteX8" fmla="*/ 1114707 w 1830535"/>
                  <a:gd name="connsiteY8" fmla="*/ 1958138 h 4257324"/>
                  <a:gd name="connsiteX9" fmla="*/ 1139091 w 1830535"/>
                  <a:gd name="connsiteY9" fmla="*/ 1903606 h 4257324"/>
                  <a:gd name="connsiteX10" fmla="*/ 1155855 w 1830535"/>
                  <a:gd name="connsiteY10" fmla="*/ 1733050 h 4257324"/>
                  <a:gd name="connsiteX11" fmla="*/ 1222712 w 1830535"/>
                  <a:gd name="connsiteY11" fmla="*/ 1630942 h 4257324"/>
                  <a:gd name="connsiteX12" fmla="*/ 1243783 w 1830535"/>
                  <a:gd name="connsiteY12" fmla="*/ 1619479 h 4257324"/>
                  <a:gd name="connsiteX13" fmla="*/ 1262932 w 1830535"/>
                  <a:gd name="connsiteY13" fmla="*/ 1586614 h 4257324"/>
                  <a:gd name="connsiteX14" fmla="*/ 1226158 w 1830535"/>
                  <a:gd name="connsiteY14" fmla="*/ 1573295 h 4257324"/>
                  <a:gd name="connsiteX15" fmla="*/ 1133061 w 1830535"/>
                  <a:gd name="connsiteY15" fmla="*/ 1628954 h 4257324"/>
                  <a:gd name="connsiteX16" fmla="*/ 1077336 w 1830535"/>
                  <a:gd name="connsiteY16" fmla="*/ 1731857 h 4257324"/>
                  <a:gd name="connsiteX17" fmla="*/ 1029893 w 1830535"/>
                  <a:gd name="connsiteY17" fmla="*/ 1832176 h 4257324"/>
                  <a:gd name="connsiteX18" fmla="*/ 951506 w 1830535"/>
                  <a:gd name="connsiteY18" fmla="*/ 1841718 h 4257324"/>
                  <a:gd name="connsiteX19" fmla="*/ 935273 w 1830535"/>
                  <a:gd name="connsiteY19" fmla="*/ 1828267 h 4257324"/>
                  <a:gd name="connsiteX20" fmla="*/ 780620 w 1830535"/>
                  <a:gd name="connsiteY20" fmla="*/ 1837477 h 4257324"/>
                  <a:gd name="connsiteX21" fmla="*/ 755175 w 1830535"/>
                  <a:gd name="connsiteY21" fmla="*/ 1863253 h 4257324"/>
                  <a:gd name="connsiteX22" fmla="*/ 740532 w 1830535"/>
                  <a:gd name="connsiteY22" fmla="*/ 1872596 h 4257324"/>
                  <a:gd name="connsiteX23" fmla="*/ 636834 w 1830535"/>
                  <a:gd name="connsiteY23" fmla="*/ 1778704 h 4257324"/>
                  <a:gd name="connsiteX24" fmla="*/ 716678 w 1830535"/>
                  <a:gd name="connsiteY24" fmla="*/ 1630545 h 4257324"/>
                  <a:gd name="connsiteX25" fmla="*/ 1026779 w 1830535"/>
                  <a:gd name="connsiteY25" fmla="*/ 1401679 h 4257324"/>
                  <a:gd name="connsiteX26" fmla="*/ 1136109 w 1830535"/>
                  <a:gd name="connsiteY26" fmla="*/ 1220257 h 4257324"/>
                  <a:gd name="connsiteX27" fmla="*/ 1148765 w 1830535"/>
                  <a:gd name="connsiteY27" fmla="*/ 1094428 h 4257324"/>
                  <a:gd name="connsiteX28" fmla="*/ 1148632 w 1830535"/>
                  <a:gd name="connsiteY28" fmla="*/ 306785 h 4257324"/>
                  <a:gd name="connsiteX29" fmla="*/ 1141211 w 1830535"/>
                  <a:gd name="connsiteY29" fmla="*/ 235024 h 4257324"/>
                  <a:gd name="connsiteX30" fmla="*/ 818455 w 1830535"/>
                  <a:gd name="connsiteY30" fmla="*/ 1786 h 4257324"/>
                  <a:gd name="connsiteX31" fmla="*/ 555531 w 1830535"/>
                  <a:gd name="connsiteY31" fmla="*/ 294924 h 4257324"/>
                  <a:gd name="connsiteX32" fmla="*/ 555531 w 1830535"/>
                  <a:gd name="connsiteY32" fmla="*/ 1085549 h 4257324"/>
                  <a:gd name="connsiteX33" fmla="*/ 730394 w 1830535"/>
                  <a:gd name="connsiteY33" fmla="*/ 1358544 h 4257324"/>
                  <a:gd name="connsiteX34" fmla="*/ 795065 w 1830535"/>
                  <a:gd name="connsiteY34" fmla="*/ 1382000 h 4257324"/>
                  <a:gd name="connsiteX35" fmla="*/ 766705 w 1830535"/>
                  <a:gd name="connsiteY35" fmla="*/ 1403336 h 4257324"/>
                  <a:gd name="connsiteX36" fmla="*/ 550562 w 1830535"/>
                  <a:gd name="connsiteY36" fmla="*/ 1635647 h 4257324"/>
                  <a:gd name="connsiteX37" fmla="*/ 548442 w 1830535"/>
                  <a:gd name="connsiteY37" fmla="*/ 1893534 h 4257324"/>
                  <a:gd name="connsiteX38" fmla="*/ 631268 w 1830535"/>
                  <a:gd name="connsiteY38" fmla="*/ 1989413 h 4257324"/>
                  <a:gd name="connsiteX39" fmla="*/ 28029 w 1830535"/>
                  <a:gd name="connsiteY39" fmla="*/ 2604049 h 4257324"/>
                  <a:gd name="connsiteX40" fmla="*/ 4705 w 1830535"/>
                  <a:gd name="connsiteY40" fmla="*/ 2613922 h 4257324"/>
                  <a:gd name="connsiteX41" fmla="*/ 994 w 1830535"/>
                  <a:gd name="connsiteY41" fmla="*/ 2648047 h 4257324"/>
                  <a:gd name="connsiteX42" fmla="*/ 0 w 1830535"/>
                  <a:gd name="connsiteY42" fmla="*/ 4220086 h 4257324"/>
                  <a:gd name="connsiteX43" fmla="*/ 37835 w 1830535"/>
                  <a:gd name="connsiteY43" fmla="*/ 4257192 h 4257324"/>
                  <a:gd name="connsiteX44" fmla="*/ 1821180 w 1830535"/>
                  <a:gd name="connsiteY44" fmla="*/ 4256728 h 4257324"/>
                  <a:gd name="connsiteX45" fmla="*/ 1820385 w 1830535"/>
                  <a:gd name="connsiteY45" fmla="*/ 4257325 h 4257324"/>
                  <a:gd name="connsiteX46" fmla="*/ 1821180 w 1830535"/>
                  <a:gd name="connsiteY46" fmla="*/ 4256728 h 4257324"/>
                  <a:gd name="connsiteX47" fmla="*/ 1821180 w 1830535"/>
                  <a:gd name="connsiteY47" fmla="*/ 4256728 h 4257324"/>
                  <a:gd name="connsiteX48" fmla="*/ 1821180 w 1830535"/>
                  <a:gd name="connsiteY48" fmla="*/ 4256728 h 4257324"/>
                  <a:gd name="connsiteX49" fmla="*/ 649423 w 1830535"/>
                  <a:gd name="connsiteY49" fmla="*/ 1049569 h 4257324"/>
                  <a:gd name="connsiteX50" fmla="*/ 860795 w 1830535"/>
                  <a:gd name="connsiteY50" fmla="*/ 842504 h 4257324"/>
                  <a:gd name="connsiteX51" fmla="*/ 1067397 w 1830535"/>
                  <a:gd name="connsiteY51" fmla="*/ 1053214 h 4257324"/>
                  <a:gd name="connsiteX52" fmla="*/ 858609 w 1830535"/>
                  <a:gd name="connsiteY52" fmla="*/ 1262002 h 4257324"/>
                  <a:gd name="connsiteX53" fmla="*/ 649423 w 1830535"/>
                  <a:gd name="connsiteY53" fmla="*/ 1049569 h 4257324"/>
                  <a:gd name="connsiteX54" fmla="*/ 1544409 w 1830535"/>
                  <a:gd name="connsiteY54" fmla="*/ 2613127 h 4257324"/>
                  <a:gd name="connsiteX55" fmla="*/ 225089 w 1830535"/>
                  <a:gd name="connsiteY55" fmla="*/ 2613127 h 4257324"/>
                  <a:gd name="connsiteX56" fmla="*/ 241720 w 1830535"/>
                  <a:gd name="connsiteY56" fmla="*/ 2591526 h 4257324"/>
                  <a:gd name="connsiteX57" fmla="*/ 714624 w 1830535"/>
                  <a:gd name="connsiteY57" fmla="*/ 2112858 h 4257324"/>
                  <a:gd name="connsiteX58" fmla="*/ 757362 w 1830535"/>
                  <a:gd name="connsiteY58" fmla="*/ 2104045 h 4257324"/>
                  <a:gd name="connsiteX59" fmla="*/ 981854 w 1830535"/>
                  <a:gd name="connsiteY59" fmla="*/ 2107159 h 4257324"/>
                  <a:gd name="connsiteX60" fmla="*/ 1021014 w 1830535"/>
                  <a:gd name="connsiteY60" fmla="*/ 2114249 h 4257324"/>
                  <a:gd name="connsiteX61" fmla="*/ 1534602 w 1830535"/>
                  <a:gd name="connsiteY61" fmla="*/ 2598550 h 4257324"/>
                  <a:gd name="connsiteX62" fmla="*/ 1544409 w 1830535"/>
                  <a:gd name="connsiteY62" fmla="*/ 2613127 h 425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830535" h="4257324">
                    <a:moveTo>
                      <a:pt x="1821180" y="4256728"/>
                    </a:moveTo>
                    <a:cubicBezTo>
                      <a:pt x="1822506" y="4255204"/>
                      <a:pt x="1823831" y="4253680"/>
                      <a:pt x="1825090" y="4252156"/>
                    </a:cubicBezTo>
                    <a:cubicBezTo>
                      <a:pt x="1831915" y="4237910"/>
                      <a:pt x="1830391" y="4222670"/>
                      <a:pt x="1830391" y="4207695"/>
                    </a:cubicBezTo>
                    <a:cubicBezTo>
                      <a:pt x="1830523" y="3693312"/>
                      <a:pt x="1830523" y="3178929"/>
                      <a:pt x="1830391" y="2664546"/>
                    </a:cubicBezTo>
                    <a:cubicBezTo>
                      <a:pt x="1830391" y="2649571"/>
                      <a:pt x="1831915" y="2634264"/>
                      <a:pt x="1825024" y="2620084"/>
                    </a:cubicBezTo>
                    <a:cubicBezTo>
                      <a:pt x="1823698" y="2618561"/>
                      <a:pt x="1822439" y="2616970"/>
                      <a:pt x="1821180" y="2615446"/>
                    </a:cubicBezTo>
                    <a:cubicBezTo>
                      <a:pt x="1802627" y="2617434"/>
                      <a:pt x="1792092" y="2604248"/>
                      <a:pt x="1780364" y="2593580"/>
                    </a:cubicBezTo>
                    <a:cubicBezTo>
                      <a:pt x="1559847" y="2393605"/>
                      <a:pt x="1339530" y="2193431"/>
                      <a:pt x="1118617" y="1993853"/>
                    </a:cubicBezTo>
                    <a:cubicBezTo>
                      <a:pt x="1104768" y="1981330"/>
                      <a:pt x="1102250" y="1973113"/>
                      <a:pt x="1114707" y="1958138"/>
                    </a:cubicBezTo>
                    <a:cubicBezTo>
                      <a:pt x="1127495" y="1942700"/>
                      <a:pt x="1133592" y="1923086"/>
                      <a:pt x="1139091" y="1903606"/>
                    </a:cubicBezTo>
                    <a:cubicBezTo>
                      <a:pt x="1154927" y="1847748"/>
                      <a:pt x="1152542" y="1790101"/>
                      <a:pt x="1155855" y="1733050"/>
                    </a:cubicBezTo>
                    <a:cubicBezTo>
                      <a:pt x="1158572" y="1686005"/>
                      <a:pt x="1178052" y="1650423"/>
                      <a:pt x="1222712" y="1630942"/>
                    </a:cubicBezTo>
                    <a:cubicBezTo>
                      <a:pt x="1230001" y="1627762"/>
                      <a:pt x="1237290" y="1624051"/>
                      <a:pt x="1243783" y="1619479"/>
                    </a:cubicBezTo>
                    <a:cubicBezTo>
                      <a:pt x="1255047" y="1611461"/>
                      <a:pt x="1270420" y="1603510"/>
                      <a:pt x="1262932" y="1586614"/>
                    </a:cubicBezTo>
                    <a:cubicBezTo>
                      <a:pt x="1256373" y="1571705"/>
                      <a:pt x="1240603" y="1571241"/>
                      <a:pt x="1226158" y="1573295"/>
                    </a:cubicBezTo>
                    <a:cubicBezTo>
                      <a:pt x="1187329" y="1578729"/>
                      <a:pt x="1156650" y="1598010"/>
                      <a:pt x="1133061" y="1628954"/>
                    </a:cubicBezTo>
                    <a:cubicBezTo>
                      <a:pt x="1109075" y="1660362"/>
                      <a:pt x="1093769" y="1696342"/>
                      <a:pt x="1077336" y="1731857"/>
                    </a:cubicBezTo>
                    <a:cubicBezTo>
                      <a:pt x="1061765" y="1765452"/>
                      <a:pt x="1051892" y="1801829"/>
                      <a:pt x="1029893" y="1832176"/>
                    </a:cubicBezTo>
                    <a:cubicBezTo>
                      <a:pt x="1000142" y="1873258"/>
                      <a:pt x="988414" y="1874252"/>
                      <a:pt x="951506" y="1841718"/>
                    </a:cubicBezTo>
                    <a:cubicBezTo>
                      <a:pt x="946206" y="1837080"/>
                      <a:pt x="940838" y="1832508"/>
                      <a:pt x="935273" y="1828267"/>
                    </a:cubicBezTo>
                    <a:cubicBezTo>
                      <a:pt x="881932" y="1788047"/>
                      <a:pt x="828593" y="1791227"/>
                      <a:pt x="780620" y="1837477"/>
                    </a:cubicBezTo>
                    <a:cubicBezTo>
                      <a:pt x="771940" y="1845826"/>
                      <a:pt x="763723" y="1854705"/>
                      <a:pt x="755175" y="1863253"/>
                    </a:cubicBezTo>
                    <a:cubicBezTo>
                      <a:pt x="751001" y="1867427"/>
                      <a:pt x="747556" y="1872397"/>
                      <a:pt x="740532" y="1872596"/>
                    </a:cubicBezTo>
                    <a:cubicBezTo>
                      <a:pt x="705612" y="1873722"/>
                      <a:pt x="642201" y="1815346"/>
                      <a:pt x="636834" y="1778704"/>
                    </a:cubicBezTo>
                    <a:cubicBezTo>
                      <a:pt x="626696" y="1709130"/>
                      <a:pt x="659561" y="1664338"/>
                      <a:pt x="716678" y="1630545"/>
                    </a:cubicBezTo>
                    <a:cubicBezTo>
                      <a:pt x="827797" y="1564946"/>
                      <a:pt x="927586" y="1483843"/>
                      <a:pt x="1026779" y="1401679"/>
                    </a:cubicBezTo>
                    <a:cubicBezTo>
                      <a:pt x="1085221" y="1353243"/>
                      <a:pt x="1122062" y="1294204"/>
                      <a:pt x="1136109" y="1220257"/>
                    </a:cubicBezTo>
                    <a:cubicBezTo>
                      <a:pt x="1143995" y="1178712"/>
                      <a:pt x="1148765" y="1136702"/>
                      <a:pt x="1148765" y="1094428"/>
                    </a:cubicBezTo>
                    <a:cubicBezTo>
                      <a:pt x="1149096" y="831902"/>
                      <a:pt x="1149163" y="569310"/>
                      <a:pt x="1148632" y="306785"/>
                    </a:cubicBezTo>
                    <a:cubicBezTo>
                      <a:pt x="1148566" y="282865"/>
                      <a:pt x="1146446" y="258348"/>
                      <a:pt x="1141211" y="235024"/>
                    </a:cubicBezTo>
                    <a:cubicBezTo>
                      <a:pt x="1107485" y="83817"/>
                      <a:pt x="970590" y="-14647"/>
                      <a:pt x="818455" y="1786"/>
                    </a:cubicBezTo>
                    <a:cubicBezTo>
                      <a:pt x="670759" y="17689"/>
                      <a:pt x="556790" y="141597"/>
                      <a:pt x="555531" y="294924"/>
                    </a:cubicBezTo>
                    <a:cubicBezTo>
                      <a:pt x="553411" y="558444"/>
                      <a:pt x="553544" y="822029"/>
                      <a:pt x="555531" y="1085549"/>
                    </a:cubicBezTo>
                    <a:cubicBezTo>
                      <a:pt x="556459" y="1211312"/>
                      <a:pt x="616359" y="1303481"/>
                      <a:pt x="730394" y="1358544"/>
                    </a:cubicBezTo>
                    <a:cubicBezTo>
                      <a:pt x="750206" y="1368085"/>
                      <a:pt x="771940" y="1373717"/>
                      <a:pt x="795065" y="1382000"/>
                    </a:cubicBezTo>
                    <a:cubicBezTo>
                      <a:pt x="784131" y="1390216"/>
                      <a:pt x="775319" y="1396710"/>
                      <a:pt x="766705" y="1403336"/>
                    </a:cubicBezTo>
                    <a:cubicBezTo>
                      <a:pt x="681626" y="1468669"/>
                      <a:pt x="603505" y="1540364"/>
                      <a:pt x="550562" y="1635647"/>
                    </a:cubicBezTo>
                    <a:cubicBezTo>
                      <a:pt x="502921" y="1721322"/>
                      <a:pt x="500204" y="1807196"/>
                      <a:pt x="548442" y="1893534"/>
                    </a:cubicBezTo>
                    <a:cubicBezTo>
                      <a:pt x="569314" y="1930839"/>
                      <a:pt x="598601" y="1961120"/>
                      <a:pt x="631268" y="1989413"/>
                    </a:cubicBezTo>
                    <a:cubicBezTo>
                      <a:pt x="429503" y="2194955"/>
                      <a:pt x="228733" y="2399436"/>
                      <a:pt x="28029" y="2604049"/>
                    </a:cubicBezTo>
                    <a:cubicBezTo>
                      <a:pt x="21403" y="2610808"/>
                      <a:pt x="14909" y="2616440"/>
                      <a:pt x="4705" y="2613922"/>
                    </a:cubicBezTo>
                    <a:cubicBezTo>
                      <a:pt x="-2849" y="2624524"/>
                      <a:pt x="994" y="2636716"/>
                      <a:pt x="994" y="2648047"/>
                    </a:cubicBezTo>
                    <a:cubicBezTo>
                      <a:pt x="729" y="3172037"/>
                      <a:pt x="1127" y="3696028"/>
                      <a:pt x="0" y="4220086"/>
                    </a:cubicBezTo>
                    <a:cubicBezTo>
                      <a:pt x="-66" y="4251096"/>
                      <a:pt x="8150" y="4257258"/>
                      <a:pt x="37835" y="4257192"/>
                    </a:cubicBezTo>
                    <a:cubicBezTo>
                      <a:pt x="632195" y="4256397"/>
                      <a:pt x="1226688" y="4256662"/>
                      <a:pt x="1821180" y="4256728"/>
                    </a:cubicBezTo>
                    <a:cubicBezTo>
                      <a:pt x="1821180" y="4256728"/>
                      <a:pt x="1820385" y="4257325"/>
                      <a:pt x="1820385" y="4257325"/>
                    </a:cubicBezTo>
                    <a:cubicBezTo>
                      <a:pt x="1820651" y="4257126"/>
                      <a:pt x="1820915" y="4256993"/>
                      <a:pt x="1821180" y="4256728"/>
                    </a:cubicBezTo>
                    <a:cubicBezTo>
                      <a:pt x="1821180" y="4256794"/>
                      <a:pt x="1821180" y="4256794"/>
                      <a:pt x="1821180" y="4256728"/>
                    </a:cubicBezTo>
                    <a:lnTo>
                      <a:pt x="1821180" y="4256728"/>
                    </a:lnTo>
                    <a:close/>
                    <a:moveTo>
                      <a:pt x="649423" y="1049569"/>
                    </a:moveTo>
                    <a:cubicBezTo>
                      <a:pt x="650616" y="935071"/>
                      <a:pt x="747025" y="840649"/>
                      <a:pt x="860795" y="842504"/>
                    </a:cubicBezTo>
                    <a:cubicBezTo>
                      <a:pt x="977083" y="844359"/>
                      <a:pt x="1067860" y="936992"/>
                      <a:pt x="1067397" y="1053214"/>
                    </a:cubicBezTo>
                    <a:cubicBezTo>
                      <a:pt x="1066933" y="1168640"/>
                      <a:pt x="973373" y="1262200"/>
                      <a:pt x="858609" y="1262002"/>
                    </a:cubicBezTo>
                    <a:cubicBezTo>
                      <a:pt x="743182" y="1261803"/>
                      <a:pt x="648231" y="1165393"/>
                      <a:pt x="649423" y="1049569"/>
                    </a:cubicBezTo>
                    <a:close/>
                    <a:moveTo>
                      <a:pt x="1544409" y="2613127"/>
                    </a:moveTo>
                    <a:cubicBezTo>
                      <a:pt x="1104900" y="2613127"/>
                      <a:pt x="665326" y="2613127"/>
                      <a:pt x="225089" y="2613127"/>
                    </a:cubicBezTo>
                    <a:cubicBezTo>
                      <a:pt x="226612" y="2601465"/>
                      <a:pt x="235823" y="2597490"/>
                      <a:pt x="241720" y="2591526"/>
                    </a:cubicBezTo>
                    <a:cubicBezTo>
                      <a:pt x="399288" y="2431904"/>
                      <a:pt x="557321" y="2272679"/>
                      <a:pt x="714624" y="2112858"/>
                    </a:cubicBezTo>
                    <a:cubicBezTo>
                      <a:pt x="728208" y="2099009"/>
                      <a:pt x="737749" y="2094106"/>
                      <a:pt x="757362" y="2104045"/>
                    </a:cubicBezTo>
                    <a:cubicBezTo>
                      <a:pt x="831110" y="2141350"/>
                      <a:pt x="906847" y="2136778"/>
                      <a:pt x="981854" y="2107159"/>
                    </a:cubicBezTo>
                    <a:cubicBezTo>
                      <a:pt x="998221" y="2100732"/>
                      <a:pt x="1007762" y="2101659"/>
                      <a:pt x="1021014" y="2114249"/>
                    </a:cubicBezTo>
                    <a:cubicBezTo>
                      <a:pt x="1191835" y="2276124"/>
                      <a:pt x="1363384" y="2437138"/>
                      <a:pt x="1534602" y="2598550"/>
                    </a:cubicBezTo>
                    <a:cubicBezTo>
                      <a:pt x="1538512" y="2602260"/>
                      <a:pt x="1545999" y="2603917"/>
                      <a:pt x="1544409" y="2613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42" name="Straight Connector 2">
            <a:extLst>
              <a:ext uri="{FF2B5EF4-FFF2-40B4-BE49-F238E27FC236}">
                <a16:creationId xmlns:a16="http://schemas.microsoft.com/office/drawing/2014/main" id="{242D6887-A9B1-4606-81FA-B02C3D3A2FC8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4724400" y="4189716"/>
            <a:ext cx="745175" cy="52690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0">
            <a:extLst>
              <a:ext uri="{FF2B5EF4-FFF2-40B4-BE49-F238E27FC236}">
                <a16:creationId xmlns:a16="http://schemas.microsoft.com/office/drawing/2014/main" id="{0D368E05-1BFF-486A-9ADE-823F643EB0A7}"/>
              </a:ext>
            </a:extLst>
          </p:cNvPr>
          <p:cNvSpPr/>
          <p:nvPr/>
        </p:nvSpPr>
        <p:spPr>
          <a:xfrm>
            <a:off x="5598620" y="2726605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53980D2-56FD-43AE-B355-BF76C7B44BA8}"/>
              </a:ext>
            </a:extLst>
          </p:cNvPr>
          <p:cNvSpPr/>
          <p:nvPr/>
        </p:nvSpPr>
        <p:spPr>
          <a:xfrm>
            <a:off x="3883483" y="3348799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F26AC1CA-9886-4E11-8CD1-B691D2E54DE9}"/>
              </a:ext>
            </a:extLst>
          </p:cNvPr>
          <p:cNvSpPr/>
          <p:nvPr/>
        </p:nvSpPr>
        <p:spPr>
          <a:xfrm>
            <a:off x="3004415" y="4907401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8D865176-A5C6-4604-886B-6C1A673B50A6}"/>
              </a:ext>
            </a:extLst>
          </p:cNvPr>
          <p:cNvSpPr/>
          <p:nvPr/>
        </p:nvSpPr>
        <p:spPr>
          <a:xfrm>
            <a:off x="8192825" y="4907401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3BDD33C1-0538-4DE3-86D5-C8AE22534D7E}"/>
              </a:ext>
            </a:extLst>
          </p:cNvPr>
          <p:cNvSpPr/>
          <p:nvPr/>
        </p:nvSpPr>
        <p:spPr>
          <a:xfrm>
            <a:off x="7303641" y="3348799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4" name="Graphic 2">
            <a:extLst>
              <a:ext uri="{FF2B5EF4-FFF2-40B4-BE49-F238E27FC236}">
                <a16:creationId xmlns:a16="http://schemas.microsoft.com/office/drawing/2014/main" id="{92B41E79-5F1C-4DBA-8EF4-3F0634B78C1D}"/>
              </a:ext>
            </a:extLst>
          </p:cNvPr>
          <p:cNvSpPr/>
          <p:nvPr/>
        </p:nvSpPr>
        <p:spPr>
          <a:xfrm rot="18900000">
            <a:off x="7644026" y="3539861"/>
            <a:ext cx="351667" cy="556223"/>
          </a:xfrm>
          <a:custGeom>
            <a:avLst/>
            <a:gdLst>
              <a:gd name="connsiteX0" fmla="*/ 531388 w 1115694"/>
              <a:gd name="connsiteY0" fmla="*/ 0 h 1764663"/>
              <a:gd name="connsiteX1" fmla="*/ 707838 w 1115694"/>
              <a:gd name="connsiteY1" fmla="*/ 62157 h 1764663"/>
              <a:gd name="connsiteX2" fmla="*/ 923431 w 1115694"/>
              <a:gd name="connsiteY2" fmla="*/ 496473 h 1764663"/>
              <a:gd name="connsiteX3" fmla="*/ 795046 w 1115694"/>
              <a:gd name="connsiteY3" fmla="*/ 761854 h 1764663"/>
              <a:gd name="connsiteX4" fmla="*/ 785026 w 1115694"/>
              <a:gd name="connsiteY4" fmla="*/ 797238 h 1764663"/>
              <a:gd name="connsiteX5" fmla="*/ 726157 w 1115694"/>
              <a:gd name="connsiteY5" fmla="*/ 962103 h 1764663"/>
              <a:gd name="connsiteX6" fmla="*/ 884133 w 1115694"/>
              <a:gd name="connsiteY6" fmla="*/ 1412702 h 1764663"/>
              <a:gd name="connsiteX7" fmla="*/ 1036315 w 1115694"/>
              <a:gd name="connsiteY7" fmla="*/ 1359312 h 1764663"/>
              <a:gd name="connsiteX8" fmla="*/ 1049154 w 1115694"/>
              <a:gd name="connsiteY8" fmla="*/ 1392974 h 1764663"/>
              <a:gd name="connsiteX9" fmla="*/ 958971 w 1115694"/>
              <a:gd name="connsiteY9" fmla="*/ 1425697 h 1764663"/>
              <a:gd name="connsiteX10" fmla="*/ 967583 w 1115694"/>
              <a:gd name="connsiteY10" fmla="*/ 1453565 h 1764663"/>
              <a:gd name="connsiteX11" fmla="*/ 1043831 w 1115694"/>
              <a:gd name="connsiteY11" fmla="*/ 1427889 h 1764663"/>
              <a:gd name="connsiteX12" fmla="*/ 1055886 w 1115694"/>
              <a:gd name="connsiteY12" fmla="*/ 1462960 h 1764663"/>
              <a:gd name="connsiteX13" fmla="*/ 980891 w 1115694"/>
              <a:gd name="connsiteY13" fmla="*/ 1490515 h 1764663"/>
              <a:gd name="connsiteX14" fmla="*/ 990128 w 1115694"/>
              <a:gd name="connsiteY14" fmla="*/ 1516349 h 1764663"/>
              <a:gd name="connsiteX15" fmla="*/ 1080937 w 1115694"/>
              <a:gd name="connsiteY15" fmla="*/ 1485662 h 1764663"/>
              <a:gd name="connsiteX16" fmla="*/ 1093775 w 1115694"/>
              <a:gd name="connsiteY16" fmla="*/ 1520576 h 1764663"/>
              <a:gd name="connsiteX17" fmla="*/ 1002967 w 1115694"/>
              <a:gd name="connsiteY17" fmla="*/ 1553768 h 1764663"/>
              <a:gd name="connsiteX18" fmla="*/ 1013144 w 1115694"/>
              <a:gd name="connsiteY18" fmla="*/ 1582733 h 1764663"/>
              <a:gd name="connsiteX19" fmla="*/ 1102700 w 1115694"/>
              <a:gd name="connsiteY19" fmla="*/ 1552359 h 1764663"/>
              <a:gd name="connsiteX20" fmla="*/ 1115695 w 1115694"/>
              <a:gd name="connsiteY20" fmla="*/ 1582890 h 1764663"/>
              <a:gd name="connsiteX21" fmla="*/ 881627 w 1115694"/>
              <a:gd name="connsiteY21" fmla="*/ 1665087 h 1764663"/>
              <a:gd name="connsiteX22" fmla="*/ 802092 w 1115694"/>
              <a:gd name="connsiteY22" fmla="*/ 1438065 h 1764663"/>
              <a:gd name="connsiteX23" fmla="*/ 654136 w 1115694"/>
              <a:gd name="connsiteY23" fmla="*/ 1015648 h 1764663"/>
              <a:gd name="connsiteX24" fmla="*/ 625328 w 1115694"/>
              <a:gd name="connsiteY24" fmla="*/ 986684 h 1764663"/>
              <a:gd name="connsiteX25" fmla="*/ 579454 w 1115694"/>
              <a:gd name="connsiteY25" fmla="*/ 1009386 h 1764663"/>
              <a:gd name="connsiteX26" fmla="*/ 581019 w 1115694"/>
              <a:gd name="connsiteY26" fmla="*/ 1028174 h 1764663"/>
              <a:gd name="connsiteX27" fmla="*/ 750268 w 1115694"/>
              <a:gd name="connsiteY27" fmla="*/ 1695931 h 1764663"/>
              <a:gd name="connsiteX28" fmla="*/ 749485 w 1115694"/>
              <a:gd name="connsiteY28" fmla="*/ 1704855 h 1764663"/>
              <a:gd name="connsiteX29" fmla="*/ 516044 w 1115694"/>
              <a:gd name="connsiteY29" fmla="*/ 1764664 h 1764663"/>
              <a:gd name="connsiteX30" fmla="*/ 529509 w 1115694"/>
              <a:gd name="connsiteY30" fmla="*/ 1727244 h 1764663"/>
              <a:gd name="connsiteX31" fmla="*/ 596676 w 1115694"/>
              <a:gd name="connsiteY31" fmla="*/ 1708456 h 1764663"/>
              <a:gd name="connsiteX32" fmla="*/ 590100 w 1115694"/>
              <a:gd name="connsiteY32" fmla="*/ 1678865 h 1764663"/>
              <a:gd name="connsiteX33" fmla="*/ 496317 w 1115694"/>
              <a:gd name="connsiteY33" fmla="*/ 1701724 h 1764663"/>
              <a:gd name="connsiteX34" fmla="*/ 486766 w 1115694"/>
              <a:gd name="connsiteY34" fmla="*/ 1665713 h 1764663"/>
              <a:gd name="connsiteX35" fmla="*/ 578201 w 1115694"/>
              <a:gd name="connsiteY35" fmla="*/ 1641289 h 1764663"/>
              <a:gd name="connsiteX36" fmla="*/ 574443 w 1115694"/>
              <a:gd name="connsiteY36" fmla="*/ 1614360 h 1764663"/>
              <a:gd name="connsiteX37" fmla="*/ 495377 w 1115694"/>
              <a:gd name="connsiteY37" fmla="*/ 1632678 h 1764663"/>
              <a:gd name="connsiteX38" fmla="*/ 485357 w 1115694"/>
              <a:gd name="connsiteY38" fmla="*/ 1597450 h 1764663"/>
              <a:gd name="connsiteX39" fmla="*/ 541564 w 1115694"/>
              <a:gd name="connsiteY39" fmla="*/ 1582107 h 1764663"/>
              <a:gd name="connsiteX40" fmla="*/ 553620 w 1115694"/>
              <a:gd name="connsiteY40" fmla="*/ 1548288 h 1764663"/>
              <a:gd name="connsiteX41" fmla="*/ 464064 w 1115694"/>
              <a:gd name="connsiteY41" fmla="*/ 1570521 h 1764663"/>
              <a:gd name="connsiteX42" fmla="*/ 453730 w 1115694"/>
              <a:gd name="connsiteY42" fmla="*/ 1535920 h 1764663"/>
              <a:gd name="connsiteX43" fmla="*/ 581959 w 1115694"/>
              <a:gd name="connsiteY43" fmla="*/ 1503510 h 1764663"/>
              <a:gd name="connsiteX44" fmla="*/ 604191 w 1115694"/>
              <a:gd name="connsiteY44" fmla="*/ 1466091 h 1764663"/>
              <a:gd name="connsiteX45" fmla="*/ 499605 w 1115694"/>
              <a:gd name="connsiteY45" fmla="*/ 1054634 h 1764663"/>
              <a:gd name="connsiteX46" fmla="*/ 471892 w 1115694"/>
              <a:gd name="connsiteY46" fmla="*/ 1027547 h 1764663"/>
              <a:gd name="connsiteX47" fmla="*/ 408796 w 1115694"/>
              <a:gd name="connsiteY47" fmla="*/ 1002027 h 1764663"/>
              <a:gd name="connsiteX48" fmla="*/ 374038 w 1115694"/>
              <a:gd name="connsiteY48" fmla="*/ 1016431 h 1764663"/>
              <a:gd name="connsiteX49" fmla="*/ 312194 w 1115694"/>
              <a:gd name="connsiteY49" fmla="*/ 1338802 h 1764663"/>
              <a:gd name="connsiteX50" fmla="*/ 242522 w 1115694"/>
              <a:gd name="connsiteY50" fmla="*/ 1701567 h 1764663"/>
              <a:gd name="connsiteX51" fmla="*/ 102708 w 1115694"/>
              <a:gd name="connsiteY51" fmla="*/ 1675107 h 1764663"/>
              <a:gd name="connsiteX52" fmla="*/ 0 w 1115694"/>
              <a:gd name="connsiteY52" fmla="*/ 1657259 h 1764663"/>
              <a:gd name="connsiteX53" fmla="*/ 0 w 1115694"/>
              <a:gd name="connsiteY53" fmla="*/ 1636749 h 1764663"/>
              <a:gd name="connsiteX54" fmla="*/ 22232 w 1115694"/>
              <a:gd name="connsiteY54" fmla="*/ 1625163 h 1764663"/>
              <a:gd name="connsiteX55" fmla="*/ 100203 w 1115694"/>
              <a:gd name="connsiteY55" fmla="*/ 1639254 h 1764663"/>
              <a:gd name="connsiteX56" fmla="*/ 105996 w 1115694"/>
              <a:gd name="connsiteY56" fmla="*/ 1609349 h 1764663"/>
              <a:gd name="connsiteX57" fmla="*/ 12369 w 1115694"/>
              <a:gd name="connsiteY57" fmla="*/ 1590561 h 1764663"/>
              <a:gd name="connsiteX58" fmla="*/ 18631 w 1115694"/>
              <a:gd name="connsiteY58" fmla="*/ 1553925 h 1764663"/>
              <a:gd name="connsiteX59" fmla="*/ 113354 w 1115694"/>
              <a:gd name="connsiteY59" fmla="*/ 1570677 h 1764663"/>
              <a:gd name="connsiteX60" fmla="*/ 118834 w 1115694"/>
              <a:gd name="connsiteY60" fmla="*/ 1544218 h 1764663"/>
              <a:gd name="connsiteX61" fmla="*/ 40081 w 1115694"/>
              <a:gd name="connsiteY61" fmla="*/ 1526995 h 1764663"/>
              <a:gd name="connsiteX62" fmla="*/ 47753 w 1115694"/>
              <a:gd name="connsiteY62" fmla="*/ 1491298 h 1764663"/>
              <a:gd name="connsiteX63" fmla="*/ 126193 w 1115694"/>
              <a:gd name="connsiteY63" fmla="*/ 1504919 h 1764663"/>
              <a:gd name="connsiteX64" fmla="*/ 131203 w 1115694"/>
              <a:gd name="connsiteY64" fmla="*/ 1477364 h 1764663"/>
              <a:gd name="connsiteX65" fmla="*/ 36793 w 1115694"/>
              <a:gd name="connsiteY65" fmla="*/ 1457010 h 1764663"/>
              <a:gd name="connsiteX66" fmla="*/ 44465 w 1115694"/>
              <a:gd name="connsiteY66" fmla="*/ 1422409 h 1764663"/>
              <a:gd name="connsiteX67" fmla="*/ 201971 w 1115694"/>
              <a:gd name="connsiteY67" fmla="*/ 1452313 h 1764663"/>
              <a:gd name="connsiteX68" fmla="*/ 214496 w 1115694"/>
              <a:gd name="connsiteY68" fmla="*/ 1393601 h 1764663"/>
              <a:gd name="connsiteX69" fmla="*/ 288709 w 1115694"/>
              <a:gd name="connsiteY69" fmla="*/ 1006568 h 1764663"/>
              <a:gd name="connsiteX70" fmla="*/ 273835 w 1115694"/>
              <a:gd name="connsiteY70" fmla="*/ 969305 h 1764663"/>
              <a:gd name="connsiteX71" fmla="*/ 210895 w 1115694"/>
              <a:gd name="connsiteY71" fmla="*/ 825107 h 1764663"/>
              <a:gd name="connsiteX72" fmla="*/ 197118 w 1115694"/>
              <a:gd name="connsiteY72" fmla="*/ 792071 h 1764663"/>
              <a:gd name="connsiteX73" fmla="*/ 40864 w 1115694"/>
              <a:gd name="connsiteY73" fmla="*/ 375604 h 1764663"/>
              <a:gd name="connsiteX74" fmla="*/ 298416 w 1115694"/>
              <a:gd name="connsiteY74" fmla="*/ 38515 h 1764663"/>
              <a:gd name="connsiteX75" fmla="*/ 424139 w 1115694"/>
              <a:gd name="connsiteY75" fmla="*/ 0 h 1764663"/>
              <a:gd name="connsiteX76" fmla="*/ 531388 w 1115694"/>
              <a:gd name="connsiteY76" fmla="*/ 0 h 1764663"/>
              <a:gd name="connsiteX77" fmla="*/ 257239 w 1115694"/>
              <a:gd name="connsiteY77" fmla="*/ 730540 h 1764663"/>
              <a:gd name="connsiteX78" fmla="*/ 424139 w 1115694"/>
              <a:gd name="connsiteY78" fmla="*/ 702985 h 1764663"/>
              <a:gd name="connsiteX79" fmla="*/ 509312 w 1115694"/>
              <a:gd name="connsiteY79" fmla="*/ 721146 h 1764663"/>
              <a:gd name="connsiteX80" fmla="*/ 543287 w 1115694"/>
              <a:gd name="connsiteY80" fmla="*/ 710187 h 1764663"/>
              <a:gd name="connsiteX81" fmla="*/ 709091 w 1115694"/>
              <a:gd name="connsiteY81" fmla="*/ 698601 h 1764663"/>
              <a:gd name="connsiteX82" fmla="*/ 741030 w 1115694"/>
              <a:gd name="connsiteY82" fmla="*/ 693747 h 1764663"/>
              <a:gd name="connsiteX83" fmla="*/ 831996 w 1115694"/>
              <a:gd name="connsiteY83" fmla="*/ 373255 h 1764663"/>
              <a:gd name="connsiteX84" fmla="*/ 407230 w 1115694"/>
              <a:gd name="connsiteY84" fmla="*/ 93314 h 1764663"/>
              <a:gd name="connsiteX85" fmla="*/ 129324 w 1115694"/>
              <a:gd name="connsiteY85" fmla="*/ 366053 h 1764663"/>
              <a:gd name="connsiteX86" fmla="*/ 257239 w 1115694"/>
              <a:gd name="connsiteY86" fmla="*/ 730540 h 1764663"/>
              <a:gd name="connsiteX87" fmla="*/ 650535 w 1115694"/>
              <a:gd name="connsiteY87" fmla="*/ 901981 h 1764663"/>
              <a:gd name="connsiteX88" fmla="*/ 701732 w 1115694"/>
              <a:gd name="connsiteY88" fmla="*/ 834970 h 1764663"/>
              <a:gd name="connsiteX89" fmla="*/ 652883 w 1115694"/>
              <a:gd name="connsiteY89" fmla="*/ 859551 h 1764663"/>
              <a:gd name="connsiteX90" fmla="*/ 650535 w 1115694"/>
              <a:gd name="connsiteY90" fmla="*/ 901981 h 1764663"/>
              <a:gd name="connsiteX91" fmla="*/ 296068 w 1115694"/>
              <a:gd name="connsiteY91" fmla="*/ 857673 h 1764663"/>
              <a:gd name="connsiteX92" fmla="*/ 345386 w 1115694"/>
              <a:gd name="connsiteY92" fmla="*/ 908713 h 1764663"/>
              <a:gd name="connsiteX93" fmla="*/ 296068 w 1115694"/>
              <a:gd name="connsiteY93" fmla="*/ 857673 h 1764663"/>
              <a:gd name="connsiteX94" fmla="*/ 479251 w 1115694"/>
              <a:gd name="connsiteY94" fmla="*/ 947385 h 1764663"/>
              <a:gd name="connsiteX95" fmla="*/ 524186 w 1115694"/>
              <a:gd name="connsiteY95" fmla="*/ 944411 h 1764663"/>
              <a:gd name="connsiteX96" fmla="*/ 502892 w 1115694"/>
              <a:gd name="connsiteY96" fmla="*/ 913254 h 1764663"/>
              <a:gd name="connsiteX97" fmla="*/ 479251 w 1115694"/>
              <a:gd name="connsiteY97" fmla="*/ 947385 h 176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15694" h="1764663">
                <a:moveTo>
                  <a:pt x="531388" y="0"/>
                </a:move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ubicBezTo>
                  <a:pt x="459837" y="0"/>
                  <a:pt x="495690" y="0"/>
                  <a:pt x="531388" y="0"/>
                </a:cubicBezTo>
                <a:close/>
                <a:moveTo>
                  <a:pt x="257239" y="730540"/>
                </a:move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cubicBezTo>
                  <a:pt x="259118" y="124784"/>
                  <a:pt x="162829" y="218724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lose/>
                <a:moveTo>
                  <a:pt x="650535" y="901981"/>
                </a:moveTo>
                <a:cubicBezTo>
                  <a:pt x="689050" y="892900"/>
                  <a:pt x="708778" y="866440"/>
                  <a:pt x="701732" y="834970"/>
                </a:cubicBez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479251" y="947385"/>
                </a:move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ubicBezTo>
                  <a:pt x="495690" y="923900"/>
                  <a:pt x="489115" y="933294"/>
                  <a:pt x="479251" y="947385"/>
                </a:cubicBezTo>
                <a:close/>
              </a:path>
            </a:pathLst>
          </a:custGeom>
          <a:solidFill>
            <a:schemeClr val="accent2"/>
          </a:solidFill>
          <a:ln w="155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: Shape 36">
            <a:extLst>
              <a:ext uri="{FF2B5EF4-FFF2-40B4-BE49-F238E27FC236}">
                <a16:creationId xmlns:a16="http://schemas.microsoft.com/office/drawing/2014/main" id="{CD33439E-04B0-4940-BFE7-B1FE9CD5B147}"/>
              </a:ext>
            </a:extLst>
          </p:cNvPr>
          <p:cNvSpPr/>
          <p:nvPr/>
        </p:nvSpPr>
        <p:spPr>
          <a:xfrm>
            <a:off x="5830313" y="2989872"/>
            <a:ext cx="521807" cy="458660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6" name="Freeform: Shape 37">
            <a:extLst>
              <a:ext uri="{FF2B5EF4-FFF2-40B4-BE49-F238E27FC236}">
                <a16:creationId xmlns:a16="http://schemas.microsoft.com/office/drawing/2014/main" id="{2BE348AE-57B5-4CB8-A616-8E61ED83CC3E}"/>
              </a:ext>
            </a:extLst>
          </p:cNvPr>
          <p:cNvSpPr/>
          <p:nvPr/>
        </p:nvSpPr>
        <p:spPr>
          <a:xfrm>
            <a:off x="3286458" y="5166830"/>
            <a:ext cx="421108" cy="50117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5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Block Arc 25">
            <a:extLst>
              <a:ext uri="{FF2B5EF4-FFF2-40B4-BE49-F238E27FC236}">
                <a16:creationId xmlns:a16="http://schemas.microsoft.com/office/drawing/2014/main" id="{5F9F65A6-4B24-4C9C-A0ED-8EC990C287BB}"/>
              </a:ext>
            </a:extLst>
          </p:cNvPr>
          <p:cNvSpPr/>
          <p:nvPr/>
        </p:nvSpPr>
        <p:spPr>
          <a:xfrm>
            <a:off x="4205310" y="3594685"/>
            <a:ext cx="341539" cy="49342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8" name="Freeform: Shape 39">
            <a:extLst>
              <a:ext uri="{FF2B5EF4-FFF2-40B4-BE49-F238E27FC236}">
                <a16:creationId xmlns:a16="http://schemas.microsoft.com/office/drawing/2014/main" id="{079C94EC-757E-484F-A11F-8B8F0E406442}"/>
              </a:ext>
            </a:extLst>
          </p:cNvPr>
          <p:cNvSpPr>
            <a:spLocks/>
          </p:cNvSpPr>
          <p:nvPr/>
        </p:nvSpPr>
        <p:spPr bwMode="auto">
          <a:xfrm>
            <a:off x="8528168" y="5146195"/>
            <a:ext cx="341539" cy="549801"/>
          </a:xfrm>
          <a:custGeom>
            <a:avLst/>
            <a:gdLst>
              <a:gd name="connsiteX0" fmla="*/ 196850 w 485776"/>
              <a:gd name="connsiteY0" fmla="*/ 554978 h 781991"/>
              <a:gd name="connsiteX1" fmla="*/ 205332 w 485776"/>
              <a:gd name="connsiteY1" fmla="*/ 554978 h 781991"/>
              <a:gd name="connsiteX2" fmla="*/ 241572 w 485776"/>
              <a:gd name="connsiteY2" fmla="*/ 554978 h 781991"/>
              <a:gd name="connsiteX3" fmla="*/ 250825 w 485776"/>
              <a:gd name="connsiteY3" fmla="*/ 554978 h 781991"/>
              <a:gd name="connsiteX4" fmla="*/ 250825 w 485776"/>
              <a:gd name="connsiteY4" fmla="*/ 564089 h 781991"/>
              <a:gd name="connsiteX5" fmla="*/ 250825 w 485776"/>
              <a:gd name="connsiteY5" fmla="*/ 750862 h 781991"/>
              <a:gd name="connsiteX6" fmla="*/ 243886 w 485776"/>
              <a:gd name="connsiteY6" fmla="*/ 771362 h 781991"/>
              <a:gd name="connsiteX7" fmla="*/ 223838 w 485776"/>
              <a:gd name="connsiteY7" fmla="*/ 781991 h 781991"/>
              <a:gd name="connsiteX8" fmla="*/ 203790 w 485776"/>
              <a:gd name="connsiteY8" fmla="*/ 771362 h 781991"/>
              <a:gd name="connsiteX9" fmla="*/ 196850 w 485776"/>
              <a:gd name="connsiteY9" fmla="*/ 750862 h 781991"/>
              <a:gd name="connsiteX10" fmla="*/ 196850 w 485776"/>
              <a:gd name="connsiteY10" fmla="*/ 564089 h 781991"/>
              <a:gd name="connsiteX11" fmla="*/ 88546 w 485776"/>
              <a:gd name="connsiteY11" fmla="*/ 366066 h 781991"/>
              <a:gd name="connsiteX12" fmla="*/ 469975 w 485776"/>
              <a:gd name="connsiteY12" fmla="*/ 366066 h 781991"/>
              <a:gd name="connsiteX13" fmla="*/ 471488 w 485776"/>
              <a:gd name="connsiteY13" fmla="*/ 366066 h 781991"/>
              <a:gd name="connsiteX14" fmla="*/ 471488 w 485776"/>
              <a:gd name="connsiteY14" fmla="*/ 367592 h 781991"/>
              <a:gd name="connsiteX15" fmla="*/ 383699 w 485776"/>
              <a:gd name="connsiteY15" fmla="*/ 455348 h 781991"/>
              <a:gd name="connsiteX16" fmla="*/ 471488 w 485776"/>
              <a:gd name="connsiteY16" fmla="*/ 542340 h 781991"/>
              <a:gd name="connsiteX17" fmla="*/ 471488 w 485776"/>
              <a:gd name="connsiteY17" fmla="*/ 543866 h 781991"/>
              <a:gd name="connsiteX18" fmla="*/ 88546 w 485776"/>
              <a:gd name="connsiteY18" fmla="*/ 543866 h 781991"/>
              <a:gd name="connsiteX19" fmla="*/ 0 w 485776"/>
              <a:gd name="connsiteY19" fmla="*/ 455348 h 781991"/>
              <a:gd name="connsiteX20" fmla="*/ 196850 w 485776"/>
              <a:gd name="connsiteY20" fmla="*/ 277166 h 781991"/>
              <a:gd name="connsiteX21" fmla="*/ 205332 w 485776"/>
              <a:gd name="connsiteY21" fmla="*/ 277166 h 781991"/>
              <a:gd name="connsiteX22" fmla="*/ 241572 w 485776"/>
              <a:gd name="connsiteY22" fmla="*/ 277166 h 781991"/>
              <a:gd name="connsiteX23" fmla="*/ 250825 w 485776"/>
              <a:gd name="connsiteY23" fmla="*/ 277166 h 781991"/>
              <a:gd name="connsiteX24" fmla="*/ 250825 w 485776"/>
              <a:gd name="connsiteY24" fmla="*/ 285394 h 781991"/>
              <a:gd name="connsiteX25" fmla="*/ 250825 w 485776"/>
              <a:gd name="connsiteY25" fmla="*/ 345231 h 781991"/>
              <a:gd name="connsiteX26" fmla="*/ 250825 w 485776"/>
              <a:gd name="connsiteY26" fmla="*/ 354954 h 781991"/>
              <a:gd name="connsiteX27" fmla="*/ 241572 w 485776"/>
              <a:gd name="connsiteY27" fmla="*/ 354954 h 781991"/>
              <a:gd name="connsiteX28" fmla="*/ 205332 w 485776"/>
              <a:gd name="connsiteY28" fmla="*/ 354954 h 781991"/>
              <a:gd name="connsiteX29" fmla="*/ 196850 w 485776"/>
              <a:gd name="connsiteY29" fmla="*/ 354954 h 781991"/>
              <a:gd name="connsiteX30" fmla="*/ 196850 w 485776"/>
              <a:gd name="connsiteY30" fmla="*/ 345231 h 781991"/>
              <a:gd name="connsiteX31" fmla="*/ 196850 w 485776"/>
              <a:gd name="connsiteY31" fmla="*/ 285394 h 781991"/>
              <a:gd name="connsiteX32" fmla="*/ 14288 w 485776"/>
              <a:gd name="connsiteY32" fmla="*/ 86666 h 781991"/>
              <a:gd name="connsiteX33" fmla="*/ 397846 w 485776"/>
              <a:gd name="connsiteY33" fmla="*/ 86666 h 781991"/>
              <a:gd name="connsiteX34" fmla="*/ 485776 w 485776"/>
              <a:gd name="connsiteY34" fmla="*/ 173979 h 781991"/>
              <a:gd name="connsiteX35" fmla="*/ 397846 w 485776"/>
              <a:gd name="connsiteY35" fmla="*/ 261291 h 781991"/>
              <a:gd name="connsiteX36" fmla="*/ 15804 w 485776"/>
              <a:gd name="connsiteY36" fmla="*/ 261291 h 781991"/>
              <a:gd name="connsiteX37" fmla="*/ 14288 w 485776"/>
              <a:gd name="connsiteY37" fmla="*/ 261291 h 781991"/>
              <a:gd name="connsiteX38" fmla="*/ 14288 w 485776"/>
              <a:gd name="connsiteY38" fmla="*/ 260539 h 781991"/>
              <a:gd name="connsiteX39" fmla="*/ 102218 w 485776"/>
              <a:gd name="connsiteY39" fmla="*/ 173979 h 781991"/>
              <a:gd name="connsiteX40" fmla="*/ 14288 w 485776"/>
              <a:gd name="connsiteY40" fmla="*/ 88172 h 781991"/>
              <a:gd name="connsiteX41" fmla="*/ 223838 w 485776"/>
              <a:gd name="connsiteY41" fmla="*/ 115 h 781991"/>
              <a:gd name="connsiteX42" fmla="*/ 243886 w 485776"/>
              <a:gd name="connsiteY42" fmla="*/ 9259 h 781991"/>
              <a:gd name="connsiteX43" fmla="*/ 250825 w 485776"/>
              <a:gd name="connsiteY43" fmla="*/ 30595 h 781991"/>
              <a:gd name="connsiteX44" fmla="*/ 250825 w 485776"/>
              <a:gd name="connsiteY44" fmla="*/ 67933 h 781991"/>
              <a:gd name="connsiteX45" fmla="*/ 250825 w 485776"/>
              <a:gd name="connsiteY45" fmla="*/ 75553 h 781991"/>
              <a:gd name="connsiteX46" fmla="*/ 241572 w 485776"/>
              <a:gd name="connsiteY46" fmla="*/ 75553 h 781991"/>
              <a:gd name="connsiteX47" fmla="*/ 205332 w 485776"/>
              <a:gd name="connsiteY47" fmla="*/ 75553 h 781991"/>
              <a:gd name="connsiteX48" fmla="*/ 196850 w 485776"/>
              <a:gd name="connsiteY48" fmla="*/ 75553 h 781991"/>
              <a:gd name="connsiteX49" fmla="*/ 196850 w 485776"/>
              <a:gd name="connsiteY49" fmla="*/ 67933 h 781991"/>
              <a:gd name="connsiteX50" fmla="*/ 196850 w 485776"/>
              <a:gd name="connsiteY50" fmla="*/ 30595 h 781991"/>
              <a:gd name="connsiteX51" fmla="*/ 203790 w 485776"/>
              <a:gd name="connsiteY51" fmla="*/ 9259 h 781991"/>
              <a:gd name="connsiteX52" fmla="*/ 223838 w 485776"/>
              <a:gd name="connsiteY52" fmla="*/ 115 h 7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776" h="781991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79" name="Group 40">
            <a:extLst>
              <a:ext uri="{FF2B5EF4-FFF2-40B4-BE49-F238E27FC236}">
                <a16:creationId xmlns:a16="http://schemas.microsoft.com/office/drawing/2014/main" id="{FE6EEFF1-EA46-43B8-97B8-E97E6DDF41D0}"/>
              </a:ext>
            </a:extLst>
          </p:cNvPr>
          <p:cNvGrpSpPr/>
          <p:nvPr/>
        </p:nvGrpSpPr>
        <p:grpSpPr>
          <a:xfrm>
            <a:off x="4940209" y="1519260"/>
            <a:ext cx="2285150" cy="1078798"/>
            <a:chOff x="7026501" y="4509120"/>
            <a:chExt cx="1499710" cy="1078798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8B1C0A-B76D-4C1D-87F5-037549EF1A7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53AE32-D4C9-468A-BF7A-82F197BAA11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43">
            <a:extLst>
              <a:ext uri="{FF2B5EF4-FFF2-40B4-BE49-F238E27FC236}">
                <a16:creationId xmlns:a16="http://schemas.microsoft.com/office/drawing/2014/main" id="{588216EB-95CD-436B-B0B3-24B1F6010105}"/>
              </a:ext>
            </a:extLst>
          </p:cNvPr>
          <p:cNvGrpSpPr/>
          <p:nvPr/>
        </p:nvGrpSpPr>
        <p:grpSpPr>
          <a:xfrm>
            <a:off x="8438649" y="3301997"/>
            <a:ext cx="2285150" cy="1078798"/>
            <a:chOff x="7026501" y="4509120"/>
            <a:chExt cx="1499710" cy="1078798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9B1789-034A-402F-B499-190C8B8E501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51A665-2D25-4C7A-B870-7BF5CF8B71D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46">
            <a:extLst>
              <a:ext uri="{FF2B5EF4-FFF2-40B4-BE49-F238E27FC236}">
                <a16:creationId xmlns:a16="http://schemas.microsoft.com/office/drawing/2014/main" id="{4B0CFF95-3DDD-40EB-840A-A36414F3E66B}"/>
              </a:ext>
            </a:extLst>
          </p:cNvPr>
          <p:cNvGrpSpPr/>
          <p:nvPr/>
        </p:nvGrpSpPr>
        <p:grpSpPr>
          <a:xfrm>
            <a:off x="9339082" y="4860599"/>
            <a:ext cx="2285150" cy="1078798"/>
            <a:chOff x="7026501" y="4509120"/>
            <a:chExt cx="1499710" cy="1078798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D4DB8-E91C-4DCF-8B20-4503445A916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C1B727A-16FE-48E7-97F2-F299401D41A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49">
            <a:extLst>
              <a:ext uri="{FF2B5EF4-FFF2-40B4-BE49-F238E27FC236}">
                <a16:creationId xmlns:a16="http://schemas.microsoft.com/office/drawing/2014/main" id="{763FD81C-59CD-4594-BCAC-2F528EBCA6BA}"/>
              </a:ext>
            </a:extLst>
          </p:cNvPr>
          <p:cNvGrpSpPr/>
          <p:nvPr/>
        </p:nvGrpSpPr>
        <p:grpSpPr>
          <a:xfrm>
            <a:off x="1403156" y="3301997"/>
            <a:ext cx="2285150" cy="1078798"/>
            <a:chOff x="7026501" y="4509120"/>
            <a:chExt cx="1499710" cy="1078798"/>
          </a:xfrm>
          <a:noFill/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072F15-9496-4545-BAEA-892BECE04D8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9C6417E-8F37-4379-AA90-F04E25C2BE2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52">
            <a:extLst>
              <a:ext uri="{FF2B5EF4-FFF2-40B4-BE49-F238E27FC236}">
                <a16:creationId xmlns:a16="http://schemas.microsoft.com/office/drawing/2014/main" id="{D7732BDD-FBAD-448D-8BEF-7D5B8939E7EC}"/>
              </a:ext>
            </a:extLst>
          </p:cNvPr>
          <p:cNvGrpSpPr/>
          <p:nvPr/>
        </p:nvGrpSpPr>
        <p:grpSpPr>
          <a:xfrm>
            <a:off x="565101" y="4860599"/>
            <a:ext cx="2285150" cy="1078798"/>
            <a:chOff x="7026501" y="4509120"/>
            <a:chExt cx="1499710" cy="1078798"/>
          </a:xfrm>
          <a:noFill/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70583C-BD00-48A6-8746-A1BD3AED1A8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44437DC-12A9-4487-B6DD-AA5ABDEE639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4" name="Straight Connector 55">
            <a:extLst>
              <a:ext uri="{FF2B5EF4-FFF2-40B4-BE49-F238E27FC236}">
                <a16:creationId xmlns:a16="http://schemas.microsoft.com/office/drawing/2014/main" id="{40457DAE-4DF4-4DCD-B077-98CA85DD21B9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3989610" y="5388348"/>
            <a:ext cx="998742" cy="1165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6">
            <a:extLst>
              <a:ext uri="{FF2B5EF4-FFF2-40B4-BE49-F238E27FC236}">
                <a16:creationId xmlns:a16="http://schemas.microsoft.com/office/drawing/2014/main" id="{49628F26-179D-47EE-974D-847A8AB6315C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6083538" y="3711800"/>
            <a:ext cx="7680" cy="61835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57">
            <a:extLst>
              <a:ext uri="{FF2B5EF4-FFF2-40B4-BE49-F238E27FC236}">
                <a16:creationId xmlns:a16="http://schemas.microsoft.com/office/drawing/2014/main" id="{6A18531A-4388-46FA-9082-A2C094830AC4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6778993" y="4189716"/>
            <a:ext cx="668926" cy="6023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58">
            <a:extLst>
              <a:ext uri="{FF2B5EF4-FFF2-40B4-BE49-F238E27FC236}">
                <a16:creationId xmlns:a16="http://schemas.microsoft.com/office/drawing/2014/main" id="{3AC58A56-2A8A-4084-BDDE-588C3F263ECD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7205542" y="5399999"/>
            <a:ext cx="987283" cy="137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470482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7914</TotalTime>
  <Words>501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Hashir Siddiqui</cp:lastModifiedBy>
  <cp:revision>93</cp:revision>
  <dcterms:created xsi:type="dcterms:W3CDTF">2020-01-20T05:08:25Z</dcterms:created>
  <dcterms:modified xsi:type="dcterms:W3CDTF">2025-01-30T07:32:19Z</dcterms:modified>
</cp:coreProperties>
</file>