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60" r:id="rId4"/>
    <p:sldId id="357" r:id="rId5"/>
    <p:sldId id="347" r:id="rId6"/>
    <p:sldId id="362" r:id="rId7"/>
    <p:sldId id="363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9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Data Analytics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Januray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1-46FF-A0B6-9C3F3EAD7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Januray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1-46FF-A0B6-9C3F3EAD7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Januray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1-46FF-A0B6-9C3F3EAD7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3344528"/>
        <c:axId val="1813340368"/>
      </c:barChart>
      <c:catAx>
        <c:axId val="181334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340368"/>
        <c:crosses val="autoZero"/>
        <c:auto val="1"/>
        <c:lblAlgn val="ctr"/>
        <c:lblOffset val="100"/>
        <c:noMultiLvlLbl val="0"/>
      </c:catAx>
      <c:valAx>
        <c:axId val="181334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34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02F9B-1E3E-4ABC-B29F-1A86D6C511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915E39-C5F0-40DD-AAC6-131CCEBDB9A8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CFEFA9F4-A472-413F-BDBB-2AC7A43BC161}" type="parTrans" cxnId="{899E4402-0A00-41FF-B2C1-C12E0D0F9B8C}">
      <dgm:prSet/>
      <dgm:spPr/>
      <dgm:t>
        <a:bodyPr/>
        <a:lstStyle/>
        <a:p>
          <a:endParaRPr lang="en-US"/>
        </a:p>
      </dgm:t>
    </dgm:pt>
    <dgm:pt modelId="{9390EB89-AA25-42C7-B3D3-B60D17669D24}" type="sibTrans" cxnId="{899E4402-0A00-41FF-B2C1-C12E0D0F9B8C}">
      <dgm:prSet/>
      <dgm:spPr/>
      <dgm:t>
        <a:bodyPr/>
        <a:lstStyle/>
        <a:p>
          <a:endParaRPr lang="en-US"/>
        </a:p>
      </dgm:t>
    </dgm:pt>
    <dgm:pt modelId="{69DF180D-1988-4F95-ACBD-2FD5B24559E8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DEAA32E-F6D0-4627-A58E-28BDCE0BB47B}" type="parTrans" cxnId="{09F151EB-8F7E-432A-BDB6-74A005332E32}">
      <dgm:prSet/>
      <dgm:spPr/>
      <dgm:t>
        <a:bodyPr/>
        <a:lstStyle/>
        <a:p>
          <a:endParaRPr lang="en-US"/>
        </a:p>
      </dgm:t>
    </dgm:pt>
    <dgm:pt modelId="{64E81F21-77C2-4631-B3E9-9CC382A27390}" type="sibTrans" cxnId="{09F151EB-8F7E-432A-BDB6-74A005332E32}">
      <dgm:prSet/>
      <dgm:spPr/>
      <dgm:t>
        <a:bodyPr/>
        <a:lstStyle/>
        <a:p>
          <a:endParaRPr lang="en-US"/>
        </a:p>
      </dgm:t>
    </dgm:pt>
    <dgm:pt modelId="{E5ABEBD3-5E5A-4933-8E7F-3ADC5BC85A3A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B16B5A2-4233-46E8-A93F-C4B309E94C26}" type="parTrans" cxnId="{E1D64978-6E84-446F-A29A-C9989C538EBC}">
      <dgm:prSet/>
      <dgm:spPr/>
      <dgm:t>
        <a:bodyPr/>
        <a:lstStyle/>
        <a:p>
          <a:endParaRPr lang="en-US"/>
        </a:p>
      </dgm:t>
    </dgm:pt>
    <dgm:pt modelId="{2418C2BC-9577-4A4C-9078-8176ABDF3B1E}" type="sibTrans" cxnId="{E1D64978-6E84-446F-A29A-C9989C538EBC}">
      <dgm:prSet/>
      <dgm:spPr/>
      <dgm:t>
        <a:bodyPr/>
        <a:lstStyle/>
        <a:p>
          <a:endParaRPr lang="en-US"/>
        </a:p>
      </dgm:t>
    </dgm:pt>
    <dgm:pt modelId="{11613E58-4C09-4D3E-B2C0-49C564CB432C}" type="pres">
      <dgm:prSet presAssocID="{99002F9B-1E3E-4ABC-B29F-1A86D6C5111B}" presName="linear" presStyleCnt="0">
        <dgm:presLayoutVars>
          <dgm:dir/>
          <dgm:animLvl val="lvl"/>
          <dgm:resizeHandles val="exact"/>
        </dgm:presLayoutVars>
      </dgm:prSet>
      <dgm:spPr/>
    </dgm:pt>
    <dgm:pt modelId="{FB471A93-D834-4FA0-9FED-CE088360F7FB}" type="pres">
      <dgm:prSet presAssocID="{35915E39-C5F0-40DD-AAC6-131CCEBDB9A8}" presName="parentLin" presStyleCnt="0"/>
      <dgm:spPr/>
    </dgm:pt>
    <dgm:pt modelId="{0B63C740-D95A-4EC4-8888-E4C3A9323C09}" type="pres">
      <dgm:prSet presAssocID="{35915E39-C5F0-40DD-AAC6-131CCEBDB9A8}" presName="parentLeftMargin" presStyleLbl="node1" presStyleIdx="0" presStyleCnt="3"/>
      <dgm:spPr/>
    </dgm:pt>
    <dgm:pt modelId="{115FCDD7-A1A5-4B59-9ADC-B87DF851F4B9}" type="pres">
      <dgm:prSet presAssocID="{35915E39-C5F0-40DD-AAC6-131CCEBDB9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6ACFE4-20F6-4AC1-864B-4FD3888B4A27}" type="pres">
      <dgm:prSet presAssocID="{35915E39-C5F0-40DD-AAC6-131CCEBDB9A8}" presName="negativeSpace" presStyleCnt="0"/>
      <dgm:spPr/>
    </dgm:pt>
    <dgm:pt modelId="{7575F1CF-4065-4189-A95F-E2BAB6C28FD6}" type="pres">
      <dgm:prSet presAssocID="{35915E39-C5F0-40DD-AAC6-131CCEBDB9A8}" presName="childText" presStyleLbl="conFgAcc1" presStyleIdx="0" presStyleCnt="3">
        <dgm:presLayoutVars>
          <dgm:bulletEnabled val="1"/>
        </dgm:presLayoutVars>
      </dgm:prSet>
      <dgm:spPr/>
    </dgm:pt>
    <dgm:pt modelId="{66F492AA-12B2-4B31-A824-3E71DA34BE7B}" type="pres">
      <dgm:prSet presAssocID="{9390EB89-AA25-42C7-B3D3-B60D17669D24}" presName="spaceBetweenRectangles" presStyleCnt="0"/>
      <dgm:spPr/>
    </dgm:pt>
    <dgm:pt modelId="{2778DB5F-786A-4539-B506-7639EC4020B8}" type="pres">
      <dgm:prSet presAssocID="{69DF180D-1988-4F95-ACBD-2FD5B24559E8}" presName="parentLin" presStyleCnt="0"/>
      <dgm:spPr/>
    </dgm:pt>
    <dgm:pt modelId="{95C6603D-E00D-4428-B5CA-839BECAE991C}" type="pres">
      <dgm:prSet presAssocID="{69DF180D-1988-4F95-ACBD-2FD5B24559E8}" presName="parentLeftMargin" presStyleLbl="node1" presStyleIdx="0" presStyleCnt="3"/>
      <dgm:spPr/>
    </dgm:pt>
    <dgm:pt modelId="{700CF9EC-5CE7-42EC-8310-78A405F9507F}" type="pres">
      <dgm:prSet presAssocID="{69DF180D-1988-4F95-ACBD-2FD5B24559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0AB914-0151-4A3F-8E5E-81A3139AD3BE}" type="pres">
      <dgm:prSet presAssocID="{69DF180D-1988-4F95-ACBD-2FD5B24559E8}" presName="negativeSpace" presStyleCnt="0"/>
      <dgm:spPr/>
    </dgm:pt>
    <dgm:pt modelId="{4154E347-893F-4F05-A277-C1E648371838}" type="pres">
      <dgm:prSet presAssocID="{69DF180D-1988-4F95-ACBD-2FD5B24559E8}" presName="childText" presStyleLbl="conFgAcc1" presStyleIdx="1" presStyleCnt="3">
        <dgm:presLayoutVars>
          <dgm:bulletEnabled val="1"/>
        </dgm:presLayoutVars>
      </dgm:prSet>
      <dgm:spPr/>
    </dgm:pt>
    <dgm:pt modelId="{BE4B9A96-9BC5-4356-8328-59723EAF7E60}" type="pres">
      <dgm:prSet presAssocID="{64E81F21-77C2-4631-B3E9-9CC382A27390}" presName="spaceBetweenRectangles" presStyleCnt="0"/>
      <dgm:spPr/>
    </dgm:pt>
    <dgm:pt modelId="{D2E44427-E9ED-4102-B560-99B80095C7CC}" type="pres">
      <dgm:prSet presAssocID="{E5ABEBD3-5E5A-4933-8E7F-3ADC5BC85A3A}" presName="parentLin" presStyleCnt="0"/>
      <dgm:spPr/>
    </dgm:pt>
    <dgm:pt modelId="{C626447A-2F95-4BE0-94DF-B365E74AC374}" type="pres">
      <dgm:prSet presAssocID="{E5ABEBD3-5E5A-4933-8E7F-3ADC5BC85A3A}" presName="parentLeftMargin" presStyleLbl="node1" presStyleIdx="1" presStyleCnt="3"/>
      <dgm:spPr/>
    </dgm:pt>
    <dgm:pt modelId="{95276B11-53F6-4930-A68C-98E9316F5EF4}" type="pres">
      <dgm:prSet presAssocID="{E5ABEBD3-5E5A-4933-8E7F-3ADC5BC85A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CAD602-6C2C-4E9B-92DC-60627CCFCAFD}" type="pres">
      <dgm:prSet presAssocID="{E5ABEBD3-5E5A-4933-8E7F-3ADC5BC85A3A}" presName="negativeSpace" presStyleCnt="0"/>
      <dgm:spPr/>
    </dgm:pt>
    <dgm:pt modelId="{057AA6BC-6864-4E0C-8724-3FA33BF5555F}" type="pres">
      <dgm:prSet presAssocID="{E5ABEBD3-5E5A-4933-8E7F-3ADC5BC85A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C3FF5-C112-4215-A336-3C4B74503DBC}" type="presOf" srcId="{E5ABEBD3-5E5A-4933-8E7F-3ADC5BC85A3A}" destId="{95276B11-53F6-4930-A68C-98E9316F5EF4}" srcOrd="1" destOrd="0" presId="urn:microsoft.com/office/officeart/2005/8/layout/list1"/>
    <dgm:cxn modelId="{899E4402-0A00-41FF-B2C1-C12E0D0F9B8C}" srcId="{99002F9B-1E3E-4ABC-B29F-1A86D6C5111B}" destId="{35915E39-C5F0-40DD-AAC6-131CCEBDB9A8}" srcOrd="0" destOrd="0" parTransId="{CFEFA9F4-A472-413F-BDBB-2AC7A43BC161}" sibTransId="{9390EB89-AA25-42C7-B3D3-B60D17669D24}"/>
    <dgm:cxn modelId="{F5FAF82C-E080-4A40-A693-59983816E6F0}" type="presOf" srcId="{35915E39-C5F0-40DD-AAC6-131CCEBDB9A8}" destId="{0B63C740-D95A-4EC4-8888-E4C3A9323C09}" srcOrd="0" destOrd="0" presId="urn:microsoft.com/office/officeart/2005/8/layout/list1"/>
    <dgm:cxn modelId="{3FB8FBEA-8ABD-4F18-A57B-C319E8F0E408}" type="presOf" srcId="{69DF180D-1988-4F95-ACBD-2FD5B24559E8}" destId="{95C6603D-E00D-4428-B5CA-839BECAE991C}" srcOrd="0" destOrd="0" presId="urn:microsoft.com/office/officeart/2005/8/layout/list1"/>
    <dgm:cxn modelId="{4A82045F-5378-4EE7-A727-A5A87B59E9CF}" type="presOf" srcId="{35915E39-C5F0-40DD-AAC6-131CCEBDB9A8}" destId="{115FCDD7-A1A5-4B59-9ADC-B87DF851F4B9}" srcOrd="1" destOrd="0" presId="urn:microsoft.com/office/officeart/2005/8/layout/list1"/>
    <dgm:cxn modelId="{C1630BC7-8311-46DB-B421-6CD4CC757DB0}" type="presOf" srcId="{99002F9B-1E3E-4ABC-B29F-1A86D6C5111B}" destId="{11613E58-4C09-4D3E-B2C0-49C564CB432C}" srcOrd="0" destOrd="0" presId="urn:microsoft.com/office/officeart/2005/8/layout/list1"/>
    <dgm:cxn modelId="{09F151EB-8F7E-432A-BDB6-74A005332E32}" srcId="{99002F9B-1E3E-4ABC-B29F-1A86D6C5111B}" destId="{69DF180D-1988-4F95-ACBD-2FD5B24559E8}" srcOrd="1" destOrd="0" parTransId="{5DEAA32E-F6D0-4627-A58E-28BDCE0BB47B}" sibTransId="{64E81F21-77C2-4631-B3E9-9CC382A27390}"/>
    <dgm:cxn modelId="{E1D64978-6E84-446F-A29A-C9989C538EBC}" srcId="{99002F9B-1E3E-4ABC-B29F-1A86D6C5111B}" destId="{E5ABEBD3-5E5A-4933-8E7F-3ADC5BC85A3A}" srcOrd="2" destOrd="0" parTransId="{FB16B5A2-4233-46E8-A93F-C4B309E94C26}" sibTransId="{2418C2BC-9577-4A4C-9078-8176ABDF3B1E}"/>
    <dgm:cxn modelId="{30D70B00-3200-493A-9339-04C801A03609}" type="presOf" srcId="{69DF180D-1988-4F95-ACBD-2FD5B24559E8}" destId="{700CF9EC-5CE7-42EC-8310-78A405F9507F}" srcOrd="1" destOrd="0" presId="urn:microsoft.com/office/officeart/2005/8/layout/list1"/>
    <dgm:cxn modelId="{55697366-7306-4654-A564-DBD548EE1425}" type="presOf" srcId="{E5ABEBD3-5E5A-4933-8E7F-3ADC5BC85A3A}" destId="{C626447A-2F95-4BE0-94DF-B365E74AC374}" srcOrd="0" destOrd="0" presId="urn:microsoft.com/office/officeart/2005/8/layout/list1"/>
    <dgm:cxn modelId="{56F73FA8-C92A-4D3D-B79C-CDF7103C069A}" type="presParOf" srcId="{11613E58-4C09-4D3E-B2C0-49C564CB432C}" destId="{FB471A93-D834-4FA0-9FED-CE088360F7FB}" srcOrd="0" destOrd="0" presId="urn:microsoft.com/office/officeart/2005/8/layout/list1"/>
    <dgm:cxn modelId="{26AC37F0-CDB8-45B0-9448-E5602720C098}" type="presParOf" srcId="{FB471A93-D834-4FA0-9FED-CE088360F7FB}" destId="{0B63C740-D95A-4EC4-8888-E4C3A9323C09}" srcOrd="0" destOrd="0" presId="urn:microsoft.com/office/officeart/2005/8/layout/list1"/>
    <dgm:cxn modelId="{3B2CFF53-0CF7-4FEB-BE32-4884A9D9B977}" type="presParOf" srcId="{FB471A93-D834-4FA0-9FED-CE088360F7FB}" destId="{115FCDD7-A1A5-4B59-9ADC-B87DF851F4B9}" srcOrd="1" destOrd="0" presId="urn:microsoft.com/office/officeart/2005/8/layout/list1"/>
    <dgm:cxn modelId="{B25A6E79-280F-46B3-8453-F09DC4AC7B19}" type="presParOf" srcId="{11613E58-4C09-4D3E-B2C0-49C564CB432C}" destId="{5F6ACFE4-20F6-4AC1-864B-4FD3888B4A27}" srcOrd="1" destOrd="0" presId="urn:microsoft.com/office/officeart/2005/8/layout/list1"/>
    <dgm:cxn modelId="{3506C0AF-841D-48E9-9712-23298BCC8795}" type="presParOf" srcId="{11613E58-4C09-4D3E-B2C0-49C564CB432C}" destId="{7575F1CF-4065-4189-A95F-E2BAB6C28FD6}" srcOrd="2" destOrd="0" presId="urn:microsoft.com/office/officeart/2005/8/layout/list1"/>
    <dgm:cxn modelId="{DBC1759A-9A25-48BC-8CCB-C21D7F4DB790}" type="presParOf" srcId="{11613E58-4C09-4D3E-B2C0-49C564CB432C}" destId="{66F492AA-12B2-4B31-A824-3E71DA34BE7B}" srcOrd="3" destOrd="0" presId="urn:microsoft.com/office/officeart/2005/8/layout/list1"/>
    <dgm:cxn modelId="{74DA9714-7F58-4DB2-A4A2-5EA4834BAC14}" type="presParOf" srcId="{11613E58-4C09-4D3E-B2C0-49C564CB432C}" destId="{2778DB5F-786A-4539-B506-7639EC4020B8}" srcOrd="4" destOrd="0" presId="urn:microsoft.com/office/officeart/2005/8/layout/list1"/>
    <dgm:cxn modelId="{5E0CE504-0D54-445A-AC1D-2FE4CB9709E4}" type="presParOf" srcId="{2778DB5F-786A-4539-B506-7639EC4020B8}" destId="{95C6603D-E00D-4428-B5CA-839BECAE991C}" srcOrd="0" destOrd="0" presId="urn:microsoft.com/office/officeart/2005/8/layout/list1"/>
    <dgm:cxn modelId="{89978521-1BF2-44EE-AE60-B254CEC5F6D0}" type="presParOf" srcId="{2778DB5F-786A-4539-B506-7639EC4020B8}" destId="{700CF9EC-5CE7-42EC-8310-78A405F9507F}" srcOrd="1" destOrd="0" presId="urn:microsoft.com/office/officeart/2005/8/layout/list1"/>
    <dgm:cxn modelId="{375FD7BB-C82F-4054-8115-6D4406A41683}" type="presParOf" srcId="{11613E58-4C09-4D3E-B2C0-49C564CB432C}" destId="{C20AB914-0151-4A3F-8E5E-81A3139AD3BE}" srcOrd="5" destOrd="0" presId="urn:microsoft.com/office/officeart/2005/8/layout/list1"/>
    <dgm:cxn modelId="{AE6D6CB2-A94F-4A8B-A67B-A22228B7DB31}" type="presParOf" srcId="{11613E58-4C09-4D3E-B2C0-49C564CB432C}" destId="{4154E347-893F-4F05-A277-C1E648371838}" srcOrd="6" destOrd="0" presId="urn:microsoft.com/office/officeart/2005/8/layout/list1"/>
    <dgm:cxn modelId="{4104223C-10DA-486C-B040-3BC385534C49}" type="presParOf" srcId="{11613E58-4C09-4D3E-B2C0-49C564CB432C}" destId="{BE4B9A96-9BC5-4356-8328-59723EAF7E60}" srcOrd="7" destOrd="0" presId="urn:microsoft.com/office/officeart/2005/8/layout/list1"/>
    <dgm:cxn modelId="{3CB4DCCF-09D2-4C43-BCA5-99B4972F4E5A}" type="presParOf" srcId="{11613E58-4C09-4D3E-B2C0-49C564CB432C}" destId="{D2E44427-E9ED-4102-B560-99B80095C7CC}" srcOrd="8" destOrd="0" presId="urn:microsoft.com/office/officeart/2005/8/layout/list1"/>
    <dgm:cxn modelId="{D3D987FD-D228-4FD5-AA49-A9C439E63F5B}" type="presParOf" srcId="{D2E44427-E9ED-4102-B560-99B80095C7CC}" destId="{C626447A-2F95-4BE0-94DF-B365E74AC374}" srcOrd="0" destOrd="0" presId="urn:microsoft.com/office/officeart/2005/8/layout/list1"/>
    <dgm:cxn modelId="{BD73CD7E-C9FE-4567-B52F-7DD328D3886F}" type="presParOf" srcId="{D2E44427-E9ED-4102-B560-99B80095C7CC}" destId="{95276B11-53F6-4930-A68C-98E9316F5EF4}" srcOrd="1" destOrd="0" presId="urn:microsoft.com/office/officeart/2005/8/layout/list1"/>
    <dgm:cxn modelId="{32F39909-880F-4DB2-956E-464960E6F67F}" type="presParOf" srcId="{11613E58-4C09-4D3E-B2C0-49C564CB432C}" destId="{E4CAD602-6C2C-4E9B-92DC-60627CCFCAFD}" srcOrd="9" destOrd="0" presId="urn:microsoft.com/office/officeart/2005/8/layout/list1"/>
    <dgm:cxn modelId="{3A33F520-3C8B-44CC-A18C-C34E93F19E74}" type="presParOf" srcId="{11613E58-4C09-4D3E-B2C0-49C564CB432C}" destId="{057AA6BC-6864-4E0C-8724-3FA33BF555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02F9B-1E3E-4ABC-B29F-1A86D6C511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F180D-1988-4F95-ACBD-2FD5B24559E8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DEAA32E-F6D0-4627-A58E-28BDCE0BB47B}" type="parTrans" cxnId="{09F151EB-8F7E-432A-BDB6-74A005332E32}">
      <dgm:prSet/>
      <dgm:spPr/>
      <dgm:t>
        <a:bodyPr/>
        <a:lstStyle/>
        <a:p>
          <a:endParaRPr lang="en-US"/>
        </a:p>
      </dgm:t>
    </dgm:pt>
    <dgm:pt modelId="{64E81F21-77C2-4631-B3E9-9CC382A27390}" type="sibTrans" cxnId="{09F151EB-8F7E-432A-BDB6-74A005332E32}">
      <dgm:prSet/>
      <dgm:spPr/>
      <dgm:t>
        <a:bodyPr/>
        <a:lstStyle/>
        <a:p>
          <a:endParaRPr lang="en-US"/>
        </a:p>
      </dgm:t>
    </dgm:pt>
    <dgm:pt modelId="{E5ABEBD3-5E5A-4933-8E7F-3ADC5BC85A3A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B16B5A2-4233-46E8-A93F-C4B309E94C26}" type="parTrans" cxnId="{E1D64978-6E84-446F-A29A-C9989C538EBC}">
      <dgm:prSet/>
      <dgm:spPr/>
      <dgm:t>
        <a:bodyPr/>
        <a:lstStyle/>
        <a:p>
          <a:endParaRPr lang="en-US"/>
        </a:p>
      </dgm:t>
    </dgm:pt>
    <dgm:pt modelId="{2418C2BC-9577-4A4C-9078-8176ABDF3B1E}" type="sibTrans" cxnId="{E1D64978-6E84-446F-A29A-C9989C538EBC}">
      <dgm:prSet/>
      <dgm:spPr/>
      <dgm:t>
        <a:bodyPr/>
        <a:lstStyle/>
        <a:p>
          <a:endParaRPr lang="en-US"/>
        </a:p>
      </dgm:t>
    </dgm:pt>
    <dgm:pt modelId="{11613E58-4C09-4D3E-B2C0-49C564CB432C}" type="pres">
      <dgm:prSet presAssocID="{99002F9B-1E3E-4ABC-B29F-1A86D6C5111B}" presName="linear" presStyleCnt="0">
        <dgm:presLayoutVars>
          <dgm:dir/>
          <dgm:animLvl val="lvl"/>
          <dgm:resizeHandles val="exact"/>
        </dgm:presLayoutVars>
      </dgm:prSet>
      <dgm:spPr/>
    </dgm:pt>
    <dgm:pt modelId="{2778DB5F-786A-4539-B506-7639EC4020B8}" type="pres">
      <dgm:prSet presAssocID="{69DF180D-1988-4F95-ACBD-2FD5B24559E8}" presName="parentLin" presStyleCnt="0"/>
      <dgm:spPr/>
    </dgm:pt>
    <dgm:pt modelId="{95C6603D-E00D-4428-B5CA-839BECAE991C}" type="pres">
      <dgm:prSet presAssocID="{69DF180D-1988-4F95-ACBD-2FD5B24559E8}" presName="parentLeftMargin" presStyleLbl="node1" presStyleIdx="0" presStyleCnt="2"/>
      <dgm:spPr/>
    </dgm:pt>
    <dgm:pt modelId="{700CF9EC-5CE7-42EC-8310-78A405F9507F}" type="pres">
      <dgm:prSet presAssocID="{69DF180D-1988-4F95-ACBD-2FD5B24559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0AB914-0151-4A3F-8E5E-81A3139AD3BE}" type="pres">
      <dgm:prSet presAssocID="{69DF180D-1988-4F95-ACBD-2FD5B24559E8}" presName="negativeSpace" presStyleCnt="0"/>
      <dgm:spPr/>
    </dgm:pt>
    <dgm:pt modelId="{4154E347-893F-4F05-A277-C1E648371838}" type="pres">
      <dgm:prSet presAssocID="{69DF180D-1988-4F95-ACBD-2FD5B24559E8}" presName="childText" presStyleLbl="conFgAcc1" presStyleIdx="0" presStyleCnt="2">
        <dgm:presLayoutVars>
          <dgm:bulletEnabled val="1"/>
        </dgm:presLayoutVars>
      </dgm:prSet>
      <dgm:spPr/>
    </dgm:pt>
    <dgm:pt modelId="{BE4B9A96-9BC5-4356-8328-59723EAF7E60}" type="pres">
      <dgm:prSet presAssocID="{64E81F21-77C2-4631-B3E9-9CC382A27390}" presName="spaceBetweenRectangles" presStyleCnt="0"/>
      <dgm:spPr/>
    </dgm:pt>
    <dgm:pt modelId="{D2E44427-E9ED-4102-B560-99B80095C7CC}" type="pres">
      <dgm:prSet presAssocID="{E5ABEBD3-5E5A-4933-8E7F-3ADC5BC85A3A}" presName="parentLin" presStyleCnt="0"/>
      <dgm:spPr/>
    </dgm:pt>
    <dgm:pt modelId="{C626447A-2F95-4BE0-94DF-B365E74AC374}" type="pres">
      <dgm:prSet presAssocID="{E5ABEBD3-5E5A-4933-8E7F-3ADC5BC85A3A}" presName="parentLeftMargin" presStyleLbl="node1" presStyleIdx="0" presStyleCnt="2"/>
      <dgm:spPr/>
    </dgm:pt>
    <dgm:pt modelId="{95276B11-53F6-4930-A68C-98E9316F5EF4}" type="pres">
      <dgm:prSet presAssocID="{E5ABEBD3-5E5A-4933-8E7F-3ADC5BC85A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CAD602-6C2C-4E9B-92DC-60627CCFCAFD}" type="pres">
      <dgm:prSet presAssocID="{E5ABEBD3-5E5A-4933-8E7F-3ADC5BC85A3A}" presName="negativeSpace" presStyleCnt="0"/>
      <dgm:spPr/>
    </dgm:pt>
    <dgm:pt modelId="{057AA6BC-6864-4E0C-8724-3FA33BF5555F}" type="pres">
      <dgm:prSet presAssocID="{E5ABEBD3-5E5A-4933-8E7F-3ADC5BC85A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DC3FF5-C112-4215-A336-3C4B74503DBC}" type="presOf" srcId="{E5ABEBD3-5E5A-4933-8E7F-3ADC5BC85A3A}" destId="{95276B11-53F6-4930-A68C-98E9316F5EF4}" srcOrd="1" destOrd="0" presId="urn:microsoft.com/office/officeart/2005/8/layout/list1"/>
    <dgm:cxn modelId="{55697366-7306-4654-A564-DBD548EE1425}" type="presOf" srcId="{E5ABEBD3-5E5A-4933-8E7F-3ADC5BC85A3A}" destId="{C626447A-2F95-4BE0-94DF-B365E74AC374}" srcOrd="0" destOrd="0" presId="urn:microsoft.com/office/officeart/2005/8/layout/list1"/>
    <dgm:cxn modelId="{C1630BC7-8311-46DB-B421-6CD4CC757DB0}" type="presOf" srcId="{99002F9B-1E3E-4ABC-B29F-1A86D6C5111B}" destId="{11613E58-4C09-4D3E-B2C0-49C564CB432C}" srcOrd="0" destOrd="0" presId="urn:microsoft.com/office/officeart/2005/8/layout/list1"/>
    <dgm:cxn modelId="{E1D64978-6E84-446F-A29A-C9989C538EBC}" srcId="{99002F9B-1E3E-4ABC-B29F-1A86D6C5111B}" destId="{E5ABEBD3-5E5A-4933-8E7F-3ADC5BC85A3A}" srcOrd="1" destOrd="0" parTransId="{FB16B5A2-4233-46E8-A93F-C4B309E94C26}" sibTransId="{2418C2BC-9577-4A4C-9078-8176ABDF3B1E}"/>
    <dgm:cxn modelId="{09F151EB-8F7E-432A-BDB6-74A005332E32}" srcId="{99002F9B-1E3E-4ABC-B29F-1A86D6C5111B}" destId="{69DF180D-1988-4F95-ACBD-2FD5B24559E8}" srcOrd="0" destOrd="0" parTransId="{5DEAA32E-F6D0-4627-A58E-28BDCE0BB47B}" sibTransId="{64E81F21-77C2-4631-B3E9-9CC382A27390}"/>
    <dgm:cxn modelId="{3FB8FBEA-8ABD-4F18-A57B-C319E8F0E408}" type="presOf" srcId="{69DF180D-1988-4F95-ACBD-2FD5B24559E8}" destId="{95C6603D-E00D-4428-B5CA-839BECAE991C}" srcOrd="0" destOrd="0" presId="urn:microsoft.com/office/officeart/2005/8/layout/list1"/>
    <dgm:cxn modelId="{30D70B00-3200-493A-9339-04C801A03609}" type="presOf" srcId="{69DF180D-1988-4F95-ACBD-2FD5B24559E8}" destId="{700CF9EC-5CE7-42EC-8310-78A405F9507F}" srcOrd="1" destOrd="0" presId="urn:microsoft.com/office/officeart/2005/8/layout/list1"/>
    <dgm:cxn modelId="{74DA9714-7F58-4DB2-A4A2-5EA4834BAC14}" type="presParOf" srcId="{11613E58-4C09-4D3E-B2C0-49C564CB432C}" destId="{2778DB5F-786A-4539-B506-7639EC4020B8}" srcOrd="0" destOrd="0" presId="urn:microsoft.com/office/officeart/2005/8/layout/list1"/>
    <dgm:cxn modelId="{5E0CE504-0D54-445A-AC1D-2FE4CB9709E4}" type="presParOf" srcId="{2778DB5F-786A-4539-B506-7639EC4020B8}" destId="{95C6603D-E00D-4428-B5CA-839BECAE991C}" srcOrd="0" destOrd="0" presId="urn:microsoft.com/office/officeart/2005/8/layout/list1"/>
    <dgm:cxn modelId="{89978521-1BF2-44EE-AE60-B254CEC5F6D0}" type="presParOf" srcId="{2778DB5F-786A-4539-B506-7639EC4020B8}" destId="{700CF9EC-5CE7-42EC-8310-78A405F9507F}" srcOrd="1" destOrd="0" presId="urn:microsoft.com/office/officeart/2005/8/layout/list1"/>
    <dgm:cxn modelId="{375FD7BB-C82F-4054-8115-6D4406A41683}" type="presParOf" srcId="{11613E58-4C09-4D3E-B2C0-49C564CB432C}" destId="{C20AB914-0151-4A3F-8E5E-81A3139AD3BE}" srcOrd="1" destOrd="0" presId="urn:microsoft.com/office/officeart/2005/8/layout/list1"/>
    <dgm:cxn modelId="{AE6D6CB2-A94F-4A8B-A67B-A22228B7DB31}" type="presParOf" srcId="{11613E58-4C09-4D3E-B2C0-49C564CB432C}" destId="{4154E347-893F-4F05-A277-C1E648371838}" srcOrd="2" destOrd="0" presId="urn:microsoft.com/office/officeart/2005/8/layout/list1"/>
    <dgm:cxn modelId="{4104223C-10DA-486C-B040-3BC385534C49}" type="presParOf" srcId="{11613E58-4C09-4D3E-B2C0-49C564CB432C}" destId="{BE4B9A96-9BC5-4356-8328-59723EAF7E60}" srcOrd="3" destOrd="0" presId="urn:microsoft.com/office/officeart/2005/8/layout/list1"/>
    <dgm:cxn modelId="{3CB4DCCF-09D2-4C43-BCA5-99B4972F4E5A}" type="presParOf" srcId="{11613E58-4C09-4D3E-B2C0-49C564CB432C}" destId="{D2E44427-E9ED-4102-B560-99B80095C7CC}" srcOrd="4" destOrd="0" presId="urn:microsoft.com/office/officeart/2005/8/layout/list1"/>
    <dgm:cxn modelId="{D3D987FD-D228-4FD5-AA49-A9C439E63F5B}" type="presParOf" srcId="{D2E44427-E9ED-4102-B560-99B80095C7CC}" destId="{C626447A-2F95-4BE0-94DF-B365E74AC374}" srcOrd="0" destOrd="0" presId="urn:microsoft.com/office/officeart/2005/8/layout/list1"/>
    <dgm:cxn modelId="{BD73CD7E-C9FE-4567-B52F-7DD328D3886F}" type="presParOf" srcId="{D2E44427-E9ED-4102-B560-99B80095C7CC}" destId="{95276B11-53F6-4930-A68C-98E9316F5EF4}" srcOrd="1" destOrd="0" presId="urn:microsoft.com/office/officeart/2005/8/layout/list1"/>
    <dgm:cxn modelId="{32F39909-880F-4DB2-956E-464960E6F67F}" type="presParOf" srcId="{11613E58-4C09-4D3E-B2C0-49C564CB432C}" destId="{E4CAD602-6C2C-4E9B-92DC-60627CCFCAFD}" srcOrd="5" destOrd="0" presId="urn:microsoft.com/office/officeart/2005/8/layout/list1"/>
    <dgm:cxn modelId="{3A33F520-3C8B-44CC-A18C-C34E93F19E74}" type="presParOf" srcId="{11613E58-4C09-4D3E-B2C0-49C564CB432C}" destId="{057AA6BC-6864-4E0C-8724-3FA33BF555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F1CF-4065-4189-A95F-E2BAB6C28FD6}">
      <dsp:nvSpPr>
        <dsp:cNvPr id="0" name=""/>
        <dsp:cNvSpPr/>
      </dsp:nvSpPr>
      <dsp:spPr>
        <a:xfrm>
          <a:off x="0" y="525731"/>
          <a:ext cx="724033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FCDD7-A1A5-4B59-9ADC-B87DF851F4B9}">
      <dsp:nvSpPr>
        <dsp:cNvPr id="0" name=""/>
        <dsp:cNvSpPr/>
      </dsp:nvSpPr>
      <dsp:spPr>
        <a:xfrm>
          <a:off x="362016" y="38651"/>
          <a:ext cx="5068235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7" tIns="0" rIns="19156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1</a:t>
          </a:r>
          <a:endParaRPr lang="en-US" sz="3300" kern="1200" dirty="0"/>
        </a:p>
      </dsp:txBody>
      <dsp:txXfrm>
        <a:off x="409571" y="86206"/>
        <a:ext cx="4973125" cy="879050"/>
      </dsp:txXfrm>
    </dsp:sp>
    <dsp:sp modelId="{4154E347-893F-4F05-A277-C1E648371838}">
      <dsp:nvSpPr>
        <dsp:cNvPr id="0" name=""/>
        <dsp:cNvSpPr/>
      </dsp:nvSpPr>
      <dsp:spPr>
        <a:xfrm>
          <a:off x="0" y="2022612"/>
          <a:ext cx="724033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CF9EC-5CE7-42EC-8310-78A405F9507F}">
      <dsp:nvSpPr>
        <dsp:cNvPr id="0" name=""/>
        <dsp:cNvSpPr/>
      </dsp:nvSpPr>
      <dsp:spPr>
        <a:xfrm>
          <a:off x="362016" y="1535531"/>
          <a:ext cx="5068235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7" tIns="0" rIns="19156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2</a:t>
          </a:r>
          <a:endParaRPr lang="en-US" sz="3300" kern="1200" dirty="0"/>
        </a:p>
      </dsp:txBody>
      <dsp:txXfrm>
        <a:off x="409571" y="1583086"/>
        <a:ext cx="4973125" cy="879050"/>
      </dsp:txXfrm>
    </dsp:sp>
    <dsp:sp modelId="{057AA6BC-6864-4E0C-8724-3FA33BF5555F}">
      <dsp:nvSpPr>
        <dsp:cNvPr id="0" name=""/>
        <dsp:cNvSpPr/>
      </dsp:nvSpPr>
      <dsp:spPr>
        <a:xfrm>
          <a:off x="0" y="3519492"/>
          <a:ext cx="724033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76B11-53F6-4930-A68C-98E9316F5EF4}">
      <dsp:nvSpPr>
        <dsp:cNvPr id="0" name=""/>
        <dsp:cNvSpPr/>
      </dsp:nvSpPr>
      <dsp:spPr>
        <a:xfrm>
          <a:off x="362016" y="3032412"/>
          <a:ext cx="5068235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7" tIns="0" rIns="19156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Step 3</a:t>
          </a:r>
          <a:endParaRPr lang="en-US" sz="3300" kern="1200" dirty="0"/>
        </a:p>
      </dsp:txBody>
      <dsp:txXfrm>
        <a:off x="409571" y="3079967"/>
        <a:ext cx="4973125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4E347-893F-4F05-A277-C1E648371838}">
      <dsp:nvSpPr>
        <dsp:cNvPr id="0" name=""/>
        <dsp:cNvSpPr/>
      </dsp:nvSpPr>
      <dsp:spPr>
        <a:xfrm>
          <a:off x="0" y="36157"/>
          <a:ext cx="45719" cy="61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CF9EC-5CE7-42EC-8310-78A405F9507F}">
      <dsp:nvSpPr>
        <dsp:cNvPr id="0" name=""/>
        <dsp:cNvSpPr/>
      </dsp:nvSpPr>
      <dsp:spPr>
        <a:xfrm>
          <a:off x="2285" y="121"/>
          <a:ext cx="32003" cy="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" tIns="0" rIns="121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Step 2</a:t>
          </a:r>
          <a:endParaRPr lang="en-US" sz="500" kern="1200" dirty="0"/>
        </a:p>
      </dsp:txBody>
      <dsp:txXfrm>
        <a:off x="3847" y="1683"/>
        <a:ext cx="28879" cy="68947"/>
      </dsp:txXfrm>
    </dsp:sp>
    <dsp:sp modelId="{057AA6BC-6864-4E0C-8724-3FA33BF5555F}">
      <dsp:nvSpPr>
        <dsp:cNvPr id="0" name=""/>
        <dsp:cNvSpPr/>
      </dsp:nvSpPr>
      <dsp:spPr>
        <a:xfrm>
          <a:off x="0" y="146901"/>
          <a:ext cx="45719" cy="61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76B11-53F6-4930-A68C-98E9316F5EF4}">
      <dsp:nvSpPr>
        <dsp:cNvPr id="0" name=""/>
        <dsp:cNvSpPr/>
      </dsp:nvSpPr>
      <dsp:spPr>
        <a:xfrm>
          <a:off x="2285" y="110865"/>
          <a:ext cx="32003" cy="7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0" tIns="0" rIns="121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Step 3</a:t>
          </a:r>
          <a:endParaRPr lang="en-US" sz="500" kern="1200" dirty="0"/>
        </a:p>
      </dsp:txBody>
      <dsp:txXfrm>
        <a:off x="3847" y="112427"/>
        <a:ext cx="28879" cy="6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BB0289F-8A8A-4535-98F6-194A35541597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124C869E-34C6-4670-A07B-2DD7EEF4625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C74870D9-B1E5-46A4-92DE-35D8813C10E3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84C0FA71-D670-4436-9249-1621E48D3A2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F05E0E04-A5AB-4A9A-912F-078ED3BFA5C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3F622B6E-4EF1-410E-BDA0-17B42C027D7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9D2B0739-952F-4552-8B8D-09E4B660C73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0F2C49EF-F236-4C8F-9F73-EE54F03CB3E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33DC56E2-B368-4617-996C-643FDA5AAE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FE82A5CC-13FF-4D5D-98E7-CABB269BD4C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A792250A-8EE6-4EE5-9B1E-9F0C46116D79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242F34B-948D-411D-A254-D6F6901537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id="{48AFE75F-E657-4A07-A79B-59AD978CB649}"/>
              </a:ext>
            </a:extLst>
          </p:cNvPr>
          <p:cNvGrpSpPr/>
          <p:nvPr userDrawn="1"/>
        </p:nvGrpSpPr>
        <p:grpSpPr>
          <a:xfrm>
            <a:off x="6800195" y="2684975"/>
            <a:ext cx="1655536" cy="3345213"/>
            <a:chOff x="7135665" y="1639404"/>
            <a:chExt cx="2274703" cy="4596316"/>
          </a:xfrm>
        </p:grpSpPr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A3DC18C1-0795-4817-8361-0CBED428A785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0B076B94-1BF1-4A66-ACF1-E45C63C09758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8C26AB56-9C5C-4724-A1A2-93AB547A305E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FB47101D-ADCC-4EAD-A4E7-06DDFDE71CC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AEF267AF-7427-46B8-B39E-0B8FCB794152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806D791C-6A33-4653-A86A-0CE4271F0FD5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A06F96CF-8BA3-46BF-A627-D793CE2D108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CB20D032-8379-402B-A2E6-A1FB8D70814D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52F182CA-235B-4476-B3EE-0058EA08234A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5F9BCECF-A1A3-42CE-984F-533B971E86C0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EB0A7ADA-5C75-4BEF-AE0D-EB9917807B7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9DC8525E-2424-4195-A5E8-12589DCD8159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DA006FF5-26EA-41EC-B242-757F72EF6133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75E9E151-9D08-4D13-8EDA-60717D0C82AF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3A5049CA-FB9F-4E44-95D4-0EEFE506937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005BDE6B-BF6A-4F40-AB9B-D5D34384B562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715DD1F8-8868-4378-BDC1-A96870E80AB8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Picture Placeholder 37">
            <a:extLst>
              <a:ext uri="{FF2B5EF4-FFF2-40B4-BE49-F238E27FC236}">
                <a16:creationId xmlns:a16="http://schemas.microsoft.com/office/drawing/2014/main" id="{5480EE83-3B4F-4C7A-A9E8-2C5018657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0857" y="2758019"/>
            <a:ext cx="1466218" cy="3196113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BC49B0F-40FA-4C7D-881C-5A5A089F2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83B77E8-259F-42E7-AAF1-EA23907475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A192D-4D5E-4075-8F7A-9114F743B5B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617640F-CA64-4017-83A6-84975131B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873AD6C-496D-4491-A682-E92FEDBEE7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D208DCB-F3E4-4527-ABE6-A22C349C91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655EAC4-2A21-449D-B1A3-7D045F3CCB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815CCC-CA9E-4F29-B955-753452C96A97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5FEC4456-0BAB-478F-8B37-BCF7945CE7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D870A7-FE5E-40F4-A7C7-37E90CEC400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493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15C780-92DB-48AA-9CD0-9548DF1656A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2870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5F0508D-AA30-4696-A4CC-23A8C8408F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062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FB49AB0-8EF9-4316-A378-0D6995EDE1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7254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5D507A7-BBC1-4D73-B1DA-8A17D69433C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44460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6E515-D4FE-4549-95B7-9FC6BC1107E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5493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A8CD0D3-9855-47AB-BAEB-C52324B2AC1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92685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4390A0-D256-44F2-A319-F9663500DE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19877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DF45995-8A1F-42EB-97CA-0BE9292982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D66ED7B-B0C8-4F96-B66D-9E7D98CDE7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E82089DB-8E5A-433D-90AB-D3A09E398B5C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2C7D9B-A094-4410-B1AD-4D00BF7AE127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0" y="4788022"/>
            <a:ext cx="12192000" cy="1738099"/>
            <a:chOff x="148599" y="2314788"/>
            <a:chExt cx="11984687" cy="17380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148599" y="2748437"/>
              <a:ext cx="1198468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Global Logistics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148599" y="3673231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Very fast </a:t>
              </a:r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delievery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A81106C-4A25-414A-B03C-328D3D3E8974}"/>
                </a:ext>
              </a:extLst>
            </p:cNvPr>
            <p:cNvSpPr/>
            <p:nvPr/>
          </p:nvSpPr>
          <p:spPr>
            <a:xfrm>
              <a:off x="5298643" y="2314788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49439" y="2318983"/>
            <a:ext cx="3421414" cy="2220034"/>
            <a:chOff x="6665543" y="2380271"/>
            <a:chExt cx="2747269" cy="22200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 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933328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9AAA4A-A682-418B-84D6-DA420191E08A}"/>
              </a:ext>
            </a:extLst>
          </p:cNvPr>
          <p:cNvGrpSpPr/>
          <p:nvPr/>
        </p:nvGrpSpPr>
        <p:grpSpPr>
          <a:xfrm>
            <a:off x="840585" y="1411799"/>
            <a:ext cx="4118529" cy="1116776"/>
            <a:chOff x="644850" y="1411799"/>
            <a:chExt cx="4118529" cy="1116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12901-A6D3-4A9A-8DEE-938244FAF964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6AEB95-4815-4E04-B95D-89D1DE718744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F7FA04-88C8-4218-BC89-0BD902F2FB46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D5C6D-B155-498A-AE13-86EC937EDE03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D0D5FE-93EB-4EC7-A326-3822D849ECC2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B845C4-1D36-4F13-AA5C-0D6424B80ACB}"/>
              </a:ext>
            </a:extLst>
          </p:cNvPr>
          <p:cNvGrpSpPr/>
          <p:nvPr/>
        </p:nvGrpSpPr>
        <p:grpSpPr>
          <a:xfrm>
            <a:off x="840585" y="2727722"/>
            <a:ext cx="4118529" cy="1116776"/>
            <a:chOff x="644850" y="1411799"/>
            <a:chExt cx="4118529" cy="1116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FCF22-9201-45E6-BFE6-226113220202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644531-1BC8-4531-9DB1-EC40A1020135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F2802B-5254-49D6-AA25-82CB3B2F0BCF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94769A-4470-41A5-AA84-2771AAEBC0A6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3CC556-C5DA-4F1C-ADFE-6404CBC8750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967D32-860B-489D-930A-1F14C5663DAD}"/>
              </a:ext>
            </a:extLst>
          </p:cNvPr>
          <p:cNvGrpSpPr/>
          <p:nvPr/>
        </p:nvGrpSpPr>
        <p:grpSpPr>
          <a:xfrm>
            <a:off x="840585" y="4043646"/>
            <a:ext cx="4118529" cy="1116776"/>
            <a:chOff x="644850" y="1411799"/>
            <a:chExt cx="4118529" cy="11167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937A17-4D56-471F-AEB0-4F29CBBB9175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B467F-F37B-4E45-A510-7C3EE338108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6B22B7-DFC3-4EFA-BD69-E74DAD455855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F1285-B8B1-453A-852F-F240213F1D70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8E353-3A83-42B0-A33F-8773BB061C1A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8515BC-18EC-4128-8F6C-D1AF06E20132}"/>
              </a:ext>
            </a:extLst>
          </p:cNvPr>
          <p:cNvGrpSpPr/>
          <p:nvPr/>
        </p:nvGrpSpPr>
        <p:grpSpPr>
          <a:xfrm>
            <a:off x="6740642" y="1411799"/>
            <a:ext cx="4118529" cy="1116776"/>
            <a:chOff x="644850" y="1411799"/>
            <a:chExt cx="4118529" cy="11167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37FFD-C267-4ED5-A928-FF2A6928394B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D44B7-DC35-4989-93D5-D987977D75C3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66F3CA0-3BD1-41A3-99CD-10400B9A4104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59651-23F2-4F99-8DAB-DAB219395198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39EE08-A967-41C4-B3FF-3BF53402D7D5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BF21C0-249A-4A2B-A710-BEE47FF9A996}"/>
              </a:ext>
            </a:extLst>
          </p:cNvPr>
          <p:cNvGrpSpPr/>
          <p:nvPr/>
        </p:nvGrpSpPr>
        <p:grpSpPr>
          <a:xfrm>
            <a:off x="6740642" y="2727722"/>
            <a:ext cx="4118529" cy="1116776"/>
            <a:chOff x="644850" y="1411799"/>
            <a:chExt cx="4118529" cy="11167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31ED25-F1E0-4722-ACFF-42944E311B3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834E06-4E54-462E-8F33-DD6457BB0481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5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93317B1-7244-4672-952F-50C421C811D7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62BAE-E1B2-438D-A0F2-FDE9D5F7026C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566C5-6601-472D-95E4-1914839218A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dummy package…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6661505"/>
              </p:ext>
            </p:extLst>
          </p:nvPr>
        </p:nvGraphicFramePr>
        <p:xfrm>
          <a:off x="2032000" y="1748589"/>
          <a:ext cx="7240337" cy="438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2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dummy package…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2032901"/>
              </p:ext>
            </p:extLst>
          </p:nvPr>
        </p:nvGraphicFramePr>
        <p:xfrm>
          <a:off x="2032001" y="1748590"/>
          <a:ext cx="45719" cy="208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74232137"/>
              </p:ext>
            </p:extLst>
          </p:nvPr>
        </p:nvGraphicFramePr>
        <p:xfrm>
          <a:off x="2077720" y="106375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0599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470482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133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Hashir Siddiqui</cp:lastModifiedBy>
  <cp:revision>97</cp:revision>
  <dcterms:created xsi:type="dcterms:W3CDTF">2020-01-20T05:08:25Z</dcterms:created>
  <dcterms:modified xsi:type="dcterms:W3CDTF">2025-01-30T07:50:55Z</dcterms:modified>
</cp:coreProperties>
</file>