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7C311-153A-4CAB-8D08-555FF6A99B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E0F93-5A0D-4013-BCA9-DEE9EBEB52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C8D84C-4456-4BB2-9F24-B0EB79FD25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F67DF-45F9-4032-AE98-A9A91F3C6A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300B0-C8DB-4288-8D92-3EFEDD931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0987B-7588-4264-B0BE-421DC080F2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1378A0-12C4-4E3D-BD61-E42DF1E3AA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C66CA4-36AF-41F9-8379-4C4BADDD9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63884C-3C0D-420E-8851-3E0502B99E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2733840"/>
            <a:ext cx="8143560" cy="63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23B4B1-C4E5-4C23-A033-9D3AB4E6D2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6AD6B-7733-451F-993A-78211E4B0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4AD1C1-AC16-45B1-8757-1CCB76BD05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FB180-8DA3-4F0F-977A-8017F7CACD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314FF-181F-4E76-BA42-EF7705E26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840AA-588D-4708-B281-F33B4D2339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42C4A8-A69B-452D-B7A4-A90E19E050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37ACD-844C-49FF-97FE-CC802475C7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184E07-CB53-49DE-8B64-8D7F35C74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310F8-FB65-4A1A-96B9-05E9BE30C8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4EF653-D8EB-410F-AE6C-20021B735D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2733840"/>
            <a:ext cx="8143560" cy="63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4A7DC2-A318-4603-BECE-1B82A16D85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8FB2B4-6C5E-46F6-9D11-68C9DCDEC5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8ECB1D-C08A-47B9-B57A-43E9305AF0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6A060-6AC0-4863-8D48-200201730D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240" cy="2754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560" cy="27612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240" cy="1659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560" cy="16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9255240" y="2750400"/>
            <a:ext cx="1171080" cy="135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EE07126C-381E-4183-9C79-CA6E00372EF7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17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10729440" y="753120"/>
            <a:ext cx="1153440" cy="109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F03170FF-12F7-4850-A063-320016984EA4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5400" spc="-1" strike="noStrike">
                <a:solidFill>
                  <a:srgbClr val="000000"/>
                </a:solidFill>
                <a:latin typeface="Trebuchet MS"/>
              </a:rPr>
              <a:t>Двойное хеширование</a:t>
            </a:r>
            <a:br>
              <a:rPr sz="5400"/>
            </a:br>
            <a:r>
              <a:rPr b="0" lang="ru-RU" sz="1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(Double hashing)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560" cy="11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Открытая адресация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 (open addressing)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4"/>
          <p:cNvSpPr/>
          <p:nvPr/>
        </p:nvSpPr>
        <p:spPr>
          <a:xfrm>
            <a:off x="5630400" y="2683800"/>
            <a:ext cx="61884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Открытая адресация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(open addressing) 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— это метод разрешения коллизий в хеш-таблицах. С помощью этого метода конфликт хэшей разрешается путем проверки или поиска альтернативных местоположений в массиве (последовательности проверки) до тех пор, пока не будет найден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неиспользуемый слот массива, что указывает на отсутствие такого ключа в массиве.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5652720" y="4887720"/>
            <a:ext cx="5605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Разделяют три основных способа пробирования: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Линейное пробирование 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Linear probing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Квадратичное пробирование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(Quadratic probing)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Двойное хеширование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(Double hashing)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11" descr=""/>
          <p:cNvPicPr/>
          <p:nvPr/>
        </p:nvPicPr>
        <p:blipFill>
          <a:blip r:embed="rId1"/>
          <a:stretch/>
        </p:blipFill>
        <p:spPr>
          <a:xfrm>
            <a:off x="195480" y="2811240"/>
            <a:ext cx="5290920" cy="31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Принцип двойного хеширования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0" y="2190240"/>
            <a:ext cx="6590880" cy="449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Двойное хеширование использует идею применения второй хэш-функции к ключу при возникновении коллизии.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Используя формулу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(hash1(key) + i * hash2(key)) % TABLE_SIZE</a:t>
            </a:r>
            <a:r>
              <a:rPr b="0" i="1" lang="en-US" sz="2400" spc="-1" strike="noStrike">
                <a:solidFill>
                  <a:srgbClr val="ffffff"/>
                </a:solidFill>
                <a:latin typeface="urw-din"/>
              </a:rPr>
              <a:t> </a:t>
            </a:r>
            <a:r>
              <a:rPr b="0" lang="ru-RU" sz="2400" spc="-1" strike="noStrike">
                <a:solidFill>
                  <a:srgbClr val="ffffff"/>
                </a:solidFill>
                <a:latin typeface="urw-din"/>
              </a:rPr>
              <a:t>в основных операциях, двойное хеширование обеспечивает достаточно быстрое время работы основных операций.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При удачном подборе хеш-функций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hash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1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(key)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и</a:t>
            </a:r>
            <a:r>
              <a:rPr b="0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hash2(key)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двойное хеширование покажет все свои возможности в полной мере.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В то же время выбор хеш-функций является основной проблемой использования двойного хеширования.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7229880" y="2173680"/>
            <a:ext cx="4131360" cy="179424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add(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item):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h1(item.key)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 = h2(item.key)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(i = 0..m)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 ==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table[x] = item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eturn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(x + i * y)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mod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m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6676920" y="4107240"/>
            <a:ext cx="5244120" cy="243360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search(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key):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h1(key)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 = h2(key)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(i = 0..m)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 !=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table[x].key == key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(x + i * y)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r>
              <a:rPr b="0" lang="en-US" sz="1400" spc="-1" strike="noStrike">
                <a:solidFill>
                  <a:srgbClr val="ffffff"/>
                </a:solidFill>
                <a:latin typeface="Cascadia Code"/>
                <a:ea typeface="Cascadia Code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Подбор хеш-функций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-154800" y="2127240"/>
            <a:ext cx="6072480" cy="43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выполненной работе был проведён сравнительный анализ подбора хеш функций. Были исследованы такие пары хеш-функций, как: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Addhash + Jenkins, FNV + DJB2, KRHash + ELFHash.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результате анализа, наиболее эффективными оказались хеш-функции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FNV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паре с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DJB2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. Следуя проведённому анализу, работая в паре, в хеш-таблице с максимальной вместимостью 2млн. элементов при добавлении в неё до 700тыс. элементов не происходит ни одной коллизии.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5918040" y="2127240"/>
            <a:ext cx="6002280" cy="43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Подбор хеш-функций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0" y="1983960"/>
            <a:ext cx="5659920" cy="482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Данный факт обуславливается тем, что функции основаны на разных методах хеширования, что и даёт столь малое совпадение хеш-кодов по ключам. Функция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FNV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использует метод умножения и операцию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XOR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для генерирования хеш-кода. В то время, как функция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DJB2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использует битовый сдвиг и метод сложения. В результате, для похожих по своей структуре ключей генерируются абсолютно разные хеш-коды.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5901480" y="2300400"/>
            <a:ext cx="594036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int Hashtab::DJB2(const string &amp;s)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long hash = 5381;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for (auto c : 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hash = (hash &lt;&lt; 5) + hash + c; /* hash * 33 + c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hash % SIZE_HT;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5915880" y="4044960"/>
            <a:ext cx="551376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int Hashtab::FNVHash(const string &amp;str)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const unsigned int fnv_prime = 0x811C9DC5;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int hash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int i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int len = str.length();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for (i = 0; i &lt; len; i++)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hash *= fnv_prime;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hash ^= (str[i]);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  return hash % SIZE_HT;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8187840" y="1978560"/>
            <a:ext cx="67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DJB2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8187840" y="3675600"/>
            <a:ext cx="58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FNV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Представление структуры хеш-таблицы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43160" y="2294640"/>
            <a:ext cx="7328880" cy="41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Используя средства стандартной библиотеки С++, хеш-таблица представлена как:</a:t>
            </a: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std::array&lt;std::pair&lt;std::string, int&gt;, SIZE&gt; *ht.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Выражение выше можно выразить, как: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Указатель на статический массив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std::array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 размера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SIZE,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содержащий пары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std::pair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, состоящие из типа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std::string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int”.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Данное решение обуславливается тем, что средства из стандартной библиотеки С++ (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STL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максимально оптимизированы и обеспечивают более безопасную работу с памятью, в отличие от статического массива.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Picture 4" descr="Мем мем плюет хлопьями - создать бесплатно"/>
          <p:cNvPicPr/>
          <p:nvPr/>
        </p:nvPicPr>
        <p:blipFill>
          <a:blip r:embed="rId1"/>
          <a:stretch/>
        </p:blipFill>
        <p:spPr>
          <a:xfrm>
            <a:off x="8438400" y="2294640"/>
            <a:ext cx="2398320" cy="149868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6" descr="Ковальски «Понял» — Meming Wiki"/>
          <p:cNvPicPr/>
          <p:nvPr/>
        </p:nvPicPr>
        <p:blipFill>
          <a:blip r:embed="rId2"/>
          <a:stretch/>
        </p:blipFill>
        <p:spPr>
          <a:xfrm>
            <a:off x="8209080" y="4254480"/>
            <a:ext cx="2856960" cy="20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Применение хеш-таблиц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-30960" y="2116800"/>
            <a:ext cx="6126120" cy="359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Хеш-таблицы широко применяются в базами данных и, в особенности, в языковых процессорах типа компиляторов и ассемблеров. 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В вышеупомянутых областях хеш-таблицы применяют для определения таблиц идентификаторов. В таких приложениях, таблица – наилучшая структура данных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Соответственно, там, где применяются хеш таблицы, во многих случаях применяется открытая адресация. А, где применяется открытая адресация, там, соответственно, применяется двойное хеширование, так как является лучшим из себе подобных алгоритмов пробирования.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7" name="Picture 2" descr="Index Table pattern - Azure Architecture Center | Microsoft Learn"/>
          <p:cNvPicPr/>
          <p:nvPr/>
        </p:nvPicPr>
        <p:blipFill>
          <a:blip r:embed="rId1"/>
          <a:stretch/>
        </p:blipFill>
        <p:spPr>
          <a:xfrm>
            <a:off x="6239880" y="2263680"/>
            <a:ext cx="5762160" cy="196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SQL Join Types Explained in Visuals"/>
          <p:cNvPicPr/>
          <p:nvPr/>
        </p:nvPicPr>
        <p:blipFill>
          <a:blip r:embed="rId2"/>
          <a:stretch/>
        </p:blipFill>
        <p:spPr>
          <a:xfrm>
            <a:off x="6239880" y="4233240"/>
            <a:ext cx="5762160" cy="23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Вывод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Trebuchet MS"/>
              </a:rPr>
              <a:t>Используя алгоритм двойного хеширования, как метод пробирования в хеш-таблицах с открытой адресацией строковых ключей, был выполнен сравнительный анализ разных пар хеш-функций.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Trebuchet MS"/>
              </a:rPr>
              <a:t>В результате данного анализа было выяснено, что хеш-таблица работает достаточно эффективно, при удачном выборе двух хеш-функций.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-228600" y="2733840"/>
            <a:ext cx="914364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ja-JP" sz="4800" spc="-1" strike="noStrike">
                <a:solidFill>
                  <a:srgbClr val="000000"/>
                </a:solidFill>
                <a:latin typeface="Cascadia Code"/>
              </a:rPr>
              <a:t>ご清聴ありがとうございまた</a:t>
            </a:r>
            <a:r>
              <a:rPr b="0" lang="en-US" sz="4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369</TotalTime>
  <Application>LibreOffice/7.3.6.2$Linux_X86_64 LibreOffice_project/30$Build-2</Application>
  <AppVersion>15.0000</AppVersion>
  <Words>861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2022-11-28T08:38:18Z</dcterms:created>
  <dc:creator>Ilya Kireev</dc:creator>
  <dc:description/>
  <dc:language>en-US</dc:language>
  <cp:lastModifiedBy/>
  <dcterms:modified xsi:type="dcterms:W3CDTF">2022-11-30T15:08:30Z</dcterms:modified>
  <cp:revision>36</cp:revision>
  <dc:subject/>
  <dc:title>Двойное хеширование  (Double hashing)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